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sldSz cx="17881600" cy="10058400"/>
  <p:notesSz cx="7772400" cy="100584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496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50" d="100"/>
          <a:sy n="150" d="100"/>
        </p:scale>
        <p:origin x="-5586" y="108"/>
      </p:cViewPr>
      <p:guideLst>
        <p:guide orient="horz" pos="2880"/>
        <p:guide pos="496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41120" y="3118104"/>
            <a:ext cx="151993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682240" y="5632704"/>
            <a:ext cx="12517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94080" y="2313432"/>
            <a:ext cx="777849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209024" y="2313432"/>
            <a:ext cx="777849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94080" y="402336"/>
            <a:ext cx="16093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4080" y="2313432"/>
            <a:ext cx="16093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079744" y="9354312"/>
            <a:ext cx="572211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894080" y="9354312"/>
            <a:ext cx="41127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2874752" y="9354312"/>
            <a:ext cx="41127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nlinedoctranslator.com/es/?utm_source=onlinedoctranslator&amp;utm_medium=pdf&amp;utm_campaign=attribution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69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12" Type="http://schemas.openxmlformats.org/officeDocument/2006/relationships/image" Target="../media/image68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2.png"/><Relationship Id="rId11" Type="http://schemas.openxmlformats.org/officeDocument/2006/relationships/image" Target="../media/image67.png"/><Relationship Id="rId5" Type="http://schemas.openxmlformats.org/officeDocument/2006/relationships/image" Target="../media/image61.png"/><Relationship Id="rId10" Type="http://schemas.openxmlformats.org/officeDocument/2006/relationships/image" Target="../media/image66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image" Target="../media/image81.png"/><Relationship Id="rId18" Type="http://schemas.openxmlformats.org/officeDocument/2006/relationships/image" Target="../media/image8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12" Type="http://schemas.openxmlformats.org/officeDocument/2006/relationships/image" Target="../media/image80.png"/><Relationship Id="rId17" Type="http://schemas.openxmlformats.org/officeDocument/2006/relationships/image" Target="../media/image85.png"/><Relationship Id="rId2" Type="http://schemas.openxmlformats.org/officeDocument/2006/relationships/image" Target="../media/image70.png"/><Relationship Id="rId16" Type="http://schemas.openxmlformats.org/officeDocument/2006/relationships/image" Target="../media/image84.png"/><Relationship Id="rId20" Type="http://schemas.openxmlformats.org/officeDocument/2006/relationships/image" Target="../media/image8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4.png"/><Relationship Id="rId11" Type="http://schemas.openxmlformats.org/officeDocument/2006/relationships/image" Target="../media/image79.png"/><Relationship Id="rId5" Type="http://schemas.openxmlformats.org/officeDocument/2006/relationships/image" Target="../media/image73.png"/><Relationship Id="rId15" Type="http://schemas.openxmlformats.org/officeDocument/2006/relationships/image" Target="../media/image83.png"/><Relationship Id="rId10" Type="http://schemas.openxmlformats.org/officeDocument/2006/relationships/image" Target="../media/image78.png"/><Relationship Id="rId19" Type="http://schemas.openxmlformats.org/officeDocument/2006/relationships/image" Target="../media/image87.png"/><Relationship Id="rId4" Type="http://schemas.openxmlformats.org/officeDocument/2006/relationships/image" Target="../media/image72.png"/><Relationship Id="rId9" Type="http://schemas.openxmlformats.org/officeDocument/2006/relationships/image" Target="../media/image77.png"/><Relationship Id="rId14" Type="http://schemas.openxmlformats.org/officeDocument/2006/relationships/image" Target="../media/image8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13" Type="http://schemas.openxmlformats.org/officeDocument/2006/relationships/image" Target="../media/image100.png"/><Relationship Id="rId3" Type="http://schemas.openxmlformats.org/officeDocument/2006/relationships/image" Target="../media/image90.png"/><Relationship Id="rId7" Type="http://schemas.openxmlformats.org/officeDocument/2006/relationships/image" Target="../media/image94.png"/><Relationship Id="rId12" Type="http://schemas.openxmlformats.org/officeDocument/2006/relationships/image" Target="../media/image99.png"/><Relationship Id="rId2" Type="http://schemas.openxmlformats.org/officeDocument/2006/relationships/image" Target="../media/image89.png"/><Relationship Id="rId16" Type="http://schemas.openxmlformats.org/officeDocument/2006/relationships/image" Target="../media/image10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3.png"/><Relationship Id="rId11" Type="http://schemas.openxmlformats.org/officeDocument/2006/relationships/image" Target="../media/image98.png"/><Relationship Id="rId5" Type="http://schemas.openxmlformats.org/officeDocument/2006/relationships/image" Target="../media/image92.png"/><Relationship Id="rId15" Type="http://schemas.openxmlformats.org/officeDocument/2006/relationships/image" Target="../media/image102.png"/><Relationship Id="rId10" Type="http://schemas.openxmlformats.org/officeDocument/2006/relationships/image" Target="../media/image97.png"/><Relationship Id="rId4" Type="http://schemas.openxmlformats.org/officeDocument/2006/relationships/image" Target="../media/image91.png"/><Relationship Id="rId9" Type="http://schemas.openxmlformats.org/officeDocument/2006/relationships/image" Target="../media/image96.png"/><Relationship Id="rId14" Type="http://schemas.openxmlformats.org/officeDocument/2006/relationships/image" Target="../media/image10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13" Type="http://schemas.openxmlformats.org/officeDocument/2006/relationships/image" Target="../media/image115.png"/><Relationship Id="rId3" Type="http://schemas.openxmlformats.org/officeDocument/2006/relationships/image" Target="../media/image105.png"/><Relationship Id="rId7" Type="http://schemas.openxmlformats.org/officeDocument/2006/relationships/image" Target="../media/image109.png"/><Relationship Id="rId12" Type="http://schemas.openxmlformats.org/officeDocument/2006/relationships/image" Target="../media/image114.png"/><Relationship Id="rId2" Type="http://schemas.openxmlformats.org/officeDocument/2006/relationships/image" Target="../media/image104.png"/><Relationship Id="rId16" Type="http://schemas.openxmlformats.org/officeDocument/2006/relationships/image" Target="../media/image11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8.png"/><Relationship Id="rId11" Type="http://schemas.openxmlformats.org/officeDocument/2006/relationships/image" Target="../media/image113.png"/><Relationship Id="rId5" Type="http://schemas.openxmlformats.org/officeDocument/2006/relationships/image" Target="../media/image107.png"/><Relationship Id="rId15" Type="http://schemas.openxmlformats.org/officeDocument/2006/relationships/image" Target="../media/image117.png"/><Relationship Id="rId10" Type="http://schemas.openxmlformats.org/officeDocument/2006/relationships/image" Target="../media/image112.png"/><Relationship Id="rId4" Type="http://schemas.openxmlformats.org/officeDocument/2006/relationships/image" Target="../media/image106.png"/><Relationship Id="rId9" Type="http://schemas.openxmlformats.org/officeDocument/2006/relationships/image" Target="../media/image111.png"/><Relationship Id="rId14" Type="http://schemas.openxmlformats.org/officeDocument/2006/relationships/image" Target="../media/image11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13" Type="http://schemas.openxmlformats.org/officeDocument/2006/relationships/image" Target="../media/image130.png"/><Relationship Id="rId3" Type="http://schemas.openxmlformats.org/officeDocument/2006/relationships/image" Target="../media/image120.png"/><Relationship Id="rId7" Type="http://schemas.openxmlformats.org/officeDocument/2006/relationships/image" Target="../media/image124.png"/><Relationship Id="rId12" Type="http://schemas.openxmlformats.org/officeDocument/2006/relationships/image" Target="../media/image129.png"/><Relationship Id="rId2" Type="http://schemas.openxmlformats.org/officeDocument/2006/relationships/image" Target="../media/image119.png"/><Relationship Id="rId16" Type="http://schemas.openxmlformats.org/officeDocument/2006/relationships/image" Target="../media/image13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3.png"/><Relationship Id="rId11" Type="http://schemas.openxmlformats.org/officeDocument/2006/relationships/image" Target="../media/image128.png"/><Relationship Id="rId5" Type="http://schemas.openxmlformats.org/officeDocument/2006/relationships/image" Target="../media/image122.png"/><Relationship Id="rId15" Type="http://schemas.openxmlformats.org/officeDocument/2006/relationships/image" Target="../media/image132.png"/><Relationship Id="rId10" Type="http://schemas.openxmlformats.org/officeDocument/2006/relationships/image" Target="../media/image127.png"/><Relationship Id="rId4" Type="http://schemas.openxmlformats.org/officeDocument/2006/relationships/image" Target="../media/image121.png"/><Relationship Id="rId9" Type="http://schemas.openxmlformats.org/officeDocument/2006/relationships/image" Target="../media/image126.png"/><Relationship Id="rId14" Type="http://schemas.openxmlformats.org/officeDocument/2006/relationships/image" Target="../media/image13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image" Target="../media/image135.png"/><Relationship Id="rId7" Type="http://schemas.openxmlformats.org/officeDocument/2006/relationships/image" Target="../media/image139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8.png"/><Relationship Id="rId5" Type="http://schemas.openxmlformats.org/officeDocument/2006/relationships/image" Target="../media/image137.png"/><Relationship Id="rId4" Type="http://schemas.openxmlformats.org/officeDocument/2006/relationships/image" Target="../media/image136.png"/><Relationship Id="rId9" Type="http://schemas.openxmlformats.org/officeDocument/2006/relationships/image" Target="../media/image14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8.png"/><Relationship Id="rId3" Type="http://schemas.openxmlformats.org/officeDocument/2006/relationships/image" Target="../media/image143.png"/><Relationship Id="rId7" Type="http://schemas.openxmlformats.org/officeDocument/2006/relationships/image" Target="../media/image147.png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6.png"/><Relationship Id="rId5" Type="http://schemas.openxmlformats.org/officeDocument/2006/relationships/image" Target="../media/image145.png"/><Relationship Id="rId10" Type="http://schemas.openxmlformats.org/officeDocument/2006/relationships/image" Target="../media/image150.png"/><Relationship Id="rId4" Type="http://schemas.openxmlformats.org/officeDocument/2006/relationships/image" Target="../media/image144.png"/><Relationship Id="rId9" Type="http://schemas.openxmlformats.org/officeDocument/2006/relationships/image" Target="../media/image14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6.png"/><Relationship Id="rId5" Type="http://schemas.openxmlformats.org/officeDocument/2006/relationships/image" Target="../media/image155.png"/><Relationship Id="rId4" Type="http://schemas.openxmlformats.org/officeDocument/2006/relationships/image" Target="../media/image154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png"/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png"/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9.png"/><Relationship Id="rId4" Type="http://schemas.openxmlformats.org/officeDocument/2006/relationships/image" Target="../media/image168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6.png"/><Relationship Id="rId13" Type="http://schemas.openxmlformats.org/officeDocument/2006/relationships/image" Target="../media/image181.png"/><Relationship Id="rId3" Type="http://schemas.openxmlformats.org/officeDocument/2006/relationships/image" Target="../media/image171.png"/><Relationship Id="rId7" Type="http://schemas.openxmlformats.org/officeDocument/2006/relationships/image" Target="../media/image175.png"/><Relationship Id="rId12" Type="http://schemas.openxmlformats.org/officeDocument/2006/relationships/image" Target="../media/image180.png"/><Relationship Id="rId2" Type="http://schemas.openxmlformats.org/officeDocument/2006/relationships/image" Target="../media/image170.png"/><Relationship Id="rId16" Type="http://schemas.openxmlformats.org/officeDocument/2006/relationships/image" Target="../media/image18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4.png"/><Relationship Id="rId11" Type="http://schemas.openxmlformats.org/officeDocument/2006/relationships/image" Target="../media/image179.png"/><Relationship Id="rId5" Type="http://schemas.openxmlformats.org/officeDocument/2006/relationships/image" Target="../media/image173.png"/><Relationship Id="rId15" Type="http://schemas.openxmlformats.org/officeDocument/2006/relationships/image" Target="../media/image183.png"/><Relationship Id="rId10" Type="http://schemas.openxmlformats.org/officeDocument/2006/relationships/image" Target="../media/image178.png"/><Relationship Id="rId4" Type="http://schemas.openxmlformats.org/officeDocument/2006/relationships/image" Target="../media/image172.png"/><Relationship Id="rId9" Type="http://schemas.openxmlformats.org/officeDocument/2006/relationships/image" Target="../media/image177.png"/><Relationship Id="rId14" Type="http://schemas.openxmlformats.org/officeDocument/2006/relationships/image" Target="../media/image182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1.png"/><Relationship Id="rId13" Type="http://schemas.openxmlformats.org/officeDocument/2006/relationships/image" Target="../media/image196.png"/><Relationship Id="rId3" Type="http://schemas.openxmlformats.org/officeDocument/2006/relationships/image" Target="../media/image186.png"/><Relationship Id="rId7" Type="http://schemas.openxmlformats.org/officeDocument/2006/relationships/image" Target="../media/image190.png"/><Relationship Id="rId12" Type="http://schemas.openxmlformats.org/officeDocument/2006/relationships/image" Target="../media/image195.png"/><Relationship Id="rId2" Type="http://schemas.openxmlformats.org/officeDocument/2006/relationships/image" Target="../media/image185.png"/><Relationship Id="rId16" Type="http://schemas.openxmlformats.org/officeDocument/2006/relationships/image" Target="../media/image19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9.png"/><Relationship Id="rId11" Type="http://schemas.openxmlformats.org/officeDocument/2006/relationships/image" Target="../media/image194.png"/><Relationship Id="rId5" Type="http://schemas.openxmlformats.org/officeDocument/2006/relationships/image" Target="../media/image188.png"/><Relationship Id="rId15" Type="http://schemas.openxmlformats.org/officeDocument/2006/relationships/image" Target="../media/image198.png"/><Relationship Id="rId10" Type="http://schemas.openxmlformats.org/officeDocument/2006/relationships/image" Target="../media/image193.png"/><Relationship Id="rId4" Type="http://schemas.openxmlformats.org/officeDocument/2006/relationships/image" Target="../media/image187.png"/><Relationship Id="rId9" Type="http://schemas.openxmlformats.org/officeDocument/2006/relationships/image" Target="../media/image192.png"/><Relationship Id="rId14" Type="http://schemas.openxmlformats.org/officeDocument/2006/relationships/image" Target="../media/image197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www.sea.siemens.com/step" TargetMode="External"/><Relationship Id="rId4" Type="http://schemas.openxmlformats.org/officeDocument/2006/relationships/image" Target="../media/image20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954628" y="539750"/>
            <a:ext cx="162115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Tabla</a:t>
            </a:r>
            <a:r>
              <a:rPr sz="14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4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4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4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contenido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54627" y="1798869"/>
            <a:ext cx="4117340" cy="1313821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 marL="12700">
              <a:spcBef>
                <a:spcPts val="805"/>
              </a:spcBef>
            </a:pPr>
            <a:r>
              <a:rPr sz="115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Introducción</a:t>
            </a:r>
            <a:r>
              <a:rPr lang="es-ES" sz="11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             </a:t>
            </a:r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   </a:t>
            </a:r>
            <a:r>
              <a:rPr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endParaRPr sz="1150" dirty="0">
              <a:latin typeface="Microsoft Sans Serif"/>
              <a:cs typeface="Microsoft Sans Serif"/>
            </a:endParaRPr>
          </a:p>
          <a:p>
            <a:pPr marL="12700">
              <a:spcBef>
                <a:spcPts val="675"/>
              </a:spcBef>
            </a:pPr>
            <a:r>
              <a:rPr sz="110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Productos</a:t>
            </a:r>
            <a:r>
              <a:rPr lang="es-ES" sz="11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residenciales</a:t>
            </a:r>
            <a:r>
              <a:rPr lang="es-ES" sz="11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1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11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      </a:t>
            </a:r>
            <a:r>
              <a:rPr lang="es-ES" sz="11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 </a:t>
            </a:r>
            <a:r>
              <a:rPr sz="11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endParaRPr sz="1100" dirty="0">
              <a:latin typeface="Microsoft Sans Serif"/>
              <a:cs typeface="Microsoft Sans Serif"/>
            </a:endParaRPr>
          </a:p>
          <a:p>
            <a:pPr marL="12700">
              <a:spcBef>
                <a:spcPts val="785"/>
              </a:spcBef>
            </a:pPr>
            <a:r>
              <a:rPr sz="100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Distribución</a:t>
            </a:r>
            <a:r>
              <a:rPr lang="es-ES" sz="10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10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Residencial</a:t>
            </a:r>
            <a:r>
              <a:rPr lang="es-ES" sz="10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             </a:t>
            </a:r>
            <a:r>
              <a:rPr lang="es-ES" sz="1000" spc="6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10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0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6</a:t>
            </a:r>
            <a:endParaRPr sz="1000" dirty="0">
              <a:latin typeface="Microsoft Sans Serif"/>
              <a:cs typeface="Microsoft Sans Serif"/>
            </a:endParaRPr>
          </a:p>
          <a:p>
            <a:pPr marL="12700">
              <a:spcBef>
                <a:spcPts val="805"/>
              </a:spcBef>
            </a:pPr>
            <a:r>
              <a:rPr sz="1000" spc="-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Calidad</a:t>
            </a:r>
            <a:r>
              <a:rPr lang="es-ES" sz="10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10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              </a:t>
            </a:r>
            <a:r>
              <a:rPr lang="es-ES" sz="10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   </a:t>
            </a:r>
            <a:r>
              <a:rPr sz="10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8</a:t>
            </a:r>
            <a:endParaRPr sz="1000" dirty="0">
              <a:latin typeface="Microsoft Sans Serif"/>
              <a:cs typeface="Microsoft Sans Serif"/>
            </a:endParaRPr>
          </a:p>
          <a:p>
            <a:pPr marL="12700">
              <a:spcBef>
                <a:spcPts val="855"/>
              </a:spcBef>
            </a:pP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Causas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sobrevoltaje</a:t>
            </a:r>
            <a:r>
              <a:rPr lang="es-ES" sz="950" spc="-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9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           </a:t>
            </a:r>
            <a:r>
              <a:rPr lang="es-ES" sz="950" spc="-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9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         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4627" y="3155315"/>
            <a:ext cx="4276090" cy="22440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175760" algn="l"/>
              </a:tabLst>
            </a:pP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Terminología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</a:t>
            </a:r>
            <a:r>
              <a:rPr lang="es-ES" sz="9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  </a:t>
            </a:r>
            <a:r>
              <a:rPr sz="12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5</a:t>
            </a:r>
            <a:endParaRPr sz="1200" dirty="0">
              <a:latin typeface="Microsoft Sans Serif"/>
              <a:cs typeface="Microsoft Sans Serif"/>
            </a:endParaRPr>
          </a:p>
          <a:p>
            <a:pPr marL="12700">
              <a:spcBef>
                <a:spcPts val="815"/>
              </a:spcBef>
            </a:pP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Estrategia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toda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casa</a:t>
            </a:r>
            <a:r>
              <a:rPr lang="es-ES" sz="9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9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           </a:t>
            </a:r>
            <a:r>
              <a:rPr sz="9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endParaRPr sz="950" dirty="0">
              <a:latin typeface="Microsoft Sans Serif"/>
              <a:cs typeface="Microsoft Sans Serif"/>
            </a:endParaRPr>
          </a:p>
          <a:p>
            <a:pPr marL="12700">
              <a:spcBef>
                <a:spcPts val="1015"/>
              </a:spcBef>
            </a:pP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punto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entrada</a:t>
            </a:r>
            <a:r>
              <a:rPr lang="es-ES"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8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     </a:t>
            </a:r>
            <a:r>
              <a:rPr lang="es-ES" sz="8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 </a:t>
            </a:r>
            <a:r>
              <a:rPr sz="8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26</a:t>
            </a:r>
            <a:endParaRPr sz="800" dirty="0">
              <a:latin typeface="Microsoft Sans Serif"/>
              <a:cs typeface="Microsoft Sans Serif"/>
            </a:endParaRPr>
          </a:p>
          <a:p>
            <a:pPr>
              <a:spcBef>
                <a:spcPts val="30"/>
              </a:spcBef>
            </a:pPr>
            <a:endParaRPr sz="850" dirty="0">
              <a:latin typeface="Microsoft Sans Serif"/>
              <a:cs typeface="Microsoft Sans Serif"/>
            </a:endParaRPr>
          </a:p>
          <a:p>
            <a:pPr marL="12700"/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línea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señal</a:t>
            </a:r>
            <a:r>
              <a:rPr lang="es-ES" sz="8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      </a:t>
            </a:r>
            <a:r>
              <a:rPr lang="es-ES" sz="8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  </a:t>
            </a:r>
            <a:r>
              <a:rPr sz="8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32</a:t>
            </a:r>
            <a:endParaRPr sz="850" dirty="0">
              <a:latin typeface="Microsoft Sans Serif"/>
              <a:cs typeface="Microsoft Sans Serif"/>
            </a:endParaRPr>
          </a:p>
          <a:p>
            <a:pPr marL="12700">
              <a:spcBef>
                <a:spcPts val="985"/>
              </a:spcBef>
            </a:pP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punto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lang="es-ES"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8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     </a:t>
            </a:r>
            <a:r>
              <a:rPr lang="es-ES" sz="8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  </a:t>
            </a:r>
            <a:r>
              <a:rPr sz="8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33</a:t>
            </a:r>
            <a:endParaRPr sz="850" dirty="0">
              <a:latin typeface="Microsoft Sans Serif"/>
              <a:cs typeface="Microsoft Sans Serif"/>
            </a:endParaRPr>
          </a:p>
          <a:p>
            <a:pPr marL="12700">
              <a:spcBef>
                <a:spcPts val="685"/>
              </a:spcBef>
            </a:pPr>
            <a:r>
              <a:rPr sz="1150" spc="-105" dirty="0">
                <a:solidFill>
                  <a:srgbClr val="171514"/>
                </a:solidFill>
                <a:latin typeface="Microsoft Sans Serif"/>
                <a:cs typeface="Microsoft Sans Serif"/>
              </a:rPr>
              <a:t>TVSS</a:t>
            </a:r>
            <a:r>
              <a:rPr sz="11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comerciales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</a:t>
            </a:r>
            <a:r>
              <a:rPr sz="11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industriales</a:t>
            </a:r>
            <a:r>
              <a:rPr lang="es-ES" sz="11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         </a:t>
            </a:r>
            <a:r>
              <a:rPr lang="es-ES" sz="11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36</a:t>
            </a:r>
            <a:endParaRPr sz="1150" dirty="0">
              <a:latin typeface="Microsoft Sans Serif"/>
              <a:cs typeface="Microsoft Sans Serif"/>
            </a:endParaRPr>
          </a:p>
          <a:p>
            <a:pPr marL="12700">
              <a:spcBef>
                <a:spcPts val="725"/>
              </a:spcBef>
            </a:pPr>
            <a:r>
              <a:rPr sz="105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Revisar</a:t>
            </a:r>
            <a:r>
              <a:rPr lang="es-ES" sz="10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Respuestas</a:t>
            </a:r>
            <a:r>
              <a:rPr lang="es-ES" sz="10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10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              </a:t>
            </a:r>
            <a:r>
              <a:rPr lang="es-ES" sz="1050" spc="6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10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        </a:t>
            </a:r>
            <a:r>
              <a:rPr sz="10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38</a:t>
            </a:r>
            <a:endParaRPr sz="1050" dirty="0">
              <a:latin typeface="Microsoft Sans Serif"/>
              <a:cs typeface="Microsoft Sans Serif"/>
            </a:endParaRPr>
          </a:p>
          <a:p>
            <a:pPr marL="12700">
              <a:spcBef>
                <a:spcPts val="645"/>
              </a:spcBef>
            </a:pPr>
            <a:r>
              <a:rPr sz="11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Examen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final</a:t>
            </a:r>
            <a:r>
              <a:rPr lang="es-ES" sz="11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                         </a:t>
            </a:r>
            <a:r>
              <a:rPr sz="11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39</a:t>
            </a:r>
            <a:endParaRPr sz="1150" dirty="0">
              <a:latin typeface="Microsoft Sans Serif"/>
              <a:cs typeface="Microsoft Sans Serif"/>
            </a:endParaRPr>
          </a:p>
          <a:p>
            <a:pPr marL="12700">
              <a:spcBef>
                <a:spcPts val="625"/>
              </a:spcBef>
            </a:pPr>
            <a:r>
              <a:rPr sz="1150" spc="-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Cursos</a:t>
            </a:r>
            <a:r>
              <a:rPr lang="es-ES" sz="11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1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línea</a:t>
            </a:r>
            <a:r>
              <a:rPr lang="es-ES" sz="11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1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QuickSTEP</a:t>
            </a:r>
            <a:r>
              <a:rPr lang="es-ES" sz="11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      </a:t>
            </a:r>
            <a:r>
              <a:rPr lang="es-ES" sz="1150" spc="9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11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   </a:t>
            </a:r>
            <a:r>
              <a:rPr sz="11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44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118042" y="2900680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endParaRPr sz="1200">
              <a:latin typeface="Microsoft Sans Serif"/>
              <a:cs typeface="Microsoft Sans Serif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054600" y="0"/>
            <a:ext cx="2466340" cy="127000"/>
            <a:chOff x="0" y="0"/>
            <a:chExt cx="2466340" cy="127000"/>
          </a:xfrm>
        </p:grpSpPr>
        <p:sp>
          <p:nvSpPr>
            <p:cNvPr id="7" name="object 7"/>
            <p:cNvSpPr/>
            <p:nvPr/>
          </p:nvSpPr>
          <p:spPr>
            <a:xfrm>
              <a:off x="0" y="0"/>
              <a:ext cx="2466340" cy="114300"/>
            </a:xfrm>
            <a:custGeom>
              <a:avLst/>
              <a:gdLst/>
              <a:ahLst/>
              <a:cxnLst/>
              <a:rect l="l" t="t" r="r" b="b"/>
              <a:pathLst>
                <a:path w="2466340" h="114300">
                  <a:moveTo>
                    <a:pt x="0" y="114300"/>
                  </a:moveTo>
                  <a:lnTo>
                    <a:pt x="2465781" y="114300"/>
                  </a:lnTo>
                  <a:lnTo>
                    <a:pt x="2465781" y="0"/>
                  </a:lnTo>
                  <a:lnTo>
                    <a:pt x="0" y="0"/>
                  </a:lnTo>
                  <a:lnTo>
                    <a:pt x="0" y="11430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750" y="0"/>
              <a:ext cx="127000" cy="12700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5220462" y="1"/>
            <a:ext cx="227457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1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Traducido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1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del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1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inglés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10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al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1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español</a:t>
            </a:r>
            <a:r>
              <a:rPr sz="600" spc="10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-10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-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20" dirty="0" smtClean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www</a:t>
            </a:r>
            <a:r>
              <a:rPr lang="es-ES" sz="600" spc="20" dirty="0" smtClean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20" dirty="0" err="1" smtClean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onlinedoctranslator</a:t>
            </a:r>
            <a:r>
              <a:rPr lang="es-ES" sz="600" spc="20" dirty="0" smtClean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20" dirty="0" smtClean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com</a:t>
            </a:r>
            <a:endParaRPr sz="6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77480" y="527050"/>
            <a:ext cx="117030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Introducción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777480" y="1873249"/>
            <a:ext cx="4250055" cy="44189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87655">
              <a:lnSpc>
                <a:spcPct val="141200"/>
              </a:lnSpc>
              <a:spcBef>
                <a:spcPts val="100"/>
              </a:spcBef>
            </a:pPr>
            <a:r>
              <a:rPr sz="85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Bienvenido</a:t>
            </a:r>
            <a:r>
              <a:rPr lang="es-ES"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otro</a:t>
            </a:r>
            <a:r>
              <a:rPr lang="es-ES"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curso</a:t>
            </a:r>
            <a:r>
              <a:rPr lang="es-ES"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serie</a:t>
            </a:r>
            <a:r>
              <a:rPr lang="es-ES"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STEP,</a:t>
            </a:r>
            <a:r>
              <a:rPr lang="es-ES"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5" dirty="0" smtClean="0">
                <a:solidFill>
                  <a:srgbClr val="171514"/>
                </a:solidFill>
                <a:latin typeface="Tahoma"/>
                <a:cs typeface="Tahoma"/>
              </a:rPr>
              <a:t>S</a:t>
            </a:r>
            <a:r>
              <a:rPr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iemens</a:t>
            </a:r>
            <a:r>
              <a:rPr lang="es-ES"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10" dirty="0" err="1" smtClean="0">
                <a:solidFill>
                  <a:srgbClr val="171514"/>
                </a:solidFill>
                <a:latin typeface="Tahoma"/>
                <a:cs typeface="Tahoma"/>
              </a:rPr>
              <a:t>T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técnico</a:t>
            </a:r>
            <a:r>
              <a:rPr sz="850" b="1" spc="10" dirty="0" err="1" smtClean="0">
                <a:solidFill>
                  <a:srgbClr val="171514"/>
                </a:solidFill>
                <a:latin typeface="Tahoma"/>
                <a:cs typeface="Tahoma"/>
              </a:rPr>
              <a:t>mi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educación</a:t>
            </a:r>
            <a:r>
              <a:rPr sz="850" b="1" spc="10" dirty="0" err="1" smtClean="0">
                <a:solidFill>
                  <a:srgbClr val="171514"/>
                </a:solidFill>
                <a:latin typeface="Tahoma"/>
                <a:cs typeface="Tahoma"/>
              </a:rPr>
              <a:t>PAGS</a:t>
            </a:r>
            <a:r>
              <a:rPr lang="es-ES" sz="850" b="1" spc="10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programa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diseñado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preparar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nuestros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distribuidores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vender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productos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Energy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&amp;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Automation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efectivamente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curso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cubre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10" dirty="0" err="1" smtClean="0">
                <a:solidFill>
                  <a:srgbClr val="171514"/>
                </a:solidFill>
                <a:latin typeface="Tahoma"/>
                <a:cs typeface="Tahoma"/>
              </a:rPr>
              <a:t>Conceptos</a:t>
            </a:r>
            <a:r>
              <a:rPr sz="850" b="1" spc="10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spc="-5" dirty="0">
                <a:solidFill>
                  <a:srgbClr val="171514"/>
                </a:solidFill>
                <a:latin typeface="Tahoma"/>
                <a:cs typeface="Tahoma"/>
              </a:rPr>
              <a:t>básicos</a:t>
            </a:r>
            <a:r>
              <a:rPr sz="850" b="1" spc="-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dirty="0">
                <a:solidFill>
                  <a:srgbClr val="171514"/>
                </a:solidFill>
                <a:latin typeface="Tahoma"/>
                <a:cs typeface="Tahoma"/>
              </a:rPr>
              <a:t>de la </a:t>
            </a:r>
            <a:r>
              <a:rPr sz="850" b="1" dirty="0" err="1" smtClean="0">
                <a:solidFill>
                  <a:srgbClr val="171514"/>
                </a:solidFill>
                <a:latin typeface="Tahoma"/>
                <a:cs typeface="Tahoma"/>
              </a:rPr>
              <a:t>protección</a:t>
            </a:r>
            <a:r>
              <a:rPr lang="es-ES" sz="850" b="1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spc="5" dirty="0" smtClean="0">
                <a:solidFill>
                  <a:srgbClr val="171514"/>
                </a:solidFill>
                <a:latin typeface="Tahoma"/>
                <a:cs typeface="Tahoma"/>
              </a:rPr>
              <a:t>contra </a:t>
            </a:r>
            <a:r>
              <a:rPr sz="850" b="1" spc="15" dirty="0" err="1" smtClean="0">
                <a:solidFill>
                  <a:srgbClr val="171514"/>
                </a:solidFill>
                <a:latin typeface="Tahoma"/>
                <a:cs typeface="Tahoma"/>
              </a:rPr>
              <a:t>sobretensiones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Aunque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algunos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productos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incluidos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utilizan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variedad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comerciales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énfasis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curso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pondrá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productos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aumento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utilizados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residenciales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comerciales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livianas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 dirty="0">
              <a:latin typeface="Microsoft Sans Serif"/>
              <a:cs typeface="Microsoft Sans Serif"/>
            </a:endParaRPr>
          </a:p>
          <a:p>
            <a:pPr marL="12700" marR="217804">
              <a:lnSpc>
                <a:spcPct val="150000"/>
              </a:lnSpc>
            </a:pPr>
            <a:r>
              <a:rPr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lang="es-ES"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finalizar</a:t>
            </a:r>
            <a:r>
              <a:rPr lang="es-ES"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b="1" spc="5" dirty="0" err="1" smtClean="0">
                <a:solidFill>
                  <a:srgbClr val="171514"/>
                </a:solidFill>
                <a:latin typeface="Tahoma"/>
                <a:cs typeface="Tahoma"/>
              </a:rPr>
              <a:t>Conceptos</a:t>
            </a:r>
            <a:r>
              <a:rPr sz="800" b="1" spc="-15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spc="-5" dirty="0">
                <a:solidFill>
                  <a:srgbClr val="171514"/>
                </a:solidFill>
                <a:latin typeface="Tahoma"/>
                <a:cs typeface="Tahoma"/>
              </a:rPr>
              <a:t>básicos</a:t>
            </a:r>
            <a:r>
              <a:rPr sz="800" b="1" spc="-1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800" b="1" spc="-1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71514"/>
                </a:solidFill>
                <a:latin typeface="Tahoma"/>
                <a:cs typeface="Tahoma"/>
              </a:rPr>
              <a:t>la</a:t>
            </a:r>
            <a:r>
              <a:rPr sz="800" b="1" spc="-1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71514"/>
                </a:solidFill>
                <a:latin typeface="Tahoma"/>
                <a:cs typeface="Tahoma"/>
              </a:rPr>
              <a:t>protección</a:t>
            </a:r>
            <a:r>
              <a:rPr sz="800" b="1" spc="-1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spc="5" dirty="0">
                <a:solidFill>
                  <a:srgbClr val="171514"/>
                </a:solidFill>
                <a:latin typeface="Tahoma"/>
                <a:cs typeface="Tahoma"/>
              </a:rPr>
              <a:t>contra</a:t>
            </a:r>
            <a:r>
              <a:rPr sz="800" b="1" spc="-1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spc="5" dirty="0" err="1">
                <a:solidFill>
                  <a:srgbClr val="171514"/>
                </a:solidFill>
                <a:latin typeface="Tahoma"/>
                <a:cs typeface="Tahoma"/>
              </a:rPr>
              <a:t>sobretensiones</a:t>
            </a:r>
            <a:r>
              <a:rPr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debería</a:t>
            </a:r>
            <a:r>
              <a:rPr lang="es-ES"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</a:t>
            </a:r>
            <a:r>
              <a:rPr sz="8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capaz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de:</a:t>
            </a:r>
            <a:endParaRPr sz="800" dirty="0">
              <a:latin typeface="Microsoft Sans Serif"/>
              <a:cs typeface="Microsoft Sans Serif"/>
            </a:endParaRPr>
          </a:p>
          <a:p>
            <a:pPr>
              <a:spcBef>
                <a:spcPts val="20"/>
              </a:spcBef>
            </a:pPr>
            <a:endParaRPr sz="1100" dirty="0">
              <a:latin typeface="Microsoft Sans Serif"/>
              <a:cs typeface="Microsoft Sans Serif"/>
            </a:endParaRPr>
          </a:p>
          <a:p>
            <a:pPr marL="109855" marR="789305" indent="-109855">
              <a:lnSpc>
                <a:spcPct val="117400"/>
              </a:lnSpc>
              <a:spcBef>
                <a:spcPts val="5"/>
              </a:spcBef>
              <a:buChar char="•"/>
              <a:tabLst>
                <a:tab pos="109855" algn="l"/>
                <a:tab pos="354330" algn="l"/>
              </a:tabLst>
            </a:pP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Describir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efectos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perjudiciales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relámpagos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otras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eléctricas</a:t>
            </a:r>
            <a:endParaRPr sz="950" dirty="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  <a:buChar char="•"/>
            </a:pPr>
            <a:endParaRPr sz="1700" dirty="0">
              <a:latin typeface="Microsoft Sans Serif"/>
              <a:cs typeface="Microsoft Sans Serif"/>
            </a:endParaRPr>
          </a:p>
          <a:p>
            <a:pPr marL="73025" indent="-60960">
              <a:buChar char="•"/>
              <a:tabLst>
                <a:tab pos="73660" algn="l"/>
              </a:tabLst>
            </a:pPr>
            <a:r>
              <a:rPr lang="es-ES" sz="7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Explicar</a:t>
            </a:r>
            <a:r>
              <a:rPr sz="7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necesidad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endParaRPr sz="750" dirty="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  <a:buChar char="•"/>
            </a:pPr>
            <a:endParaRPr sz="950" dirty="0">
              <a:latin typeface="Microsoft Sans Serif"/>
              <a:cs typeface="Microsoft Sans Serif"/>
            </a:endParaRPr>
          </a:p>
          <a:p>
            <a:pPr marL="109855" marR="66040" indent="-109855">
              <a:lnSpc>
                <a:spcPct val="127800"/>
              </a:lnSpc>
              <a:spcBef>
                <a:spcPts val="5"/>
              </a:spcBef>
              <a:buChar char="•"/>
              <a:tabLst>
                <a:tab pos="109855" algn="l"/>
                <a:tab pos="354330" algn="l"/>
              </a:tabLst>
            </a:pPr>
            <a:r>
              <a:rPr sz="8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Explicar</a:t>
            </a:r>
            <a:r>
              <a:rPr sz="8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diferencia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entre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protectores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punto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sz="8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punto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entrada</a:t>
            </a:r>
            <a:endParaRPr sz="800" dirty="0">
              <a:latin typeface="Microsoft Sans Serif"/>
              <a:cs typeface="Microsoft Sans Serif"/>
            </a:endParaRPr>
          </a:p>
          <a:p>
            <a:pPr>
              <a:spcBef>
                <a:spcPts val="40"/>
              </a:spcBef>
              <a:buChar char="•"/>
            </a:pPr>
            <a:endParaRPr sz="950" dirty="0">
              <a:latin typeface="Microsoft Sans Serif"/>
              <a:cs typeface="Microsoft Sans Serif"/>
            </a:endParaRPr>
          </a:p>
          <a:p>
            <a:pPr marL="109855" marR="133350" indent="-109855">
              <a:lnSpc>
                <a:spcPct val="127800"/>
              </a:lnSpc>
              <a:spcBef>
                <a:spcPts val="5"/>
              </a:spcBef>
              <a:buChar char="•"/>
              <a:tabLst>
                <a:tab pos="109855" algn="l"/>
                <a:tab pos="354330" algn="l"/>
              </a:tabLst>
            </a:pP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Explique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necesidad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toda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casa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cómo</a:t>
            </a:r>
            <a:r>
              <a:rPr lang="es-ES" sz="8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lograrlo</a:t>
            </a:r>
            <a:endParaRPr sz="800" dirty="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  <a:buChar char="•"/>
            </a:pPr>
            <a:endParaRPr sz="1000" dirty="0">
              <a:latin typeface="Microsoft Sans Serif"/>
              <a:cs typeface="Microsoft Sans Serif"/>
            </a:endParaRPr>
          </a:p>
          <a:p>
            <a:pPr marL="109855" marR="5080" indent="-109855">
              <a:lnSpc>
                <a:spcPct val="124300"/>
              </a:lnSpc>
              <a:buChar char="•"/>
              <a:tabLst>
                <a:tab pos="109855" algn="l"/>
                <a:tab pos="354330" algn="l"/>
              </a:tabLst>
            </a:pP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Identifique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describa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cada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diversas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protecciones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productos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línea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productos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residenciales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581650" y="9536430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957821" y="484274"/>
            <a:ext cx="4719955" cy="2610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81635">
              <a:lnSpc>
                <a:spcPct val="150000"/>
              </a:lnSpc>
              <a:spcBef>
                <a:spcPts val="100"/>
              </a:spcBef>
            </a:pP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conocimiento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ayudará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comprender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mejor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clientes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Además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podrá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describir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productos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clientes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determinar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diferencias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importantes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entre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productos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Usted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debe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completar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b="1" spc="20" dirty="0" err="1" smtClean="0">
                <a:solidFill>
                  <a:srgbClr val="171514"/>
                </a:solidFill>
                <a:latin typeface="Tahoma"/>
                <a:cs typeface="Tahoma"/>
              </a:rPr>
              <a:t>Fundamentos</a:t>
            </a:r>
            <a:r>
              <a:rPr sz="800" b="1" spc="20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71514"/>
                </a:solidFill>
                <a:latin typeface="Tahoma"/>
                <a:cs typeface="Tahoma"/>
              </a:rPr>
              <a:t>de la </a:t>
            </a:r>
            <a:r>
              <a:rPr sz="800" b="1" spc="-5" dirty="0" err="1" smtClean="0">
                <a:solidFill>
                  <a:srgbClr val="171514"/>
                </a:solidFill>
                <a:latin typeface="Tahoma"/>
                <a:cs typeface="Tahoma"/>
              </a:rPr>
              <a:t>Electricidad</a:t>
            </a:r>
            <a:r>
              <a:rPr lang="es-ES" sz="8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b="1" spc="-5" dirty="0" err="1" smtClean="0">
                <a:solidFill>
                  <a:srgbClr val="171514"/>
                </a:solidFill>
                <a:latin typeface="Tahoma"/>
                <a:cs typeface="Tahoma"/>
              </a:rPr>
              <a:t>Conceptos</a:t>
            </a:r>
            <a:r>
              <a:rPr sz="800" b="1" spc="-5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spc="-5" dirty="0" err="1" smtClean="0">
                <a:solidFill>
                  <a:srgbClr val="171514"/>
                </a:solidFill>
                <a:latin typeface="Tahoma"/>
                <a:cs typeface="Tahoma"/>
              </a:rPr>
              <a:t>básicos</a:t>
            </a:r>
            <a:r>
              <a:rPr lang="es-ES" sz="800" b="1" spc="-5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dirty="0" smtClean="0">
                <a:solidFill>
                  <a:srgbClr val="171514"/>
                </a:solidFill>
                <a:latin typeface="Tahoma"/>
                <a:cs typeface="Tahoma"/>
              </a:rPr>
              <a:t>de </a:t>
            </a:r>
            <a:r>
              <a:rPr sz="800" b="1" spc="-5" dirty="0">
                <a:solidFill>
                  <a:srgbClr val="171514"/>
                </a:solidFill>
                <a:latin typeface="Tahoma"/>
                <a:cs typeface="Tahoma"/>
              </a:rPr>
              <a:t>los </a:t>
            </a:r>
            <a:r>
              <a:rPr sz="800" b="1" dirty="0">
                <a:solidFill>
                  <a:srgbClr val="171514"/>
                </a:solidFill>
                <a:latin typeface="Tahoma"/>
                <a:cs typeface="Tahoma"/>
              </a:rPr>
              <a:t>centros</a:t>
            </a:r>
            <a:r>
              <a:rPr sz="800" b="1" dirty="0">
                <a:solidFill>
                  <a:srgbClr val="171514"/>
                </a:solidFill>
                <a:latin typeface="Tahoma"/>
                <a:cs typeface="Tahoma"/>
              </a:rPr>
              <a:t> de </a:t>
            </a:r>
            <a:r>
              <a:rPr sz="800" b="1" spc="20" dirty="0" err="1" smtClean="0">
                <a:solidFill>
                  <a:srgbClr val="171514"/>
                </a:solidFill>
                <a:latin typeface="Tahoma"/>
                <a:cs typeface="Tahoma"/>
              </a:rPr>
              <a:t>carga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tener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conocimiento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básico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electricidad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conceptos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antes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intentar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b="1" spc="15" dirty="0" err="1" smtClean="0">
                <a:solidFill>
                  <a:srgbClr val="171514"/>
                </a:solidFill>
                <a:latin typeface="Tahoma"/>
                <a:cs typeface="Tahoma"/>
              </a:rPr>
              <a:t>Conceptos</a:t>
            </a:r>
            <a:r>
              <a:rPr sz="800" b="1" spc="-25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spc="-5" dirty="0">
                <a:solidFill>
                  <a:srgbClr val="171514"/>
                </a:solidFill>
                <a:latin typeface="Tahoma"/>
                <a:cs typeface="Tahoma"/>
              </a:rPr>
              <a:t>básicos</a:t>
            </a:r>
            <a:r>
              <a:rPr sz="800" b="1" spc="-2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8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71514"/>
                </a:solidFill>
                <a:latin typeface="Tahoma"/>
                <a:cs typeface="Tahoma"/>
              </a:rPr>
              <a:t>la</a:t>
            </a:r>
            <a:r>
              <a:rPr sz="800" b="1" spc="-2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71514"/>
                </a:solidFill>
                <a:latin typeface="Tahoma"/>
                <a:cs typeface="Tahoma"/>
              </a:rPr>
              <a:t>protección</a:t>
            </a:r>
            <a:r>
              <a:rPr sz="8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spc="5" dirty="0">
                <a:solidFill>
                  <a:srgbClr val="171514"/>
                </a:solidFill>
                <a:latin typeface="Tahoma"/>
                <a:cs typeface="Tahoma"/>
              </a:rPr>
              <a:t>contra</a:t>
            </a:r>
            <a:r>
              <a:rPr sz="800" b="1" spc="-2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dirty="0" err="1" smtClean="0">
                <a:solidFill>
                  <a:srgbClr val="171514"/>
                </a:solidFill>
                <a:latin typeface="Tahoma"/>
                <a:cs typeface="Tahoma"/>
              </a:rPr>
              <a:t>sobretensiones</a:t>
            </a:r>
            <a:r>
              <a:rPr lang="es-ES" sz="8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250" dirty="0">
              <a:latin typeface="Microsoft Sans Serif"/>
              <a:cs typeface="Microsoft Sans Serif"/>
            </a:endParaRPr>
          </a:p>
          <a:p>
            <a:pPr marL="12700" marR="855980">
              <a:lnSpc>
                <a:spcPct val="133300"/>
              </a:lnSpc>
            </a:pP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empleado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empresa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Energy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&amp;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Automation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distribuidor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autorizado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llene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tarjeta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desprendible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examen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final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enviar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tarjeta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enviaremos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certificado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finalización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obtiene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calificación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aprobatoria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Buena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suerte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esfuerzos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33300"/>
              </a:lnSpc>
            </a:pP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marca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comercial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AG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Nombres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productos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mencionados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marcas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comerciales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marcas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comerciales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registradas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respectivas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empresas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especificaciones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sujetas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cambios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aviso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57820" y="3595777"/>
            <a:ext cx="4137660" cy="1492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National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Electrical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Code®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NEC®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marcas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comerciales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registradas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Asociación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Nacional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Incendios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Quincy,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02</a:t>
            </a:r>
            <a:r>
              <a:rPr sz="900" spc="1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69</a:t>
            </a:r>
            <a:r>
              <a:rPr lang="es-ES" sz="9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250" dirty="0">
              <a:latin typeface="Microsoft Sans Serif"/>
              <a:cs typeface="Microsoft Sans Serif"/>
            </a:endParaRPr>
          </a:p>
          <a:p>
            <a:pPr marL="12700" marR="202565">
              <a:lnSpc>
                <a:spcPct val="120000"/>
              </a:lnSpc>
            </a:pP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Underwriters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Laboratories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Inc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®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UL®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registrados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marcas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comerciales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Underwriters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Laboratories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Inc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Northbrook,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IL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  <a:p>
            <a:pPr marL="12700">
              <a:spcBef>
                <a:spcPts val="240"/>
              </a:spcBef>
            </a:pP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60062-2096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400" dirty="0">
              <a:latin typeface="Microsoft Sans Serif"/>
              <a:cs typeface="Microsoft Sans Serif"/>
            </a:endParaRPr>
          </a:p>
          <a:p>
            <a:pPr marL="12700"/>
            <a:r>
              <a:rPr sz="10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demás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marcas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propiedad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sus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respectivos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titulares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50" dirty="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189815" y="9536430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83856" y="4528821"/>
            <a:ext cx="17145" cy="239395"/>
          </a:xfrm>
          <a:custGeom>
            <a:avLst/>
            <a:gdLst/>
            <a:ahLst/>
            <a:cxnLst/>
            <a:rect l="l" t="t" r="r" b="b"/>
            <a:pathLst>
              <a:path w="17144" h="239395">
                <a:moveTo>
                  <a:pt x="10579" y="0"/>
                </a:moveTo>
                <a:lnTo>
                  <a:pt x="0" y="2120"/>
                </a:lnTo>
                <a:lnTo>
                  <a:pt x="2108" y="228600"/>
                </a:lnTo>
                <a:lnTo>
                  <a:pt x="12700" y="239179"/>
                </a:lnTo>
                <a:lnTo>
                  <a:pt x="16929" y="232829"/>
                </a:lnTo>
                <a:lnTo>
                  <a:pt x="10579" y="0"/>
                </a:lnTo>
                <a:close/>
              </a:path>
            </a:pathLst>
          </a:custGeom>
          <a:solidFill>
            <a:srgbClr val="6667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496096" y="5252721"/>
            <a:ext cx="12700" cy="282575"/>
          </a:xfrm>
          <a:custGeom>
            <a:avLst/>
            <a:gdLst/>
            <a:ahLst/>
            <a:cxnLst/>
            <a:rect l="l" t="t" r="r" b="b"/>
            <a:pathLst>
              <a:path w="12700" h="282575">
                <a:moveTo>
                  <a:pt x="12700" y="0"/>
                </a:moveTo>
                <a:lnTo>
                  <a:pt x="2133" y="2120"/>
                </a:lnTo>
                <a:lnTo>
                  <a:pt x="266" y="248704"/>
                </a:lnTo>
                <a:lnTo>
                  <a:pt x="8470" y="259295"/>
                </a:lnTo>
                <a:lnTo>
                  <a:pt x="7416" y="264579"/>
                </a:lnTo>
                <a:lnTo>
                  <a:pt x="12" y="266700"/>
                </a:lnTo>
                <a:lnTo>
                  <a:pt x="0" y="282575"/>
                </a:lnTo>
                <a:lnTo>
                  <a:pt x="6350" y="279400"/>
                </a:lnTo>
                <a:lnTo>
                  <a:pt x="11645" y="279400"/>
                </a:lnTo>
                <a:lnTo>
                  <a:pt x="12700" y="0"/>
                </a:lnTo>
                <a:close/>
              </a:path>
            </a:pathLst>
          </a:custGeom>
          <a:solidFill>
            <a:srgbClr val="6667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583013" y="4984191"/>
            <a:ext cx="26034" cy="265430"/>
          </a:xfrm>
          <a:custGeom>
            <a:avLst/>
            <a:gdLst/>
            <a:ahLst/>
            <a:cxnLst/>
            <a:rect l="l" t="t" r="r" b="b"/>
            <a:pathLst>
              <a:path w="26035" h="265429">
                <a:moveTo>
                  <a:pt x="25869" y="0"/>
                </a:moveTo>
                <a:lnTo>
                  <a:pt x="15303" y="2120"/>
                </a:lnTo>
                <a:lnTo>
                  <a:pt x="0" y="265353"/>
                </a:lnTo>
                <a:lnTo>
                  <a:pt x="12700" y="259003"/>
                </a:lnTo>
                <a:lnTo>
                  <a:pt x="25869" y="0"/>
                </a:lnTo>
                <a:close/>
              </a:path>
            </a:pathLst>
          </a:custGeom>
          <a:solidFill>
            <a:srgbClr val="66676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6961975" y="3712375"/>
            <a:ext cx="3381375" cy="2399665"/>
            <a:chOff x="1907374" y="3712374"/>
            <a:chExt cx="3381375" cy="2399665"/>
          </a:xfrm>
        </p:grpSpPr>
        <p:sp>
          <p:nvSpPr>
            <p:cNvPr id="6" name="object 6"/>
            <p:cNvSpPr/>
            <p:nvPr/>
          </p:nvSpPr>
          <p:spPr>
            <a:xfrm>
              <a:off x="3712438" y="4326953"/>
              <a:ext cx="16510" cy="108585"/>
            </a:xfrm>
            <a:custGeom>
              <a:avLst/>
              <a:gdLst/>
              <a:ahLst/>
              <a:cxnLst/>
              <a:rect l="l" t="t" r="r" b="b"/>
              <a:pathLst>
                <a:path w="16510" h="108585">
                  <a:moveTo>
                    <a:pt x="16344" y="0"/>
                  </a:moveTo>
                  <a:lnTo>
                    <a:pt x="5778" y="2120"/>
                  </a:lnTo>
                  <a:lnTo>
                    <a:pt x="0" y="108204"/>
                  </a:lnTo>
                  <a:lnTo>
                    <a:pt x="12700" y="101854"/>
                  </a:lnTo>
                  <a:lnTo>
                    <a:pt x="16344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937727" y="4103763"/>
              <a:ext cx="3306445" cy="2005964"/>
            </a:xfrm>
            <a:custGeom>
              <a:avLst/>
              <a:gdLst/>
              <a:ahLst/>
              <a:cxnLst/>
              <a:rect l="l" t="t" r="r" b="b"/>
              <a:pathLst>
                <a:path w="3306445" h="2005964">
                  <a:moveTo>
                    <a:pt x="1447482" y="0"/>
                  </a:moveTo>
                  <a:lnTo>
                    <a:pt x="0" y="283349"/>
                  </a:lnTo>
                  <a:lnTo>
                    <a:pt x="1488160" y="2005393"/>
                  </a:lnTo>
                  <a:lnTo>
                    <a:pt x="3306419" y="1485074"/>
                  </a:lnTo>
                  <a:lnTo>
                    <a:pt x="1447482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937727" y="4103763"/>
              <a:ext cx="3306445" cy="2005964"/>
            </a:xfrm>
            <a:custGeom>
              <a:avLst/>
              <a:gdLst/>
              <a:ahLst/>
              <a:cxnLst/>
              <a:rect l="l" t="t" r="r" b="b"/>
              <a:pathLst>
                <a:path w="3306445" h="2005964">
                  <a:moveTo>
                    <a:pt x="3306419" y="1485074"/>
                  </a:moveTo>
                  <a:lnTo>
                    <a:pt x="1488160" y="2005393"/>
                  </a:lnTo>
                  <a:lnTo>
                    <a:pt x="0" y="283349"/>
                  </a:lnTo>
                  <a:lnTo>
                    <a:pt x="1447482" y="0"/>
                  </a:lnTo>
                  <a:lnTo>
                    <a:pt x="3306419" y="148507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79108" y="4201623"/>
              <a:ext cx="157566" cy="6594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33046" y="4145170"/>
              <a:ext cx="321858" cy="13199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159797" y="4156811"/>
              <a:ext cx="268605" cy="108585"/>
            </a:xfrm>
            <a:custGeom>
              <a:avLst/>
              <a:gdLst/>
              <a:ahLst/>
              <a:cxnLst/>
              <a:rect l="l" t="t" r="r" b="b"/>
              <a:pathLst>
                <a:path w="268604" h="108585">
                  <a:moveTo>
                    <a:pt x="84353" y="4203"/>
                  </a:moveTo>
                  <a:lnTo>
                    <a:pt x="133853" y="0"/>
                  </a:lnTo>
                  <a:lnTo>
                    <a:pt x="182035" y="3228"/>
                  </a:lnTo>
                  <a:lnTo>
                    <a:pt x="223960" y="13243"/>
                  </a:lnTo>
                  <a:lnTo>
                    <a:pt x="254685" y="29400"/>
                  </a:lnTo>
                  <a:lnTo>
                    <a:pt x="268341" y="50112"/>
                  </a:lnTo>
                  <a:lnTo>
                    <a:pt x="261329" y="70768"/>
                  </a:lnTo>
                  <a:lnTo>
                    <a:pt x="235574" y="88984"/>
                  </a:lnTo>
                  <a:lnTo>
                    <a:pt x="193002" y="102374"/>
                  </a:lnTo>
                  <a:lnTo>
                    <a:pt x="140779" y="108110"/>
                  </a:lnTo>
                  <a:lnTo>
                    <a:pt x="89290" y="105373"/>
                  </a:lnTo>
                  <a:lnTo>
                    <a:pt x="44512" y="94989"/>
                  </a:lnTo>
                  <a:lnTo>
                    <a:pt x="12420" y="77787"/>
                  </a:lnTo>
                  <a:lnTo>
                    <a:pt x="0" y="58151"/>
                  </a:lnTo>
                  <a:lnTo>
                    <a:pt x="6037" y="38658"/>
                  </a:lnTo>
                  <a:lnTo>
                    <a:pt x="28731" y="21251"/>
                  </a:lnTo>
                  <a:lnTo>
                    <a:pt x="66281" y="7873"/>
                  </a:lnTo>
                </a:path>
              </a:pathLst>
            </a:custGeom>
            <a:ln w="3810">
              <a:solidFill>
                <a:srgbClr val="6667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84479" y="4165380"/>
              <a:ext cx="219204" cy="9060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006826" y="4286795"/>
              <a:ext cx="39370" cy="16510"/>
            </a:xfrm>
            <a:custGeom>
              <a:avLst/>
              <a:gdLst/>
              <a:ahLst/>
              <a:cxnLst/>
              <a:rect l="l" t="t" r="r" b="b"/>
              <a:pathLst>
                <a:path w="39369" h="16510">
                  <a:moveTo>
                    <a:pt x="20954" y="0"/>
                  </a:moveTo>
                  <a:lnTo>
                    <a:pt x="3797" y="3454"/>
                  </a:lnTo>
                  <a:lnTo>
                    <a:pt x="0" y="7645"/>
                  </a:lnTo>
                  <a:lnTo>
                    <a:pt x="7696" y="14528"/>
                  </a:lnTo>
                  <a:lnTo>
                    <a:pt x="17767" y="15938"/>
                  </a:lnTo>
                  <a:lnTo>
                    <a:pt x="34975" y="12496"/>
                  </a:lnTo>
                  <a:lnTo>
                    <a:pt x="38760" y="8280"/>
                  </a:lnTo>
                  <a:lnTo>
                    <a:pt x="34899" y="4838"/>
                  </a:lnTo>
                  <a:lnTo>
                    <a:pt x="31038" y="1422"/>
                  </a:lnTo>
                  <a:lnTo>
                    <a:pt x="209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006826" y="4286795"/>
              <a:ext cx="39370" cy="16510"/>
            </a:xfrm>
            <a:custGeom>
              <a:avLst/>
              <a:gdLst/>
              <a:ahLst/>
              <a:cxnLst/>
              <a:rect l="l" t="t" r="r" b="b"/>
              <a:pathLst>
                <a:path w="39369" h="16510">
                  <a:moveTo>
                    <a:pt x="34899" y="4838"/>
                  </a:moveTo>
                  <a:lnTo>
                    <a:pt x="38760" y="8280"/>
                  </a:lnTo>
                  <a:lnTo>
                    <a:pt x="34975" y="12496"/>
                  </a:lnTo>
                  <a:lnTo>
                    <a:pt x="26390" y="14211"/>
                  </a:lnTo>
                  <a:lnTo>
                    <a:pt x="17767" y="15938"/>
                  </a:lnTo>
                  <a:lnTo>
                    <a:pt x="7696" y="14528"/>
                  </a:lnTo>
                  <a:lnTo>
                    <a:pt x="3848" y="11087"/>
                  </a:lnTo>
                  <a:lnTo>
                    <a:pt x="0" y="7645"/>
                  </a:lnTo>
                  <a:lnTo>
                    <a:pt x="3797" y="3454"/>
                  </a:lnTo>
                  <a:lnTo>
                    <a:pt x="12395" y="1739"/>
                  </a:lnTo>
                  <a:lnTo>
                    <a:pt x="20954" y="0"/>
                  </a:lnTo>
                  <a:lnTo>
                    <a:pt x="31038" y="1422"/>
                  </a:lnTo>
                  <a:lnTo>
                    <a:pt x="34899" y="4838"/>
                  </a:lnTo>
                  <a:close/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736341" y="4293095"/>
              <a:ext cx="60325" cy="33655"/>
            </a:xfrm>
            <a:custGeom>
              <a:avLst/>
              <a:gdLst/>
              <a:ahLst/>
              <a:cxnLst/>
              <a:rect l="l" t="t" r="r" b="b"/>
              <a:pathLst>
                <a:path w="60325" h="33654">
                  <a:moveTo>
                    <a:pt x="18389" y="0"/>
                  </a:moveTo>
                  <a:lnTo>
                    <a:pt x="3517" y="2946"/>
                  </a:lnTo>
                  <a:lnTo>
                    <a:pt x="0" y="6540"/>
                  </a:lnTo>
                  <a:lnTo>
                    <a:pt x="11658" y="17589"/>
                  </a:lnTo>
                  <a:lnTo>
                    <a:pt x="7099" y="20586"/>
                  </a:lnTo>
                  <a:lnTo>
                    <a:pt x="33629" y="33640"/>
                  </a:lnTo>
                  <a:lnTo>
                    <a:pt x="43853" y="32524"/>
                  </a:lnTo>
                  <a:lnTo>
                    <a:pt x="52442" y="29878"/>
                  </a:lnTo>
                  <a:lnTo>
                    <a:pt x="57912" y="26271"/>
                  </a:lnTo>
                  <a:lnTo>
                    <a:pt x="59819" y="22171"/>
                  </a:lnTo>
                  <a:lnTo>
                    <a:pt x="57721" y="18046"/>
                  </a:lnTo>
                  <a:lnTo>
                    <a:pt x="54190" y="14732"/>
                  </a:lnTo>
                  <a:lnTo>
                    <a:pt x="46901" y="12649"/>
                  </a:lnTo>
                  <a:lnTo>
                    <a:pt x="38684" y="12192"/>
                  </a:lnTo>
                  <a:lnTo>
                    <a:pt x="26974" y="1193"/>
                  </a:lnTo>
                  <a:lnTo>
                    <a:pt x="183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736341" y="4293095"/>
              <a:ext cx="60325" cy="33655"/>
            </a:xfrm>
            <a:custGeom>
              <a:avLst/>
              <a:gdLst/>
              <a:ahLst/>
              <a:cxnLst/>
              <a:rect l="l" t="t" r="r" b="b"/>
              <a:pathLst>
                <a:path w="60325" h="33654">
                  <a:moveTo>
                    <a:pt x="38684" y="12192"/>
                  </a:moveTo>
                  <a:lnTo>
                    <a:pt x="30124" y="4152"/>
                  </a:lnTo>
                  <a:lnTo>
                    <a:pt x="26974" y="1193"/>
                  </a:lnTo>
                  <a:lnTo>
                    <a:pt x="18389" y="0"/>
                  </a:lnTo>
                  <a:lnTo>
                    <a:pt x="10947" y="1473"/>
                  </a:lnTo>
                  <a:lnTo>
                    <a:pt x="3517" y="2946"/>
                  </a:lnTo>
                  <a:lnTo>
                    <a:pt x="0" y="6540"/>
                  </a:lnTo>
                  <a:lnTo>
                    <a:pt x="3136" y="9499"/>
                  </a:lnTo>
                  <a:lnTo>
                    <a:pt x="11658" y="17589"/>
                  </a:lnTo>
                  <a:lnTo>
                    <a:pt x="7099" y="20586"/>
                  </a:lnTo>
                  <a:lnTo>
                    <a:pt x="5956" y="24320"/>
                  </a:lnTo>
                  <a:lnTo>
                    <a:pt x="9474" y="27686"/>
                  </a:lnTo>
                  <a:lnTo>
                    <a:pt x="15333" y="31056"/>
                  </a:lnTo>
                  <a:lnTo>
                    <a:pt x="23753" y="33096"/>
                  </a:lnTo>
                  <a:lnTo>
                    <a:pt x="33629" y="33640"/>
                  </a:lnTo>
                  <a:lnTo>
                    <a:pt x="43853" y="32524"/>
                  </a:lnTo>
                  <a:lnTo>
                    <a:pt x="52442" y="29878"/>
                  </a:lnTo>
                  <a:lnTo>
                    <a:pt x="57912" y="26271"/>
                  </a:lnTo>
                  <a:lnTo>
                    <a:pt x="59819" y="22171"/>
                  </a:lnTo>
                  <a:lnTo>
                    <a:pt x="57721" y="18046"/>
                  </a:lnTo>
                  <a:lnTo>
                    <a:pt x="54190" y="14732"/>
                  </a:lnTo>
                  <a:lnTo>
                    <a:pt x="46901" y="12649"/>
                  </a:lnTo>
                  <a:lnTo>
                    <a:pt x="38684" y="12192"/>
                  </a:lnTo>
                  <a:close/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20030" y="4290844"/>
              <a:ext cx="165549" cy="10707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53389" y="4352847"/>
              <a:ext cx="338458" cy="144535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2081499" y="4365427"/>
              <a:ext cx="283210" cy="118745"/>
            </a:xfrm>
            <a:custGeom>
              <a:avLst/>
              <a:gdLst/>
              <a:ahLst/>
              <a:cxnLst/>
              <a:rect l="l" t="t" r="r" b="b"/>
              <a:pathLst>
                <a:path w="283210" h="118745">
                  <a:moveTo>
                    <a:pt x="101960" y="4603"/>
                  </a:moveTo>
                  <a:lnTo>
                    <a:pt x="154846" y="0"/>
                  </a:lnTo>
                  <a:lnTo>
                    <a:pt x="204496" y="3548"/>
                  </a:lnTo>
                  <a:lnTo>
                    <a:pt x="245903" y="14542"/>
                  </a:lnTo>
                  <a:lnTo>
                    <a:pt x="274058" y="32277"/>
                  </a:lnTo>
                  <a:lnTo>
                    <a:pt x="283196" y="55010"/>
                  </a:lnTo>
                  <a:lnTo>
                    <a:pt x="270686" y="77689"/>
                  </a:lnTo>
                  <a:lnTo>
                    <a:pt x="239135" y="97696"/>
                  </a:lnTo>
                  <a:lnTo>
                    <a:pt x="191152" y="112414"/>
                  </a:lnTo>
                  <a:lnTo>
                    <a:pt x="134985" y="118699"/>
                  </a:lnTo>
                  <a:lnTo>
                    <a:pt x="81703" y="115684"/>
                  </a:lnTo>
                  <a:lnTo>
                    <a:pt x="37376" y="104277"/>
                  </a:lnTo>
                  <a:lnTo>
                    <a:pt x="8069" y="85388"/>
                  </a:lnTo>
                  <a:lnTo>
                    <a:pt x="0" y="63820"/>
                  </a:lnTo>
                  <a:lnTo>
                    <a:pt x="11237" y="42422"/>
                  </a:lnTo>
                  <a:lnTo>
                    <a:pt x="39401" y="23318"/>
                  </a:lnTo>
                  <a:lnTo>
                    <a:pt x="82110" y="8629"/>
                  </a:lnTo>
                </a:path>
              </a:pathLst>
            </a:custGeom>
            <a:ln w="3810">
              <a:solidFill>
                <a:srgbClr val="6667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07625" y="4375015"/>
              <a:ext cx="230421" cy="99117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2397340" y="4621694"/>
              <a:ext cx="93345" cy="185420"/>
            </a:xfrm>
            <a:custGeom>
              <a:avLst/>
              <a:gdLst/>
              <a:ahLst/>
              <a:cxnLst/>
              <a:rect l="l" t="t" r="r" b="b"/>
              <a:pathLst>
                <a:path w="93344" h="185420">
                  <a:moveTo>
                    <a:pt x="90119" y="3911"/>
                  </a:moveTo>
                  <a:lnTo>
                    <a:pt x="92748" y="6730"/>
                  </a:lnTo>
                  <a:lnTo>
                    <a:pt x="89471" y="10134"/>
                  </a:lnTo>
                  <a:lnTo>
                    <a:pt x="82816" y="11544"/>
                  </a:lnTo>
                  <a:lnTo>
                    <a:pt x="76149" y="12966"/>
                  </a:lnTo>
                  <a:lnTo>
                    <a:pt x="68630" y="11798"/>
                  </a:lnTo>
                  <a:lnTo>
                    <a:pt x="66027" y="9004"/>
                  </a:lnTo>
                  <a:lnTo>
                    <a:pt x="63423" y="6197"/>
                  </a:lnTo>
                  <a:lnTo>
                    <a:pt x="66713" y="2793"/>
                  </a:lnTo>
                  <a:lnTo>
                    <a:pt x="73355" y="1384"/>
                  </a:lnTo>
                  <a:lnTo>
                    <a:pt x="80022" y="0"/>
                  </a:lnTo>
                  <a:lnTo>
                    <a:pt x="87503" y="1130"/>
                  </a:lnTo>
                  <a:lnTo>
                    <a:pt x="90119" y="3911"/>
                  </a:lnTo>
                  <a:close/>
                </a:path>
                <a:path w="93344" h="185420">
                  <a:moveTo>
                    <a:pt x="17957" y="178752"/>
                  </a:moveTo>
                  <a:lnTo>
                    <a:pt x="19697" y="180695"/>
                  </a:lnTo>
                  <a:lnTo>
                    <a:pt x="17437" y="183083"/>
                  </a:lnTo>
                  <a:lnTo>
                    <a:pt x="12954" y="184048"/>
                  </a:lnTo>
                  <a:lnTo>
                    <a:pt x="8458" y="185026"/>
                  </a:lnTo>
                  <a:lnTo>
                    <a:pt x="3429" y="184238"/>
                  </a:lnTo>
                  <a:lnTo>
                    <a:pt x="1701" y="182283"/>
                  </a:lnTo>
                  <a:lnTo>
                    <a:pt x="0" y="180339"/>
                  </a:lnTo>
                  <a:lnTo>
                    <a:pt x="2184" y="177965"/>
                  </a:lnTo>
                  <a:lnTo>
                    <a:pt x="6705" y="176974"/>
                  </a:lnTo>
                  <a:lnTo>
                    <a:pt x="11175" y="176009"/>
                  </a:lnTo>
                  <a:lnTo>
                    <a:pt x="16217" y="176784"/>
                  </a:lnTo>
                  <a:lnTo>
                    <a:pt x="17957" y="178752"/>
                  </a:lnTo>
                  <a:close/>
                </a:path>
              </a:pathLst>
            </a:custGeom>
            <a:ln w="3810">
              <a:solidFill>
                <a:srgbClr val="6667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451946" y="5036997"/>
              <a:ext cx="534035" cy="605155"/>
            </a:xfrm>
            <a:custGeom>
              <a:avLst/>
              <a:gdLst/>
              <a:ahLst/>
              <a:cxnLst/>
              <a:rect l="l" t="t" r="r" b="b"/>
              <a:pathLst>
                <a:path w="534035" h="605154">
                  <a:moveTo>
                    <a:pt x="22859" y="2997"/>
                  </a:moveTo>
                  <a:lnTo>
                    <a:pt x="20192" y="863"/>
                  </a:lnTo>
                  <a:lnTo>
                    <a:pt x="14604" y="0"/>
                  </a:lnTo>
                  <a:lnTo>
                    <a:pt x="10337" y="1066"/>
                  </a:lnTo>
                  <a:lnTo>
                    <a:pt x="6032" y="2146"/>
                  </a:lnTo>
                  <a:lnTo>
                    <a:pt x="4711" y="4737"/>
                  </a:lnTo>
                  <a:lnTo>
                    <a:pt x="7353" y="6883"/>
                  </a:lnTo>
                  <a:lnTo>
                    <a:pt x="9994" y="9029"/>
                  </a:lnTo>
                  <a:lnTo>
                    <a:pt x="15595" y="9893"/>
                  </a:lnTo>
                  <a:lnTo>
                    <a:pt x="19900" y="8826"/>
                  </a:lnTo>
                  <a:lnTo>
                    <a:pt x="24206" y="7734"/>
                  </a:lnTo>
                  <a:lnTo>
                    <a:pt x="25488" y="5143"/>
                  </a:lnTo>
                  <a:lnTo>
                    <a:pt x="22859" y="2997"/>
                  </a:lnTo>
                  <a:close/>
                </a:path>
                <a:path w="534035" h="605154">
                  <a:moveTo>
                    <a:pt x="43662" y="547331"/>
                  </a:moveTo>
                  <a:lnTo>
                    <a:pt x="37705" y="543737"/>
                  </a:lnTo>
                  <a:lnTo>
                    <a:pt x="30054" y="541575"/>
                  </a:lnTo>
                  <a:lnTo>
                    <a:pt x="21670" y="541009"/>
                  </a:lnTo>
                  <a:lnTo>
                    <a:pt x="13512" y="542201"/>
                  </a:lnTo>
                  <a:lnTo>
                    <a:pt x="3200" y="545058"/>
                  </a:lnTo>
                  <a:lnTo>
                    <a:pt x="0" y="551929"/>
                  </a:lnTo>
                  <a:lnTo>
                    <a:pt x="6350" y="557631"/>
                  </a:lnTo>
                  <a:lnTo>
                    <a:pt x="12312" y="561244"/>
                  </a:lnTo>
                  <a:lnTo>
                    <a:pt x="19985" y="563419"/>
                  </a:lnTo>
                  <a:lnTo>
                    <a:pt x="28393" y="563989"/>
                  </a:lnTo>
                  <a:lnTo>
                    <a:pt x="36563" y="562787"/>
                  </a:lnTo>
                  <a:lnTo>
                    <a:pt x="46901" y="559930"/>
                  </a:lnTo>
                  <a:lnTo>
                    <a:pt x="50050" y="553021"/>
                  </a:lnTo>
                  <a:lnTo>
                    <a:pt x="43662" y="547331"/>
                  </a:lnTo>
                  <a:close/>
                </a:path>
                <a:path w="534035" h="605154">
                  <a:moveTo>
                    <a:pt x="235026" y="448487"/>
                  </a:moveTo>
                  <a:lnTo>
                    <a:pt x="224403" y="471026"/>
                  </a:lnTo>
                  <a:lnTo>
                    <a:pt x="224080" y="495011"/>
                  </a:lnTo>
                  <a:lnTo>
                    <a:pt x="234513" y="519514"/>
                  </a:lnTo>
                  <a:lnTo>
                    <a:pt x="295878" y="569545"/>
                  </a:lnTo>
                  <a:lnTo>
                    <a:pt x="345201" y="588805"/>
                  </a:lnTo>
                  <a:lnTo>
                    <a:pt x="400587" y="600751"/>
                  </a:lnTo>
                  <a:lnTo>
                    <a:pt x="458495" y="604748"/>
                  </a:lnTo>
                  <a:lnTo>
                    <a:pt x="477770" y="604201"/>
                  </a:lnTo>
                  <a:lnTo>
                    <a:pt x="496793" y="602680"/>
                  </a:lnTo>
                  <a:lnTo>
                    <a:pt x="515429" y="600160"/>
                  </a:lnTo>
                  <a:lnTo>
                    <a:pt x="533539" y="596620"/>
                  </a:lnTo>
                </a:path>
                <a:path w="534035" h="605154">
                  <a:moveTo>
                    <a:pt x="402970" y="389509"/>
                  </a:moveTo>
                  <a:lnTo>
                    <a:pt x="358687" y="392287"/>
                  </a:lnTo>
                  <a:lnTo>
                    <a:pt x="316623" y="400494"/>
                  </a:lnTo>
                  <a:lnTo>
                    <a:pt x="273253" y="417187"/>
                  </a:lnTo>
                  <a:lnTo>
                    <a:pt x="256401" y="427638"/>
                  </a:lnTo>
                  <a:lnTo>
                    <a:pt x="242874" y="439242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876520" y="5425211"/>
              <a:ext cx="215996" cy="202590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4709825" y="5443563"/>
              <a:ext cx="346710" cy="180975"/>
            </a:xfrm>
            <a:custGeom>
              <a:avLst/>
              <a:gdLst/>
              <a:ahLst/>
              <a:cxnLst/>
              <a:rect l="l" t="t" r="r" b="b"/>
              <a:pathLst>
                <a:path w="346710" h="180975">
                  <a:moveTo>
                    <a:pt x="280474" y="168147"/>
                  </a:moveTo>
                  <a:lnTo>
                    <a:pt x="324541" y="145158"/>
                  </a:lnTo>
                  <a:lnTo>
                    <a:pt x="346147" y="115131"/>
                  </a:lnTo>
                  <a:lnTo>
                    <a:pt x="344105" y="81636"/>
                  </a:lnTo>
                  <a:lnTo>
                    <a:pt x="317228" y="48246"/>
                  </a:lnTo>
                  <a:lnTo>
                    <a:pt x="278942" y="25108"/>
                  </a:lnTo>
                  <a:lnTo>
                    <a:pt x="231884" y="8943"/>
                  </a:lnTo>
                  <a:lnTo>
                    <a:pt x="179869" y="367"/>
                  </a:lnTo>
                  <a:lnTo>
                    <a:pt x="126710" y="0"/>
                  </a:lnTo>
                  <a:lnTo>
                    <a:pt x="76220" y="8457"/>
                  </a:lnTo>
                  <a:lnTo>
                    <a:pt x="27032" y="30275"/>
                  </a:lnTo>
                  <a:lnTo>
                    <a:pt x="1045" y="60251"/>
                  </a:lnTo>
                  <a:lnTo>
                    <a:pt x="0" y="94575"/>
                  </a:lnTo>
                  <a:lnTo>
                    <a:pt x="25636" y="129437"/>
                  </a:lnTo>
                  <a:lnTo>
                    <a:pt x="61529" y="152390"/>
                  </a:lnTo>
                  <a:lnTo>
                    <a:pt x="106272" y="168974"/>
                  </a:lnTo>
                  <a:lnTo>
                    <a:pt x="156307" y="178569"/>
                  </a:lnTo>
                  <a:lnTo>
                    <a:pt x="208076" y="180553"/>
                  </a:lnTo>
                  <a:lnTo>
                    <a:pt x="258020" y="174306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740655" y="5458282"/>
              <a:ext cx="282579" cy="149517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3895769" y="5689623"/>
              <a:ext cx="400050" cy="66675"/>
            </a:xfrm>
            <a:custGeom>
              <a:avLst/>
              <a:gdLst/>
              <a:ahLst/>
              <a:cxnLst/>
              <a:rect l="l" t="t" r="r" b="b"/>
              <a:pathLst>
                <a:path w="400050" h="66675">
                  <a:moveTo>
                    <a:pt x="379659" y="27218"/>
                  </a:moveTo>
                  <a:lnTo>
                    <a:pt x="394391" y="41086"/>
                  </a:lnTo>
                  <a:lnTo>
                    <a:pt x="399827" y="46191"/>
                  </a:lnTo>
                  <a:lnTo>
                    <a:pt x="396855" y="52414"/>
                  </a:lnTo>
                  <a:lnTo>
                    <a:pt x="387686" y="55018"/>
                  </a:lnTo>
                  <a:lnTo>
                    <a:pt x="380463" y="56095"/>
                  </a:lnTo>
                  <a:lnTo>
                    <a:pt x="373084" y="55578"/>
                  </a:lnTo>
                  <a:lnTo>
                    <a:pt x="366404" y="53616"/>
                  </a:lnTo>
                  <a:lnTo>
                    <a:pt x="361282" y="50357"/>
                  </a:lnTo>
                  <a:lnTo>
                    <a:pt x="346601" y="36463"/>
                  </a:lnTo>
                  <a:lnTo>
                    <a:pt x="338537" y="35358"/>
                  </a:lnTo>
                  <a:lnTo>
                    <a:pt x="331048" y="33271"/>
                  </a:lnTo>
                  <a:lnTo>
                    <a:pt x="324500" y="30271"/>
                  </a:lnTo>
                  <a:lnTo>
                    <a:pt x="319258" y="26430"/>
                  </a:lnTo>
                  <a:lnTo>
                    <a:pt x="314844" y="19407"/>
                  </a:lnTo>
                  <a:lnTo>
                    <a:pt x="315662" y="12447"/>
                  </a:lnTo>
                  <a:lnTo>
                    <a:pt x="321317" y="6346"/>
                  </a:lnTo>
                  <a:lnTo>
                    <a:pt x="331412" y="1894"/>
                  </a:lnTo>
                  <a:lnTo>
                    <a:pt x="344213" y="0"/>
                  </a:lnTo>
                  <a:lnTo>
                    <a:pt x="357258" y="903"/>
                  </a:lnTo>
                  <a:lnTo>
                    <a:pt x="369058" y="4341"/>
                  </a:lnTo>
                  <a:lnTo>
                    <a:pt x="378123" y="10047"/>
                  </a:lnTo>
                  <a:lnTo>
                    <a:pt x="384142" y="15686"/>
                  </a:lnTo>
                  <a:lnTo>
                    <a:pt x="384320" y="22087"/>
                  </a:lnTo>
                  <a:lnTo>
                    <a:pt x="379659" y="27218"/>
                  </a:lnTo>
                  <a:close/>
                </a:path>
                <a:path w="400050" h="66675">
                  <a:moveTo>
                    <a:pt x="41954" y="48604"/>
                  </a:moveTo>
                  <a:lnTo>
                    <a:pt x="36197" y="44816"/>
                  </a:lnTo>
                  <a:lnTo>
                    <a:pt x="28552" y="42537"/>
                  </a:lnTo>
                  <a:lnTo>
                    <a:pt x="19997" y="41939"/>
                  </a:lnTo>
                  <a:lnTo>
                    <a:pt x="11512" y="43194"/>
                  </a:lnTo>
                  <a:lnTo>
                    <a:pt x="4714" y="46141"/>
                  </a:lnTo>
                  <a:lnTo>
                    <a:pt x="780" y="50178"/>
                  </a:lnTo>
                  <a:lnTo>
                    <a:pt x="0" y="54783"/>
                  </a:lnTo>
                  <a:lnTo>
                    <a:pt x="2660" y="59437"/>
                  </a:lnTo>
                  <a:lnTo>
                    <a:pt x="8416" y="63243"/>
                  </a:lnTo>
                  <a:lnTo>
                    <a:pt x="16074" y="65532"/>
                  </a:lnTo>
                  <a:lnTo>
                    <a:pt x="24652" y="66133"/>
                  </a:lnTo>
                  <a:lnTo>
                    <a:pt x="33165" y="64873"/>
                  </a:lnTo>
                  <a:lnTo>
                    <a:pt x="39973" y="61906"/>
                  </a:lnTo>
                  <a:lnTo>
                    <a:pt x="43889" y="57853"/>
                  </a:lnTo>
                  <a:lnTo>
                    <a:pt x="44640" y="53243"/>
                  </a:lnTo>
                  <a:lnTo>
                    <a:pt x="41954" y="48604"/>
                  </a:lnTo>
                  <a:close/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487987" y="5636615"/>
              <a:ext cx="206390" cy="112712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919505" y="5793371"/>
              <a:ext cx="212120" cy="118629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3355911" y="5776950"/>
              <a:ext cx="304800" cy="243204"/>
            </a:xfrm>
            <a:custGeom>
              <a:avLst/>
              <a:gdLst/>
              <a:ahLst/>
              <a:cxnLst/>
              <a:rect l="l" t="t" r="r" b="b"/>
              <a:pathLst>
                <a:path w="304800" h="243204">
                  <a:moveTo>
                    <a:pt x="22885" y="66522"/>
                  </a:moveTo>
                  <a:lnTo>
                    <a:pt x="6137" y="91985"/>
                  </a:lnTo>
                  <a:lnTo>
                    <a:pt x="0" y="119081"/>
                  </a:lnTo>
                  <a:lnTo>
                    <a:pt x="5168" y="146768"/>
                  </a:lnTo>
                  <a:lnTo>
                    <a:pt x="58329" y="203326"/>
                  </a:lnTo>
                  <a:lnTo>
                    <a:pt x="106151" y="225109"/>
                  </a:lnTo>
                  <a:lnTo>
                    <a:pt x="162190" y="238626"/>
                  </a:lnTo>
                  <a:lnTo>
                    <a:pt x="222834" y="243154"/>
                  </a:lnTo>
                  <a:lnTo>
                    <a:pt x="243486" y="242533"/>
                  </a:lnTo>
                  <a:lnTo>
                    <a:pt x="264091" y="240809"/>
                  </a:lnTo>
                  <a:lnTo>
                    <a:pt x="284518" y="237958"/>
                  </a:lnTo>
                  <a:lnTo>
                    <a:pt x="304634" y="233959"/>
                  </a:lnTo>
                </a:path>
                <a:path w="304800" h="243204">
                  <a:moveTo>
                    <a:pt x="215430" y="0"/>
                  </a:moveTo>
                  <a:lnTo>
                    <a:pt x="167749" y="3144"/>
                  </a:lnTo>
                  <a:lnTo>
                    <a:pt x="121107" y="12395"/>
                  </a:lnTo>
                  <a:lnTo>
                    <a:pt x="71042" y="31208"/>
                  </a:lnTo>
                  <a:lnTo>
                    <a:pt x="50628" y="42990"/>
                  </a:lnTo>
                  <a:lnTo>
                    <a:pt x="33464" y="5607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594239" y="5775731"/>
              <a:ext cx="200512" cy="228320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3391768" y="5795429"/>
              <a:ext cx="367665" cy="205104"/>
            </a:xfrm>
            <a:custGeom>
              <a:avLst/>
              <a:gdLst/>
              <a:ahLst/>
              <a:cxnLst/>
              <a:rect l="l" t="t" r="r" b="b"/>
              <a:pathLst>
                <a:path w="367664" h="205104">
                  <a:moveTo>
                    <a:pt x="279141" y="190665"/>
                  </a:moveTo>
                  <a:lnTo>
                    <a:pt x="331474" y="164661"/>
                  </a:lnTo>
                  <a:lnTo>
                    <a:pt x="361602" y="130719"/>
                  </a:lnTo>
                  <a:lnTo>
                    <a:pt x="367413" y="92879"/>
                  </a:lnTo>
                  <a:lnTo>
                    <a:pt x="346794" y="55181"/>
                  </a:lnTo>
                  <a:lnTo>
                    <a:pt x="314158" y="30489"/>
                  </a:lnTo>
                  <a:lnTo>
                    <a:pt x="271657" y="12693"/>
                  </a:lnTo>
                  <a:lnTo>
                    <a:pt x="222532" y="2346"/>
                  </a:lnTo>
                  <a:lnTo>
                    <a:pt x="170022" y="0"/>
                  </a:lnTo>
                  <a:lnTo>
                    <a:pt x="152340" y="1091"/>
                  </a:lnTo>
                  <a:lnTo>
                    <a:pt x="100299" y="10312"/>
                  </a:lnTo>
                  <a:lnTo>
                    <a:pt x="52570" y="29122"/>
                  </a:lnTo>
                  <a:lnTo>
                    <a:pt x="19001" y="54393"/>
                  </a:lnTo>
                  <a:lnTo>
                    <a:pt x="0" y="115490"/>
                  </a:lnTo>
                  <a:lnTo>
                    <a:pt x="17394" y="146900"/>
                  </a:lnTo>
                  <a:lnTo>
                    <a:pt x="50037" y="172864"/>
                  </a:lnTo>
                  <a:lnTo>
                    <a:pt x="93641" y="191617"/>
                  </a:lnTo>
                  <a:lnTo>
                    <a:pt x="144560" y="202462"/>
                  </a:lnTo>
                  <a:lnTo>
                    <a:pt x="199147" y="204701"/>
                  </a:lnTo>
                  <a:lnTo>
                    <a:pt x="253754" y="197637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424716" y="5813018"/>
              <a:ext cx="300090" cy="168404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3447613" y="5826246"/>
              <a:ext cx="255270" cy="141605"/>
            </a:xfrm>
            <a:custGeom>
              <a:avLst/>
              <a:gdLst/>
              <a:ahLst/>
              <a:cxnLst/>
              <a:rect l="l" t="t" r="r" b="b"/>
              <a:pathLst>
                <a:path w="255270" h="141604">
                  <a:moveTo>
                    <a:pt x="190936" y="132466"/>
                  </a:moveTo>
                  <a:lnTo>
                    <a:pt x="228271" y="114710"/>
                  </a:lnTo>
                  <a:lnTo>
                    <a:pt x="250027" y="91193"/>
                  </a:lnTo>
                  <a:lnTo>
                    <a:pt x="254645" y="64792"/>
                  </a:lnTo>
                  <a:lnTo>
                    <a:pt x="240567" y="38385"/>
                  </a:lnTo>
                  <a:lnTo>
                    <a:pt x="208963" y="16552"/>
                  </a:lnTo>
                  <a:lnTo>
                    <a:pt x="166433" y="3436"/>
                  </a:lnTo>
                  <a:lnTo>
                    <a:pt x="118304" y="0"/>
                  </a:lnTo>
                  <a:lnTo>
                    <a:pt x="69905" y="7206"/>
                  </a:lnTo>
                  <a:lnTo>
                    <a:pt x="30225" y="24290"/>
                  </a:lnTo>
                  <a:lnTo>
                    <a:pt x="6297" y="47730"/>
                  </a:lnTo>
                  <a:lnTo>
                    <a:pt x="0" y="74531"/>
                  </a:lnTo>
                  <a:lnTo>
                    <a:pt x="13212" y="101694"/>
                  </a:lnTo>
                  <a:lnTo>
                    <a:pt x="42276" y="122994"/>
                  </a:lnTo>
                  <a:lnTo>
                    <a:pt x="81844" y="136559"/>
                  </a:lnTo>
                  <a:lnTo>
                    <a:pt x="127235" y="141499"/>
                  </a:lnTo>
                  <a:lnTo>
                    <a:pt x="173765" y="136924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472350" y="5838554"/>
              <a:ext cx="205542" cy="116166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4192485" y="5733375"/>
              <a:ext cx="356870" cy="128270"/>
            </a:xfrm>
            <a:custGeom>
              <a:avLst/>
              <a:gdLst/>
              <a:ahLst/>
              <a:cxnLst/>
              <a:rect l="l" t="t" r="r" b="b"/>
              <a:pathLst>
                <a:path w="356870" h="128270">
                  <a:moveTo>
                    <a:pt x="10934" y="128042"/>
                  </a:moveTo>
                  <a:lnTo>
                    <a:pt x="4432" y="127179"/>
                  </a:lnTo>
                  <a:lnTo>
                    <a:pt x="0" y="122073"/>
                  </a:lnTo>
                  <a:lnTo>
                    <a:pt x="266" y="114606"/>
                  </a:lnTo>
                  <a:lnTo>
                    <a:pt x="26416" y="90653"/>
                  </a:lnTo>
                  <a:lnTo>
                    <a:pt x="32132" y="92873"/>
                  </a:lnTo>
                  <a:lnTo>
                    <a:pt x="35870" y="97507"/>
                  </a:lnTo>
                  <a:lnTo>
                    <a:pt x="37058" y="104141"/>
                  </a:lnTo>
                  <a:lnTo>
                    <a:pt x="36804" y="111304"/>
                  </a:lnTo>
                  <a:lnTo>
                    <a:pt x="32334" y="118670"/>
                  </a:lnTo>
                  <a:lnTo>
                    <a:pt x="26098" y="123356"/>
                  </a:lnTo>
                </a:path>
                <a:path w="356870" h="128270">
                  <a:moveTo>
                    <a:pt x="330695" y="36920"/>
                  </a:moveTo>
                  <a:lnTo>
                    <a:pt x="324408" y="36031"/>
                  </a:lnTo>
                  <a:lnTo>
                    <a:pt x="320230" y="30938"/>
                  </a:lnTo>
                  <a:lnTo>
                    <a:pt x="320573" y="23559"/>
                  </a:lnTo>
                  <a:lnTo>
                    <a:pt x="346240" y="0"/>
                  </a:lnTo>
                  <a:lnTo>
                    <a:pt x="351723" y="2231"/>
                  </a:lnTo>
                  <a:lnTo>
                    <a:pt x="355258" y="6837"/>
                  </a:lnTo>
                  <a:lnTo>
                    <a:pt x="356298" y="13399"/>
                  </a:lnTo>
                  <a:lnTo>
                    <a:pt x="355942" y="20499"/>
                  </a:lnTo>
                  <a:lnTo>
                    <a:pt x="351523" y="27763"/>
                  </a:lnTo>
                  <a:lnTo>
                    <a:pt x="345401" y="3236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911197" y="3714889"/>
              <a:ext cx="1475105" cy="671830"/>
            </a:xfrm>
            <a:custGeom>
              <a:avLst/>
              <a:gdLst/>
              <a:ahLst/>
              <a:cxnLst/>
              <a:rect l="l" t="t" r="r" b="b"/>
              <a:pathLst>
                <a:path w="1475104" h="671829">
                  <a:moveTo>
                    <a:pt x="1473542" y="0"/>
                  </a:moveTo>
                  <a:lnTo>
                    <a:pt x="0" y="262750"/>
                  </a:lnTo>
                  <a:lnTo>
                    <a:pt x="27800" y="671499"/>
                  </a:lnTo>
                  <a:lnTo>
                    <a:pt x="1475028" y="388238"/>
                  </a:lnTo>
                  <a:lnTo>
                    <a:pt x="1473542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911197" y="3714889"/>
              <a:ext cx="1475105" cy="671830"/>
            </a:xfrm>
            <a:custGeom>
              <a:avLst/>
              <a:gdLst/>
              <a:ahLst/>
              <a:cxnLst/>
              <a:rect l="l" t="t" r="r" b="b"/>
              <a:pathLst>
                <a:path w="1475104" h="671829">
                  <a:moveTo>
                    <a:pt x="27800" y="671499"/>
                  </a:moveTo>
                  <a:lnTo>
                    <a:pt x="1475028" y="388238"/>
                  </a:lnTo>
                  <a:lnTo>
                    <a:pt x="1473542" y="0"/>
                  </a:lnTo>
                  <a:lnTo>
                    <a:pt x="0" y="262750"/>
                  </a:lnTo>
                  <a:lnTo>
                    <a:pt x="27800" y="67149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384943" y="3714660"/>
              <a:ext cx="1901189" cy="1873250"/>
            </a:xfrm>
            <a:custGeom>
              <a:avLst/>
              <a:gdLst/>
              <a:ahLst/>
              <a:cxnLst/>
              <a:rect l="l" t="t" r="r" b="b"/>
              <a:pathLst>
                <a:path w="1901189" h="1873250">
                  <a:moveTo>
                    <a:pt x="0" y="0"/>
                  </a:moveTo>
                  <a:lnTo>
                    <a:pt x="1473" y="388264"/>
                  </a:lnTo>
                  <a:lnTo>
                    <a:pt x="1860550" y="1872818"/>
                  </a:lnTo>
                  <a:lnTo>
                    <a:pt x="1901139" y="13835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908975" y="3712374"/>
              <a:ext cx="3379393" cy="1938680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1909660" y="3976966"/>
              <a:ext cx="1516380" cy="2130425"/>
            </a:xfrm>
            <a:custGeom>
              <a:avLst/>
              <a:gdLst/>
              <a:ahLst/>
              <a:cxnLst/>
              <a:rect l="l" t="t" r="r" b="b"/>
              <a:pathLst>
                <a:path w="1516379" h="2130425">
                  <a:moveTo>
                    <a:pt x="0" y="0"/>
                  </a:moveTo>
                  <a:lnTo>
                    <a:pt x="27825" y="408825"/>
                  </a:lnTo>
                  <a:lnTo>
                    <a:pt x="1515884" y="2130374"/>
                  </a:lnTo>
                  <a:lnTo>
                    <a:pt x="1514665" y="16094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909660" y="3976966"/>
              <a:ext cx="1516380" cy="2130425"/>
            </a:xfrm>
            <a:custGeom>
              <a:avLst/>
              <a:gdLst/>
              <a:ahLst/>
              <a:cxnLst/>
              <a:rect l="l" t="t" r="r" b="b"/>
              <a:pathLst>
                <a:path w="1516379" h="2130425">
                  <a:moveTo>
                    <a:pt x="1515884" y="2130374"/>
                  </a:moveTo>
                  <a:lnTo>
                    <a:pt x="27825" y="408825"/>
                  </a:lnTo>
                  <a:lnTo>
                    <a:pt x="0" y="0"/>
                  </a:lnTo>
                  <a:lnTo>
                    <a:pt x="1514665" y="1609407"/>
                  </a:lnTo>
                  <a:lnTo>
                    <a:pt x="1515884" y="213037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2" name="object 42"/>
          <p:cNvGrpSpPr/>
          <p:nvPr/>
        </p:nvGrpSpPr>
        <p:grpSpPr>
          <a:xfrm>
            <a:off x="5674297" y="3450364"/>
            <a:ext cx="5381625" cy="4074160"/>
            <a:chOff x="619696" y="3450364"/>
            <a:chExt cx="5381625" cy="4074160"/>
          </a:xfrm>
        </p:grpSpPr>
        <p:pic>
          <p:nvPicPr>
            <p:cNvPr id="43" name="object 4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19696" y="3464394"/>
              <a:ext cx="1104836" cy="1333830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718640" y="3450364"/>
              <a:ext cx="4282236" cy="4073788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52843" y="5222875"/>
              <a:ext cx="763676" cy="1113167"/>
            </a:xfrm>
            <a:prstGeom prst="rect">
              <a:avLst/>
            </a:prstGeom>
          </p:spPr>
        </p:pic>
      </p:grpSp>
      <p:pic>
        <p:nvPicPr>
          <p:cNvPr id="46" name="object 46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1189589" y="4726343"/>
            <a:ext cx="534784" cy="1712760"/>
          </a:xfrm>
          <a:prstGeom prst="rect">
            <a:avLst/>
          </a:prstGeom>
        </p:spPr>
      </p:pic>
      <p:sp>
        <p:nvSpPr>
          <p:cNvPr id="47" name="object 47"/>
          <p:cNvSpPr txBox="1"/>
          <p:nvPr/>
        </p:nvSpPr>
        <p:spPr>
          <a:xfrm>
            <a:off x="7777731" y="552701"/>
            <a:ext cx="2802255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3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Productos</a:t>
            </a:r>
            <a:r>
              <a:rPr sz="13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3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residenciales</a:t>
            </a:r>
            <a:r>
              <a:rPr sz="13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3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3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3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endParaRPr sz="1300" dirty="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777731" y="1877310"/>
            <a:ext cx="439102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8580">
              <a:lnSpc>
                <a:spcPct val="120000"/>
              </a:lnSpc>
              <a:spcBef>
                <a:spcPts val="100"/>
              </a:spcBef>
            </a:pP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fabrica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variedad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distribuidores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eléctricos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productos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residenciales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Central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estos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b="1" spc="10" dirty="0" err="1" smtClean="0">
                <a:solidFill>
                  <a:srgbClr val="171514"/>
                </a:solidFill>
                <a:latin typeface="Tahoma"/>
                <a:cs typeface="Tahoma"/>
              </a:rPr>
              <a:t>centros</a:t>
            </a:r>
            <a:r>
              <a:rPr sz="1000" b="1" spc="-20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1000" b="1" spc="-2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00" b="1" spc="5" dirty="0" err="1" smtClean="0">
                <a:solidFill>
                  <a:srgbClr val="171514"/>
                </a:solidFill>
                <a:latin typeface="Tahoma"/>
                <a:cs typeface="Tahoma"/>
              </a:rPr>
              <a:t>carga</a:t>
            </a:r>
            <a:r>
              <a:rPr lang="es-ES"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asociados</a:t>
            </a:r>
            <a:r>
              <a:rPr lang="es-ES"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b="1" spc="5" dirty="0" err="1" smtClean="0">
                <a:solidFill>
                  <a:srgbClr val="171514"/>
                </a:solidFill>
                <a:latin typeface="Tahoma"/>
                <a:cs typeface="Tahoma"/>
              </a:rPr>
              <a:t>rompedores</a:t>
            </a:r>
            <a:r>
              <a:rPr sz="1000" b="1" spc="-20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1000" b="1" spc="-2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171514"/>
                </a:solidFill>
                <a:latin typeface="Tahoma"/>
                <a:cs typeface="Tahoma"/>
              </a:rPr>
              <a:t>circuito</a:t>
            </a:r>
            <a:endParaRPr sz="1000" dirty="0">
              <a:latin typeface="Tahoma"/>
              <a:cs typeface="Tahoma"/>
            </a:endParaRPr>
          </a:p>
          <a:p>
            <a:pPr marL="12700" marR="5080">
              <a:lnSpc>
                <a:spcPct val="120000"/>
              </a:lnSpc>
            </a:pPr>
            <a:r>
              <a:rPr sz="10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controlan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distribución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eléctrica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home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Consulte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curso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STEP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titulado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b="1" spc="10" dirty="0" err="1" smtClean="0">
                <a:solidFill>
                  <a:srgbClr val="171514"/>
                </a:solidFill>
                <a:latin typeface="Tahoma"/>
                <a:cs typeface="Tahoma"/>
              </a:rPr>
              <a:t>Conceptos</a:t>
            </a:r>
            <a:r>
              <a:rPr sz="1000" b="1" spc="-25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00" b="1" spc="-10" dirty="0">
                <a:solidFill>
                  <a:srgbClr val="171514"/>
                </a:solidFill>
                <a:latin typeface="Tahoma"/>
                <a:cs typeface="Tahoma"/>
              </a:rPr>
              <a:t>básicos</a:t>
            </a:r>
            <a:r>
              <a:rPr sz="10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10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00" b="1" spc="-5" dirty="0" err="1">
                <a:solidFill>
                  <a:srgbClr val="171514"/>
                </a:solidFill>
                <a:latin typeface="Tahoma"/>
                <a:cs typeface="Tahoma"/>
              </a:rPr>
              <a:t>los</a:t>
            </a:r>
            <a:r>
              <a:rPr sz="10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00" b="1" dirty="0" err="1" smtClean="0">
                <a:solidFill>
                  <a:srgbClr val="171514"/>
                </a:solidFill>
                <a:latin typeface="Tahoma"/>
                <a:cs typeface="Tahoma"/>
              </a:rPr>
              <a:t>centros</a:t>
            </a:r>
            <a:r>
              <a:rPr lang="es-ES" sz="1000" b="1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00" b="1" dirty="0" smtClean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1000" b="1" spc="-40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00" b="1" dirty="0" err="1" smtClean="0">
                <a:solidFill>
                  <a:srgbClr val="171514"/>
                </a:solidFill>
                <a:latin typeface="Tahoma"/>
                <a:cs typeface="Tahoma"/>
              </a:rPr>
              <a:t>carga</a:t>
            </a:r>
            <a:r>
              <a:rPr lang="es-ES" sz="10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información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adicional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estos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productos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337357" y="3155949"/>
            <a:ext cx="8128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7645" marR="5080" indent="-195580">
              <a:lnSpc>
                <a:spcPct val="105300"/>
              </a:lnSpc>
              <a:spcBef>
                <a:spcPts val="100"/>
              </a:spcBef>
            </a:pP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Cortacircuitos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-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85" dirty="0">
                <a:solidFill>
                  <a:srgbClr val="171514"/>
                </a:solidFill>
                <a:latin typeface="Microsoft Sans Serif"/>
                <a:cs typeface="Microsoft Sans Serif"/>
              </a:rPr>
              <a:t>TVSS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0201001" y="3163569"/>
            <a:ext cx="77660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sz="8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GFCI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1249449" y="4395469"/>
            <a:ext cx="76708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sz="8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AFCI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1191372" y="5123370"/>
            <a:ext cx="16192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AFC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1249615" y="5382348"/>
            <a:ext cx="98425" cy="359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PRUEBA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753969" y="6376667"/>
            <a:ext cx="57594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1</a:t>
            </a:r>
            <a:r>
              <a:rPr sz="9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</a:t>
            </a: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QP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6935068" y="7399017"/>
            <a:ext cx="60198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QP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0250163" y="7360918"/>
            <a:ext cx="57340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Tríplex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QT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8575832" y="7583167"/>
            <a:ext cx="60452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QT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dúplex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581650" y="9536430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645705" y="2884576"/>
            <a:ext cx="4572635" cy="3166110"/>
            <a:chOff x="2591104" y="2884576"/>
            <a:chExt cx="4572635" cy="31661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57231" y="3031642"/>
              <a:ext cx="2634270" cy="133159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91104" y="2884576"/>
              <a:ext cx="4572354" cy="3165948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529798" y="6144806"/>
            <a:ext cx="1653956" cy="84066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161405" y="6204869"/>
            <a:ext cx="2109631" cy="579623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5761991" y="570635"/>
            <a:ext cx="184340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dirty="0">
                <a:solidFill>
                  <a:srgbClr val="171514"/>
                </a:solidFill>
                <a:latin typeface="Tahoma"/>
                <a:cs typeface="Tahoma"/>
              </a:rPr>
              <a:t>Productos</a:t>
            </a:r>
            <a:r>
              <a:rPr sz="60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60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60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600" b="1" dirty="0">
                <a:solidFill>
                  <a:srgbClr val="171514"/>
                </a:solidFill>
                <a:latin typeface="Tahoma"/>
                <a:cs typeface="Tahoma"/>
              </a:rPr>
              <a:t>protección</a:t>
            </a:r>
            <a:r>
              <a:rPr sz="60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600" b="1" spc="5" dirty="0">
                <a:solidFill>
                  <a:srgbClr val="171514"/>
                </a:solidFill>
                <a:latin typeface="Tahoma"/>
                <a:cs typeface="Tahoma"/>
              </a:rPr>
              <a:t>contra</a:t>
            </a:r>
            <a:r>
              <a:rPr sz="60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600" b="1" dirty="0" err="1" smtClean="0">
                <a:solidFill>
                  <a:srgbClr val="171514"/>
                </a:solidFill>
                <a:latin typeface="Tahoma"/>
                <a:cs typeface="Tahoma"/>
              </a:rPr>
              <a:t>sobretensiones</a:t>
            </a:r>
            <a:r>
              <a:rPr lang="es-ES" sz="6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600" dirty="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7749" y="488084"/>
            <a:ext cx="412051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centros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residenciales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estándar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proteger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casa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eléctricas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dañinas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producidos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rayos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ofrece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variedad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productos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diseñados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proteger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hogar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57820" y="1219605"/>
            <a:ext cx="4895850" cy="148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productos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eléctricas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funcionan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junto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centros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proporcionar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completa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residenciales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250" dirty="0">
              <a:latin typeface="Microsoft Sans Serif"/>
              <a:cs typeface="Microsoft Sans Serif"/>
            </a:endParaRPr>
          </a:p>
          <a:p>
            <a:pPr marL="12700" marR="802640">
              <a:lnSpc>
                <a:spcPct val="141200"/>
              </a:lnSpc>
            </a:pP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ofrece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productos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utilizados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comerciales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industriales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;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sin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embargo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productos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destinados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residencial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ligero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comerciales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enfoque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curso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036448" y="3361842"/>
            <a:ext cx="317500" cy="512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5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Indicadores</a:t>
            </a:r>
            <a:r>
              <a:rPr sz="25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25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sz="25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250" dirty="0">
                <a:solidFill>
                  <a:srgbClr val="261F1E"/>
                </a:solidFill>
                <a:latin typeface="Microsoft Sans Serif"/>
                <a:cs typeface="Microsoft Sans Serif"/>
              </a:rPr>
              <a:t>fase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760855" y="3424070"/>
            <a:ext cx="331470" cy="512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5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Protección</a:t>
            </a:r>
            <a:r>
              <a:rPr sz="25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25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completa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317114" y="3432957"/>
            <a:ext cx="310515" cy="436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" dirty="0">
                <a:solidFill>
                  <a:srgbClr val="261F1E"/>
                </a:solidFill>
                <a:latin typeface="Microsoft Sans Serif"/>
                <a:cs typeface="Microsoft Sans Serif"/>
              </a:rPr>
              <a:t>Apagado-</a:t>
            </a:r>
            <a:r>
              <a:rPr sz="20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Sin </a:t>
            </a:r>
            <a:r>
              <a:rPr sz="20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protección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659875" y="3465663"/>
            <a:ext cx="67310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L2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679050" y="3472013"/>
            <a:ext cx="67310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L1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749428" y="3694165"/>
            <a:ext cx="878205" cy="240066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40005" algn="ctr">
              <a:spcBef>
                <a:spcPts val="270"/>
              </a:spcBef>
            </a:pPr>
            <a:r>
              <a:rPr sz="400" b="1" spc="-15" dirty="0">
                <a:solidFill>
                  <a:srgbClr val="FFFFFF"/>
                </a:solidFill>
                <a:latin typeface="Tahoma"/>
                <a:cs typeface="Tahoma"/>
              </a:rPr>
              <a:t>PELIGRO</a:t>
            </a:r>
            <a:endParaRPr sz="400" dirty="0">
              <a:latin typeface="Tahoma"/>
              <a:cs typeface="Tahoma"/>
            </a:endParaRPr>
          </a:p>
          <a:p>
            <a:pPr marL="14604">
              <a:spcBef>
                <a:spcPts val="130"/>
              </a:spcBef>
            </a:pPr>
            <a:r>
              <a:rPr sz="300" spc="-25" dirty="0">
                <a:solidFill>
                  <a:srgbClr val="261F1E"/>
                </a:solidFill>
                <a:latin typeface="Microsoft Sans Serif"/>
                <a:cs typeface="Microsoft Sans Serif"/>
              </a:rPr>
              <a:t>VOLTAJE</a:t>
            </a:r>
            <a:r>
              <a:rPr sz="30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300" spc="-15" dirty="0">
                <a:solidFill>
                  <a:srgbClr val="261F1E"/>
                </a:solidFill>
                <a:latin typeface="Microsoft Sans Serif"/>
                <a:cs typeface="Microsoft Sans Serif"/>
              </a:rPr>
              <a:t>PELIGROSO</a:t>
            </a:r>
            <a:endParaRPr sz="300" dirty="0">
              <a:latin typeface="Microsoft Sans Serif"/>
              <a:cs typeface="Microsoft Sans Serif"/>
            </a:endParaRPr>
          </a:p>
          <a:p>
            <a:pPr marL="12700" marR="5080" indent="3810">
              <a:lnSpc>
                <a:spcPct val="116700"/>
              </a:lnSpc>
              <a:spcBef>
                <a:spcPts val="120"/>
              </a:spcBef>
            </a:pPr>
            <a:r>
              <a:rPr sz="200" dirty="0">
                <a:solidFill>
                  <a:srgbClr val="261F1E"/>
                </a:solidFill>
                <a:latin typeface="Microsoft Sans Serif"/>
                <a:cs typeface="Microsoft Sans Serif"/>
              </a:rPr>
              <a:t>Desconecte </a:t>
            </a:r>
            <a:r>
              <a:rPr sz="20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toda </a:t>
            </a:r>
            <a:r>
              <a:rPr sz="200" dirty="0">
                <a:solidFill>
                  <a:srgbClr val="261F1E"/>
                </a:solidFill>
                <a:latin typeface="Microsoft Sans Serif"/>
                <a:cs typeface="Microsoft Sans Serif"/>
              </a:rPr>
              <a:t>la </a:t>
            </a:r>
            <a:r>
              <a:rPr sz="20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energía que alimenta </a:t>
            </a:r>
            <a:r>
              <a:rPr sz="200" dirty="0">
                <a:solidFill>
                  <a:srgbClr val="261F1E"/>
                </a:solidFill>
                <a:latin typeface="Microsoft Sans Serif"/>
                <a:cs typeface="Microsoft Sans Serif"/>
              </a:rPr>
              <a:t>este </a:t>
            </a:r>
            <a:r>
              <a:rPr sz="20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equipo</a:t>
            </a:r>
            <a:r>
              <a:rPr sz="20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 antes </a:t>
            </a:r>
            <a:r>
              <a:rPr sz="200" spc="5" dirty="0" smtClean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lang="es-ES" sz="200" spc="5" dirty="0" smtClean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 err="1" smtClean="0">
                <a:solidFill>
                  <a:srgbClr val="261F1E"/>
                </a:solidFill>
                <a:latin typeface="Microsoft Sans Serif"/>
                <a:cs typeface="Microsoft Sans Serif"/>
              </a:rPr>
              <a:t>reemplazarlo</a:t>
            </a:r>
            <a:r>
              <a:rPr lang="es-ES" sz="200" spc="5" dirty="0" smtClean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200" dirty="0" smtClean="0">
                <a:solidFill>
                  <a:srgbClr val="261F1E"/>
                </a:solidFill>
                <a:latin typeface="Microsoft Sans Serif"/>
                <a:cs typeface="Microsoft Sans Serif"/>
              </a:rPr>
              <a:t>De </a:t>
            </a:r>
            <a:r>
              <a:rPr sz="20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lo </a:t>
            </a:r>
            <a:r>
              <a:rPr sz="20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contrario,</a:t>
            </a:r>
            <a:r>
              <a:rPr sz="20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20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se</a:t>
            </a:r>
            <a:r>
              <a:rPr sz="20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producirá </a:t>
            </a:r>
            <a:r>
              <a:rPr sz="200" dirty="0">
                <a:solidFill>
                  <a:srgbClr val="261F1E"/>
                </a:solidFill>
                <a:latin typeface="Microsoft Sans Serif"/>
                <a:cs typeface="Microsoft Sans Serif"/>
              </a:rPr>
              <a:t>la </a:t>
            </a:r>
            <a:r>
              <a:rPr sz="200" spc="10" dirty="0">
                <a:solidFill>
                  <a:srgbClr val="261F1E"/>
                </a:solidFill>
                <a:latin typeface="Microsoft Sans Serif"/>
                <a:cs typeface="Microsoft Sans Serif"/>
              </a:rPr>
              <a:t>muerte</a:t>
            </a:r>
            <a:r>
              <a:rPr sz="20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 o</a:t>
            </a:r>
            <a:r>
              <a:rPr sz="20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200" dirty="0" err="1">
                <a:solidFill>
                  <a:srgbClr val="261F1E"/>
                </a:solidFill>
                <a:latin typeface="Microsoft Sans Serif"/>
                <a:cs typeface="Microsoft Sans Serif"/>
              </a:rPr>
              <a:t>lesiones</a:t>
            </a:r>
            <a:r>
              <a:rPr sz="20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200" dirty="0" smtClean="0">
                <a:solidFill>
                  <a:srgbClr val="261F1E"/>
                </a:solidFill>
                <a:latin typeface="Microsoft Sans Serif"/>
                <a:cs typeface="Microsoft Sans Serif"/>
              </a:rPr>
              <a:t>graves</a:t>
            </a:r>
            <a:r>
              <a:rPr lang="es-ES" sz="200" dirty="0" smtClean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endParaRPr sz="200" dirty="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467202" y="5357962"/>
            <a:ext cx="543560" cy="351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3340">
              <a:spcBef>
                <a:spcPts val="100"/>
              </a:spcBef>
            </a:pPr>
            <a:r>
              <a:rPr sz="200" b="1" spc="-10" dirty="0">
                <a:solidFill>
                  <a:srgbClr val="261F1E"/>
                </a:solidFill>
                <a:latin typeface="Tahoma"/>
                <a:cs typeface="Tahoma"/>
              </a:rPr>
              <a:t>DISPARADOR DE SOBRETENSIONES</a:t>
            </a:r>
            <a:endParaRPr sz="200" dirty="0">
              <a:latin typeface="Tahoma"/>
              <a:cs typeface="Tahoma"/>
            </a:endParaRPr>
          </a:p>
          <a:p>
            <a:pPr>
              <a:spcBef>
                <a:spcPts val="15"/>
              </a:spcBef>
            </a:pPr>
            <a:endParaRPr sz="150" dirty="0">
              <a:latin typeface="Tahoma"/>
              <a:cs typeface="Tahoma"/>
            </a:endParaRPr>
          </a:p>
          <a:p>
            <a:pPr marL="70485"/>
            <a:r>
              <a:rPr sz="200" b="1" spc="-5" dirty="0">
                <a:solidFill>
                  <a:srgbClr val="261F1E"/>
                </a:solidFill>
                <a:latin typeface="Tahoma"/>
                <a:cs typeface="Tahoma"/>
              </a:rPr>
              <a:t>BLANCO-SUELO</a:t>
            </a:r>
            <a:r>
              <a:rPr sz="200" b="1" spc="-10" dirty="0">
                <a:solidFill>
                  <a:srgbClr val="261F1E"/>
                </a:solidFill>
                <a:latin typeface="Tahoma"/>
                <a:cs typeface="Tahoma"/>
              </a:rPr>
              <a:t> NEGRO-</a:t>
            </a:r>
            <a:r>
              <a:rPr sz="200" b="1" spc="-5" dirty="0">
                <a:solidFill>
                  <a:srgbClr val="261F1E"/>
                </a:solidFill>
                <a:latin typeface="Tahoma"/>
                <a:cs typeface="Tahoma"/>
              </a:rPr>
              <a:t>LINEA</a:t>
            </a:r>
            <a:endParaRPr sz="200" dirty="0">
              <a:latin typeface="Tahoma"/>
              <a:cs typeface="Tahoma"/>
            </a:endParaRPr>
          </a:p>
          <a:p>
            <a:pPr marL="67310">
              <a:spcBef>
                <a:spcPts val="50"/>
              </a:spcBef>
            </a:pPr>
            <a:r>
              <a:rPr sz="350" b="1" spc="-5" dirty="0">
                <a:solidFill>
                  <a:srgbClr val="261F1E"/>
                </a:solidFill>
                <a:latin typeface="Tahoma"/>
                <a:cs typeface="Tahoma"/>
              </a:rPr>
              <a:t>MODELO:</a:t>
            </a:r>
            <a:r>
              <a:rPr sz="350" b="1" spc="-15" dirty="0">
                <a:solidFill>
                  <a:srgbClr val="261F1E"/>
                </a:solidFill>
                <a:latin typeface="Tahoma"/>
                <a:cs typeface="Tahoma"/>
              </a:rPr>
              <a:t> </a:t>
            </a:r>
            <a:r>
              <a:rPr sz="350" b="1" spc="-25" dirty="0">
                <a:solidFill>
                  <a:srgbClr val="261F1E"/>
                </a:solidFill>
                <a:latin typeface="Tahoma"/>
                <a:cs typeface="Tahoma"/>
              </a:rPr>
              <a:t>TPS-</a:t>
            </a:r>
            <a:r>
              <a:rPr sz="350" b="1" spc="-15" dirty="0">
                <a:solidFill>
                  <a:srgbClr val="261F1E"/>
                </a:solidFill>
                <a:latin typeface="Tahoma"/>
                <a:cs typeface="Tahoma"/>
              </a:rPr>
              <a:t>ASA1</a:t>
            </a:r>
            <a:endParaRPr sz="350" dirty="0">
              <a:latin typeface="Tahoma"/>
              <a:cs typeface="Tahoma"/>
            </a:endParaRPr>
          </a:p>
          <a:p>
            <a:pPr marL="46990">
              <a:spcBef>
                <a:spcPts val="140"/>
              </a:spcBef>
            </a:pPr>
            <a:r>
              <a:rPr sz="200" b="1" spc="-15" dirty="0">
                <a:solidFill>
                  <a:srgbClr val="261F1E"/>
                </a:solidFill>
                <a:latin typeface="Tahoma"/>
                <a:cs typeface="Tahoma"/>
              </a:rPr>
              <a:t>120-240</a:t>
            </a:r>
            <a:r>
              <a:rPr sz="200" b="1" spc="-10" dirty="0">
                <a:solidFill>
                  <a:srgbClr val="261F1E"/>
                </a:solidFill>
                <a:latin typeface="Tahoma"/>
                <a:cs typeface="Tahoma"/>
              </a:rPr>
              <a:t> </a:t>
            </a:r>
            <a:r>
              <a:rPr sz="200" b="1" spc="-5" dirty="0">
                <a:solidFill>
                  <a:srgbClr val="261F1E"/>
                </a:solidFill>
                <a:latin typeface="Tahoma"/>
                <a:cs typeface="Tahoma"/>
              </a:rPr>
              <a:t>V</a:t>
            </a:r>
            <a:r>
              <a:rPr sz="200" b="1" spc="-10" dirty="0">
                <a:solidFill>
                  <a:srgbClr val="261F1E"/>
                </a:solidFill>
                <a:latin typeface="Tahoma"/>
                <a:cs typeface="Tahoma"/>
              </a:rPr>
              <a:t> </a:t>
            </a:r>
            <a:r>
              <a:rPr sz="200" b="1" spc="-5" dirty="0">
                <a:solidFill>
                  <a:srgbClr val="261F1E"/>
                </a:solidFill>
                <a:latin typeface="Tahoma"/>
                <a:cs typeface="Tahoma"/>
              </a:rPr>
              <a:t>CA</a:t>
            </a:r>
            <a:r>
              <a:rPr sz="200" b="1" spc="-10" dirty="0">
                <a:solidFill>
                  <a:srgbClr val="261F1E"/>
                </a:solidFill>
                <a:latin typeface="Tahoma"/>
                <a:cs typeface="Tahoma"/>
              </a:rPr>
              <a:t> MCOV-175 </a:t>
            </a:r>
            <a:r>
              <a:rPr sz="200" b="1" spc="-5" dirty="0">
                <a:solidFill>
                  <a:srgbClr val="261F1E"/>
                </a:solidFill>
                <a:latin typeface="Tahoma"/>
                <a:cs typeface="Tahoma"/>
              </a:rPr>
              <a:t>V</a:t>
            </a:r>
            <a:r>
              <a:rPr sz="200" b="1" spc="-10" dirty="0">
                <a:solidFill>
                  <a:srgbClr val="261F1E"/>
                </a:solidFill>
                <a:latin typeface="Tahoma"/>
                <a:cs typeface="Tahoma"/>
              </a:rPr>
              <a:t> </a:t>
            </a:r>
            <a:r>
              <a:rPr sz="200" b="1" spc="-5" dirty="0">
                <a:solidFill>
                  <a:srgbClr val="261F1E"/>
                </a:solidFill>
                <a:latin typeface="Tahoma"/>
                <a:cs typeface="Tahoma"/>
              </a:rPr>
              <a:t>CA</a:t>
            </a:r>
            <a:r>
              <a:rPr sz="200" b="1" spc="-10" dirty="0">
                <a:solidFill>
                  <a:srgbClr val="261F1E"/>
                </a:solidFill>
                <a:latin typeface="Tahoma"/>
                <a:cs typeface="Tahoma"/>
              </a:rPr>
              <a:t> </a:t>
            </a:r>
            <a:r>
              <a:rPr sz="200" b="1" spc="-15" dirty="0">
                <a:solidFill>
                  <a:srgbClr val="261F1E"/>
                </a:solidFill>
                <a:latin typeface="Tahoma"/>
                <a:cs typeface="Tahoma"/>
              </a:rPr>
              <a:t>(LG)</a:t>
            </a:r>
            <a:endParaRPr sz="200" dirty="0">
              <a:latin typeface="Tahoma"/>
              <a:cs typeface="Tahoma"/>
            </a:endParaRPr>
          </a:p>
          <a:p>
            <a:pPr marL="81915">
              <a:spcBef>
                <a:spcPts val="60"/>
              </a:spcBef>
              <a:tabLst>
                <a:tab pos="401955" algn="l"/>
              </a:tabLst>
            </a:pPr>
            <a:r>
              <a:rPr sz="300" b="1" spc="-20" dirty="0">
                <a:solidFill>
                  <a:srgbClr val="261F1E"/>
                </a:solidFill>
                <a:latin typeface="Tahoma"/>
                <a:cs typeface="Tahoma"/>
              </a:rPr>
              <a:t>e103120	2E03</a:t>
            </a:r>
            <a:endParaRPr sz="300" dirty="0">
              <a:latin typeface="Tahoma"/>
              <a:cs typeface="Tahoma"/>
            </a:endParaRPr>
          </a:p>
          <a:p>
            <a:pPr marL="50800">
              <a:spcBef>
                <a:spcPts val="140"/>
              </a:spcBef>
            </a:pPr>
            <a:r>
              <a:rPr sz="400" b="1" spc="-25" dirty="0">
                <a:solidFill>
                  <a:srgbClr val="261F1E"/>
                </a:solidFill>
                <a:latin typeface="Tahoma"/>
                <a:cs typeface="Tahoma"/>
              </a:rPr>
              <a:t>C0401</a:t>
            </a:r>
            <a:r>
              <a:rPr sz="400" b="1" spc="-15" dirty="0">
                <a:solidFill>
                  <a:srgbClr val="261F1E"/>
                </a:solidFill>
                <a:latin typeface="Tahoma"/>
                <a:cs typeface="Tahoma"/>
              </a:rPr>
              <a:t> </a:t>
            </a:r>
            <a:r>
              <a:rPr sz="400" b="1" spc="-5" dirty="0" err="1" smtClean="0">
                <a:solidFill>
                  <a:srgbClr val="261F1E"/>
                </a:solidFill>
                <a:latin typeface="Tahoma"/>
                <a:cs typeface="Tahoma"/>
              </a:rPr>
              <a:t>CU</a:t>
            </a:r>
            <a:r>
              <a:rPr sz="400" b="1" spc="-150" dirty="0" err="1" smtClean="0">
                <a:solidFill>
                  <a:srgbClr val="261F1E"/>
                </a:solidFill>
                <a:latin typeface="Tahoma"/>
                <a:cs typeface="Tahoma"/>
              </a:rPr>
              <a:t>L</a:t>
            </a:r>
            <a:r>
              <a:rPr sz="150" b="1" baseline="55555" dirty="0" err="1" smtClean="0">
                <a:solidFill>
                  <a:srgbClr val="261F1E"/>
                </a:solidFill>
                <a:latin typeface="Tahoma"/>
                <a:cs typeface="Tahoma"/>
              </a:rPr>
              <a:t>o</a:t>
            </a:r>
            <a:r>
              <a:rPr lang="es-ES" sz="150" b="1" baseline="55555" dirty="0" smtClean="0">
                <a:solidFill>
                  <a:srgbClr val="261F1E"/>
                </a:solidFill>
                <a:latin typeface="Tahoma"/>
                <a:cs typeface="Tahoma"/>
              </a:rPr>
              <a:t>         </a:t>
            </a:r>
            <a:r>
              <a:rPr sz="150" b="1" spc="-7" baseline="55555" dirty="0" smtClean="0">
                <a:solidFill>
                  <a:srgbClr val="261F1E"/>
                </a:solidFill>
                <a:latin typeface="Tahoma"/>
                <a:cs typeface="Tahoma"/>
              </a:rPr>
              <a:t>LISTADO </a:t>
            </a:r>
            <a:r>
              <a:rPr sz="150" b="1" spc="-7" baseline="55555" dirty="0">
                <a:solidFill>
                  <a:srgbClr val="261F1E"/>
                </a:solidFill>
                <a:latin typeface="Tahoma"/>
                <a:cs typeface="Tahoma"/>
              </a:rPr>
              <a:t>EN </a:t>
            </a:r>
            <a:r>
              <a:rPr sz="150" b="1" spc="-7" baseline="55555" dirty="0" smtClean="0">
                <a:solidFill>
                  <a:srgbClr val="261F1E"/>
                </a:solidFill>
                <a:latin typeface="Tahoma"/>
                <a:cs typeface="Tahoma"/>
              </a:rPr>
              <a:t>EE</a:t>
            </a:r>
            <a:r>
              <a:rPr lang="es-ES" sz="150" b="1" spc="-7" baseline="55555" dirty="0" smtClean="0">
                <a:solidFill>
                  <a:srgbClr val="261F1E"/>
                </a:solidFill>
                <a:latin typeface="Tahoma"/>
                <a:cs typeface="Tahoma"/>
              </a:rPr>
              <a:t> </a:t>
            </a:r>
            <a:r>
              <a:rPr sz="150" b="1" baseline="55555" dirty="0" smtClean="0">
                <a:solidFill>
                  <a:srgbClr val="261F1E"/>
                </a:solidFill>
                <a:latin typeface="Tahoma"/>
                <a:cs typeface="Tahoma"/>
              </a:rPr>
              <a:t>UU</a:t>
            </a:r>
            <a:r>
              <a:rPr lang="es-ES" sz="150" b="1" baseline="55555" dirty="0" smtClean="0">
                <a:solidFill>
                  <a:srgbClr val="261F1E"/>
                </a:solidFill>
                <a:latin typeface="Tahoma"/>
                <a:cs typeface="Tahoma"/>
              </a:rPr>
              <a:t> </a:t>
            </a:r>
            <a:endParaRPr sz="150" baseline="55555" dirty="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150077" y="5462601"/>
            <a:ext cx="543560" cy="351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3340">
              <a:spcBef>
                <a:spcPts val="100"/>
              </a:spcBef>
            </a:pPr>
            <a:r>
              <a:rPr sz="200" b="1" spc="-10" dirty="0">
                <a:solidFill>
                  <a:srgbClr val="261F1E"/>
                </a:solidFill>
                <a:latin typeface="Tahoma"/>
                <a:cs typeface="Tahoma"/>
              </a:rPr>
              <a:t>DISPARADOR DE SOBRETENSIONES</a:t>
            </a:r>
            <a:endParaRPr sz="200" dirty="0">
              <a:latin typeface="Tahoma"/>
              <a:cs typeface="Tahoma"/>
            </a:endParaRPr>
          </a:p>
          <a:p>
            <a:pPr>
              <a:spcBef>
                <a:spcPts val="15"/>
              </a:spcBef>
            </a:pPr>
            <a:endParaRPr sz="150" dirty="0">
              <a:latin typeface="Tahoma"/>
              <a:cs typeface="Tahoma"/>
            </a:endParaRPr>
          </a:p>
          <a:p>
            <a:pPr marL="70485"/>
            <a:r>
              <a:rPr sz="200" b="1" spc="-5" dirty="0">
                <a:solidFill>
                  <a:srgbClr val="261F1E"/>
                </a:solidFill>
                <a:latin typeface="Tahoma"/>
                <a:cs typeface="Tahoma"/>
              </a:rPr>
              <a:t>BLANCO-SUELO</a:t>
            </a:r>
            <a:r>
              <a:rPr sz="200" b="1" spc="-10" dirty="0">
                <a:solidFill>
                  <a:srgbClr val="261F1E"/>
                </a:solidFill>
                <a:latin typeface="Tahoma"/>
                <a:cs typeface="Tahoma"/>
              </a:rPr>
              <a:t> NEGRO-</a:t>
            </a:r>
            <a:r>
              <a:rPr sz="200" b="1" spc="-5" dirty="0">
                <a:solidFill>
                  <a:srgbClr val="261F1E"/>
                </a:solidFill>
                <a:latin typeface="Tahoma"/>
                <a:cs typeface="Tahoma"/>
              </a:rPr>
              <a:t>LINEA</a:t>
            </a:r>
            <a:endParaRPr sz="200" dirty="0">
              <a:latin typeface="Tahoma"/>
              <a:cs typeface="Tahoma"/>
            </a:endParaRPr>
          </a:p>
          <a:p>
            <a:pPr marL="67310">
              <a:spcBef>
                <a:spcPts val="50"/>
              </a:spcBef>
            </a:pPr>
            <a:r>
              <a:rPr sz="350" b="1" spc="-5" dirty="0">
                <a:solidFill>
                  <a:srgbClr val="261F1E"/>
                </a:solidFill>
                <a:latin typeface="Tahoma"/>
                <a:cs typeface="Tahoma"/>
              </a:rPr>
              <a:t>MODELO:</a:t>
            </a:r>
            <a:r>
              <a:rPr sz="350" b="1" spc="-15" dirty="0">
                <a:solidFill>
                  <a:srgbClr val="261F1E"/>
                </a:solidFill>
                <a:latin typeface="Tahoma"/>
                <a:cs typeface="Tahoma"/>
              </a:rPr>
              <a:t> </a:t>
            </a:r>
            <a:r>
              <a:rPr sz="350" b="1" spc="-25" dirty="0">
                <a:solidFill>
                  <a:srgbClr val="261F1E"/>
                </a:solidFill>
                <a:latin typeface="Tahoma"/>
                <a:cs typeface="Tahoma"/>
              </a:rPr>
              <a:t>TPS-</a:t>
            </a:r>
            <a:r>
              <a:rPr sz="350" b="1" spc="-20" dirty="0">
                <a:solidFill>
                  <a:srgbClr val="261F1E"/>
                </a:solidFill>
                <a:latin typeface="Tahoma"/>
                <a:cs typeface="Tahoma"/>
              </a:rPr>
              <a:t>ESA3</a:t>
            </a:r>
            <a:endParaRPr sz="350" dirty="0">
              <a:latin typeface="Tahoma"/>
              <a:cs typeface="Tahoma"/>
            </a:endParaRPr>
          </a:p>
          <a:p>
            <a:pPr marL="46990">
              <a:spcBef>
                <a:spcPts val="140"/>
              </a:spcBef>
            </a:pPr>
            <a:r>
              <a:rPr sz="200" b="1" spc="-15" dirty="0">
                <a:solidFill>
                  <a:srgbClr val="261F1E"/>
                </a:solidFill>
                <a:latin typeface="Tahoma"/>
                <a:cs typeface="Tahoma"/>
              </a:rPr>
              <a:t>120-240</a:t>
            </a:r>
            <a:r>
              <a:rPr sz="200" b="1" spc="-10" dirty="0">
                <a:solidFill>
                  <a:srgbClr val="261F1E"/>
                </a:solidFill>
                <a:latin typeface="Tahoma"/>
                <a:cs typeface="Tahoma"/>
              </a:rPr>
              <a:t> </a:t>
            </a:r>
            <a:r>
              <a:rPr sz="200" b="1" spc="-5" dirty="0">
                <a:solidFill>
                  <a:srgbClr val="261F1E"/>
                </a:solidFill>
                <a:latin typeface="Tahoma"/>
                <a:cs typeface="Tahoma"/>
              </a:rPr>
              <a:t>V</a:t>
            </a:r>
            <a:r>
              <a:rPr sz="200" b="1" spc="-10" dirty="0">
                <a:solidFill>
                  <a:srgbClr val="261F1E"/>
                </a:solidFill>
                <a:latin typeface="Tahoma"/>
                <a:cs typeface="Tahoma"/>
              </a:rPr>
              <a:t> </a:t>
            </a:r>
            <a:r>
              <a:rPr sz="200" b="1" spc="-5" dirty="0">
                <a:solidFill>
                  <a:srgbClr val="261F1E"/>
                </a:solidFill>
                <a:latin typeface="Tahoma"/>
                <a:cs typeface="Tahoma"/>
              </a:rPr>
              <a:t>CA</a:t>
            </a:r>
            <a:r>
              <a:rPr sz="200" b="1" spc="-10" dirty="0">
                <a:solidFill>
                  <a:srgbClr val="261F1E"/>
                </a:solidFill>
                <a:latin typeface="Tahoma"/>
                <a:cs typeface="Tahoma"/>
              </a:rPr>
              <a:t> MCOV-175 </a:t>
            </a:r>
            <a:r>
              <a:rPr sz="200" b="1" spc="-5" dirty="0">
                <a:solidFill>
                  <a:srgbClr val="261F1E"/>
                </a:solidFill>
                <a:latin typeface="Tahoma"/>
                <a:cs typeface="Tahoma"/>
              </a:rPr>
              <a:t>V</a:t>
            </a:r>
            <a:r>
              <a:rPr sz="200" b="1" spc="-10" dirty="0">
                <a:solidFill>
                  <a:srgbClr val="261F1E"/>
                </a:solidFill>
                <a:latin typeface="Tahoma"/>
                <a:cs typeface="Tahoma"/>
              </a:rPr>
              <a:t> </a:t>
            </a:r>
            <a:r>
              <a:rPr sz="200" b="1" spc="-5" dirty="0">
                <a:solidFill>
                  <a:srgbClr val="261F1E"/>
                </a:solidFill>
                <a:latin typeface="Tahoma"/>
                <a:cs typeface="Tahoma"/>
              </a:rPr>
              <a:t>CA</a:t>
            </a:r>
            <a:r>
              <a:rPr sz="200" b="1" spc="-10" dirty="0">
                <a:solidFill>
                  <a:srgbClr val="261F1E"/>
                </a:solidFill>
                <a:latin typeface="Tahoma"/>
                <a:cs typeface="Tahoma"/>
              </a:rPr>
              <a:t> </a:t>
            </a:r>
            <a:r>
              <a:rPr sz="200" b="1" spc="-15" dirty="0">
                <a:solidFill>
                  <a:srgbClr val="261F1E"/>
                </a:solidFill>
                <a:latin typeface="Tahoma"/>
                <a:cs typeface="Tahoma"/>
              </a:rPr>
              <a:t>(LG)</a:t>
            </a:r>
            <a:endParaRPr sz="200" dirty="0">
              <a:latin typeface="Tahoma"/>
              <a:cs typeface="Tahoma"/>
            </a:endParaRPr>
          </a:p>
          <a:p>
            <a:pPr marL="81915">
              <a:spcBef>
                <a:spcPts val="60"/>
              </a:spcBef>
              <a:tabLst>
                <a:tab pos="401955" algn="l"/>
              </a:tabLst>
            </a:pPr>
            <a:r>
              <a:rPr sz="300" b="1" spc="-20" dirty="0">
                <a:solidFill>
                  <a:srgbClr val="261F1E"/>
                </a:solidFill>
                <a:latin typeface="Tahoma"/>
                <a:cs typeface="Tahoma"/>
              </a:rPr>
              <a:t>e103120	2E03</a:t>
            </a:r>
            <a:endParaRPr sz="300" dirty="0">
              <a:latin typeface="Tahoma"/>
              <a:cs typeface="Tahoma"/>
            </a:endParaRPr>
          </a:p>
          <a:p>
            <a:pPr marL="50800">
              <a:spcBef>
                <a:spcPts val="140"/>
              </a:spcBef>
            </a:pPr>
            <a:r>
              <a:rPr sz="400" b="1" spc="-25" dirty="0">
                <a:solidFill>
                  <a:srgbClr val="261F1E"/>
                </a:solidFill>
                <a:latin typeface="Tahoma"/>
                <a:cs typeface="Tahoma"/>
              </a:rPr>
              <a:t>C0401</a:t>
            </a:r>
            <a:r>
              <a:rPr sz="400" b="1" spc="-15" dirty="0">
                <a:solidFill>
                  <a:srgbClr val="261F1E"/>
                </a:solidFill>
                <a:latin typeface="Tahoma"/>
                <a:cs typeface="Tahoma"/>
              </a:rPr>
              <a:t> </a:t>
            </a:r>
            <a:r>
              <a:rPr sz="400" b="1" spc="-5" dirty="0" err="1" smtClean="0">
                <a:solidFill>
                  <a:srgbClr val="261F1E"/>
                </a:solidFill>
                <a:latin typeface="Tahoma"/>
                <a:cs typeface="Tahoma"/>
              </a:rPr>
              <a:t>CU</a:t>
            </a:r>
            <a:r>
              <a:rPr sz="400" b="1" spc="-150" dirty="0" err="1" smtClean="0">
                <a:solidFill>
                  <a:srgbClr val="261F1E"/>
                </a:solidFill>
                <a:latin typeface="Tahoma"/>
                <a:cs typeface="Tahoma"/>
              </a:rPr>
              <a:t>L</a:t>
            </a:r>
            <a:r>
              <a:rPr sz="150" b="1" baseline="55555" dirty="0" err="1" smtClean="0">
                <a:solidFill>
                  <a:srgbClr val="261F1E"/>
                </a:solidFill>
                <a:latin typeface="Tahoma"/>
                <a:cs typeface="Tahoma"/>
              </a:rPr>
              <a:t>o</a:t>
            </a:r>
            <a:r>
              <a:rPr lang="es-ES" sz="150" b="1" baseline="55555" dirty="0" smtClean="0">
                <a:solidFill>
                  <a:srgbClr val="261F1E"/>
                </a:solidFill>
                <a:latin typeface="Tahoma"/>
                <a:cs typeface="Tahoma"/>
              </a:rPr>
              <a:t>         </a:t>
            </a:r>
            <a:r>
              <a:rPr sz="150" b="1" spc="-7" baseline="55555" dirty="0" smtClean="0">
                <a:solidFill>
                  <a:srgbClr val="261F1E"/>
                </a:solidFill>
                <a:latin typeface="Tahoma"/>
                <a:cs typeface="Tahoma"/>
              </a:rPr>
              <a:t>LISTADO </a:t>
            </a:r>
            <a:r>
              <a:rPr sz="150" b="1" spc="-7" baseline="55555" dirty="0">
                <a:solidFill>
                  <a:srgbClr val="261F1E"/>
                </a:solidFill>
                <a:latin typeface="Tahoma"/>
                <a:cs typeface="Tahoma"/>
              </a:rPr>
              <a:t>EN </a:t>
            </a:r>
            <a:r>
              <a:rPr sz="150" b="1" spc="-7" baseline="55555" dirty="0" smtClean="0">
                <a:solidFill>
                  <a:srgbClr val="261F1E"/>
                </a:solidFill>
                <a:latin typeface="Tahoma"/>
                <a:cs typeface="Tahoma"/>
              </a:rPr>
              <a:t>EE</a:t>
            </a:r>
            <a:r>
              <a:rPr lang="es-ES" sz="150" b="1" spc="-7" baseline="55555" dirty="0" smtClean="0">
                <a:solidFill>
                  <a:srgbClr val="261F1E"/>
                </a:solidFill>
                <a:latin typeface="Tahoma"/>
                <a:cs typeface="Tahoma"/>
              </a:rPr>
              <a:t> </a:t>
            </a:r>
            <a:r>
              <a:rPr sz="150" b="1" baseline="55555" dirty="0" smtClean="0">
                <a:solidFill>
                  <a:srgbClr val="261F1E"/>
                </a:solidFill>
                <a:latin typeface="Tahoma"/>
                <a:cs typeface="Tahoma"/>
              </a:rPr>
              <a:t>UU</a:t>
            </a:r>
            <a:r>
              <a:rPr lang="es-ES" sz="150" b="1" baseline="55555" dirty="0" smtClean="0">
                <a:solidFill>
                  <a:srgbClr val="261F1E"/>
                </a:solidFill>
                <a:latin typeface="Tahoma"/>
                <a:cs typeface="Tahoma"/>
              </a:rPr>
              <a:t> </a:t>
            </a:r>
            <a:endParaRPr sz="150" baseline="55555" dirty="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564080" y="6298494"/>
            <a:ext cx="147955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b="1" spc="-10" dirty="0">
                <a:solidFill>
                  <a:srgbClr val="261F1E"/>
                </a:solidFill>
                <a:latin typeface="Tahoma"/>
                <a:cs typeface="Tahoma"/>
              </a:rPr>
              <a:t>FUERA</a:t>
            </a:r>
            <a:endParaRPr sz="3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853649" y="6346764"/>
            <a:ext cx="470534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-25" dirty="0">
                <a:solidFill>
                  <a:srgbClr val="261F1E"/>
                </a:solidFill>
                <a:latin typeface="Microsoft Sans Serif"/>
                <a:cs typeface="Microsoft Sans Serif"/>
              </a:rPr>
              <a:t>TELÉFONO</a:t>
            </a:r>
            <a:r>
              <a:rPr sz="50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00" spc="-40" dirty="0">
                <a:solidFill>
                  <a:srgbClr val="261F1E"/>
                </a:solidFill>
                <a:latin typeface="Microsoft Sans Serif"/>
                <a:cs typeface="Microsoft Sans Serif"/>
              </a:rPr>
              <a:t>TPS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813764" y="6308664"/>
            <a:ext cx="11303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b="1" spc="-5" dirty="0">
                <a:solidFill>
                  <a:srgbClr val="261F1E"/>
                </a:solidFill>
                <a:latin typeface="Tahoma"/>
                <a:cs typeface="Tahoma"/>
              </a:rPr>
              <a:t>EN</a:t>
            </a:r>
            <a:endParaRPr sz="5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406661" y="6470168"/>
            <a:ext cx="353695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b="1" spc="-20" dirty="0">
                <a:solidFill>
                  <a:srgbClr val="261F1E"/>
                </a:solidFill>
                <a:latin typeface="Tahoma"/>
                <a:cs typeface="Tahoma"/>
              </a:rPr>
              <a:t>TPS</a:t>
            </a:r>
            <a:r>
              <a:rPr sz="400" b="1" spc="-15" dirty="0">
                <a:solidFill>
                  <a:srgbClr val="261F1E"/>
                </a:solidFill>
                <a:latin typeface="Tahoma"/>
                <a:cs typeface="Tahoma"/>
              </a:rPr>
              <a:t> </a:t>
            </a:r>
            <a:r>
              <a:rPr sz="400" b="1" spc="-10" dirty="0">
                <a:solidFill>
                  <a:srgbClr val="261F1E"/>
                </a:solidFill>
                <a:latin typeface="Tahoma"/>
                <a:cs typeface="Tahoma"/>
              </a:rPr>
              <a:t>COAXIAL</a:t>
            </a:r>
            <a:endParaRPr sz="4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2189815" y="9536430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261282" y="6402243"/>
            <a:ext cx="92333" cy="75565"/>
          </a:xfrm>
          <a:prstGeom prst="rect">
            <a:avLst/>
          </a:prstGeom>
        </p:spPr>
        <p:txBody>
          <a:bodyPr vert="vert270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300" dirty="0">
                <a:solidFill>
                  <a:srgbClr val="261F1E"/>
                </a:solidFill>
                <a:latin typeface="Microsoft Sans Serif"/>
                <a:cs typeface="Microsoft Sans Serif"/>
              </a:rPr>
              <a:t>EN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0377139" y="3448199"/>
            <a:ext cx="46166" cy="275590"/>
          </a:xfrm>
          <a:prstGeom prst="rect">
            <a:avLst/>
          </a:prstGeom>
        </p:spPr>
        <p:txBody>
          <a:bodyPr vert="vert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300" b="1" spc="-10" dirty="0">
                <a:solidFill>
                  <a:srgbClr val="FFFFFF"/>
                </a:solidFill>
                <a:latin typeface="Tahoma"/>
                <a:cs typeface="Tahoma"/>
              </a:rPr>
              <a:t>PRECAUCIÓN</a:t>
            </a:r>
            <a:endParaRPr sz="30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326141" y="6409223"/>
            <a:ext cx="76944" cy="123189"/>
          </a:xfrm>
          <a:prstGeom prst="rect">
            <a:avLst/>
          </a:prstGeom>
        </p:spPr>
        <p:txBody>
          <a:bodyPr vert="vert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250" dirty="0">
                <a:solidFill>
                  <a:srgbClr val="261F1E"/>
                </a:solidFill>
                <a:latin typeface="Microsoft Sans Serif"/>
                <a:cs typeface="Microsoft Sans Serif"/>
              </a:rPr>
              <a:t>FUERA</a:t>
            </a:r>
            <a:endParaRPr sz="2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790433" y="3541014"/>
            <a:ext cx="3089910" cy="2513330"/>
            <a:chOff x="2735833" y="3541014"/>
            <a:chExt cx="3089910" cy="25133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35833" y="3541976"/>
              <a:ext cx="3089529" cy="251230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741663" y="3542728"/>
              <a:ext cx="3079750" cy="2510155"/>
            </a:xfrm>
            <a:custGeom>
              <a:avLst/>
              <a:gdLst/>
              <a:ahLst/>
              <a:cxnLst/>
              <a:rect l="l" t="t" r="r" b="b"/>
              <a:pathLst>
                <a:path w="3079750" h="2510154">
                  <a:moveTo>
                    <a:pt x="0" y="0"/>
                  </a:moveTo>
                  <a:lnTo>
                    <a:pt x="3079280" y="0"/>
                  </a:lnTo>
                  <a:lnTo>
                    <a:pt x="3079280" y="2509837"/>
                  </a:lnTo>
                  <a:lnTo>
                    <a:pt x="0" y="2509837"/>
                  </a:lnTo>
                  <a:lnTo>
                    <a:pt x="0" y="0"/>
                  </a:lnTo>
                  <a:close/>
                </a:path>
              </a:pathLst>
            </a:custGeom>
            <a:ln w="342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46585" y="4278668"/>
              <a:ext cx="524116" cy="567880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7801076" y="7952283"/>
            <a:ext cx="2284730" cy="1345565"/>
            <a:chOff x="2746476" y="7952282"/>
            <a:chExt cx="2284730" cy="134556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46476" y="7952282"/>
              <a:ext cx="2284348" cy="129298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719118" y="9269183"/>
              <a:ext cx="109855" cy="26670"/>
            </a:xfrm>
            <a:custGeom>
              <a:avLst/>
              <a:gdLst/>
              <a:ahLst/>
              <a:cxnLst/>
              <a:rect l="l" t="t" r="r" b="b"/>
              <a:pathLst>
                <a:path w="109854" h="26670">
                  <a:moveTo>
                    <a:pt x="0" y="0"/>
                  </a:moveTo>
                  <a:lnTo>
                    <a:pt x="109283" y="0"/>
                  </a:lnTo>
                </a:path>
                <a:path w="109854" h="26670">
                  <a:moveTo>
                    <a:pt x="15659" y="26212"/>
                  </a:moveTo>
                  <a:lnTo>
                    <a:pt x="92341" y="2621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881748" y="7767638"/>
            <a:ext cx="1047991" cy="94081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7777731" y="546351"/>
            <a:ext cx="2822575" cy="2205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3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Distribución</a:t>
            </a:r>
            <a:r>
              <a:rPr sz="13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3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3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3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sz="13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3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residencial</a:t>
            </a:r>
            <a:endParaRPr sz="135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777731" y="1878580"/>
            <a:ext cx="4394835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eléctrica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genera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central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eléctrica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envía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líneas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transmisión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suficientemente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alto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transmisión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diferentes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puntos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distribución</a:t>
            </a:r>
            <a:r>
              <a:rPr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toma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líneas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reduce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menor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subestaciones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Cada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subestación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distribuye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eléctrica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clientes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cercanos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llega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destino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final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cliente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residencial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050" spc="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sz="10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10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reduce</a:t>
            </a:r>
            <a:r>
              <a:rPr sz="10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aún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240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voltios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50" dirty="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581901" y="6361430"/>
            <a:ext cx="102171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b="1" dirty="0">
                <a:solidFill>
                  <a:srgbClr val="171514"/>
                </a:solidFill>
                <a:latin typeface="Tahoma"/>
                <a:cs typeface="Tahoma"/>
              </a:rPr>
              <a:t>Fuente</a:t>
            </a:r>
            <a:r>
              <a:rPr sz="65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65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650" b="1" spc="-4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650" b="1" dirty="0" err="1" smtClean="0">
                <a:solidFill>
                  <a:srgbClr val="171514"/>
                </a:solidFill>
                <a:latin typeface="Tahoma"/>
                <a:cs typeface="Tahoma"/>
              </a:rPr>
              <a:t>alimentación</a:t>
            </a:r>
            <a:r>
              <a:rPr lang="es-ES" sz="6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650" dirty="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777670" y="6282690"/>
            <a:ext cx="4283710" cy="11192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0" indent="-635">
              <a:lnSpc>
                <a:spcPct val="141200"/>
              </a:lnSpc>
              <a:spcBef>
                <a:spcPts val="100"/>
              </a:spcBef>
            </a:pP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suministro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común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usado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sistemas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residenciales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EE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UU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hoy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10" dirty="0" err="1" smtClean="0">
                <a:solidFill>
                  <a:srgbClr val="171514"/>
                </a:solidFill>
                <a:latin typeface="Tahoma"/>
                <a:cs typeface="Tahoma"/>
              </a:rPr>
              <a:t>monofásico</a:t>
            </a:r>
            <a:r>
              <a:rPr sz="850" b="1" spc="10" dirty="0">
                <a:solidFill>
                  <a:srgbClr val="171514"/>
                </a:solidFill>
                <a:latin typeface="Tahoma"/>
                <a:cs typeface="Tahoma"/>
              </a:rPr>
              <a:t>,</a:t>
            </a:r>
            <a:r>
              <a:rPr sz="85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spc="5" dirty="0" err="1" smtClean="0">
                <a:solidFill>
                  <a:srgbClr val="171514"/>
                </a:solidFill>
                <a:latin typeface="Tahoma"/>
                <a:cs typeface="Tahoma"/>
              </a:rPr>
              <a:t>trifilar</a:t>
            </a:r>
            <a:r>
              <a:rPr lang="es-ES"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lang="es-ES"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existen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41200"/>
              </a:lnSpc>
            </a:pP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20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voltios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entre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cable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neutro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240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voltios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entre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cables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vivos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suministro</a:t>
            </a:r>
            <a:r>
              <a:rPr sz="8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20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voltios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utiliza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receptáculos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propósito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general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iluminación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240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spc="-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suministro</a:t>
            </a:r>
            <a:r>
              <a:rPr lang="es-ES" sz="8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voltios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usa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calentar,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enfriar,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cocinar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otras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alta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demanda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581650" y="9536430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6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0521" y="1611224"/>
            <a:ext cx="1689417" cy="166405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359745" y="1606016"/>
            <a:ext cx="1174698" cy="1752828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7971099" y="4726145"/>
            <a:ext cx="3503929" cy="3124835"/>
            <a:chOff x="2916498" y="4726144"/>
            <a:chExt cx="3503929" cy="3124835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09086" y="6779031"/>
              <a:ext cx="76200" cy="9652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509086" y="6898424"/>
              <a:ext cx="340360" cy="121920"/>
            </a:xfrm>
            <a:custGeom>
              <a:avLst/>
              <a:gdLst/>
              <a:ahLst/>
              <a:cxnLst/>
              <a:rect l="l" t="t" r="r" b="b"/>
              <a:pathLst>
                <a:path w="340360" h="121920">
                  <a:moveTo>
                    <a:pt x="0" y="0"/>
                  </a:moveTo>
                  <a:lnTo>
                    <a:pt x="0" y="25400"/>
                  </a:lnTo>
                  <a:lnTo>
                    <a:pt x="307339" y="121907"/>
                  </a:lnTo>
                  <a:lnTo>
                    <a:pt x="340347" y="109207"/>
                  </a:lnTo>
                  <a:lnTo>
                    <a:pt x="176841" y="58413"/>
                  </a:lnTo>
                  <a:lnTo>
                    <a:pt x="60680" y="213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509086" y="6923824"/>
              <a:ext cx="29209" cy="44450"/>
            </a:xfrm>
            <a:custGeom>
              <a:avLst/>
              <a:gdLst/>
              <a:ahLst/>
              <a:cxnLst/>
              <a:rect l="l" t="t" r="r" b="b"/>
              <a:pathLst>
                <a:path w="29210" h="44450">
                  <a:moveTo>
                    <a:pt x="0" y="0"/>
                  </a:moveTo>
                  <a:lnTo>
                    <a:pt x="1689" y="38938"/>
                  </a:lnTo>
                  <a:lnTo>
                    <a:pt x="11849" y="44018"/>
                  </a:lnTo>
                  <a:lnTo>
                    <a:pt x="28778" y="84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916498" y="6012802"/>
              <a:ext cx="2741930" cy="1811020"/>
            </a:xfrm>
            <a:custGeom>
              <a:avLst/>
              <a:gdLst/>
              <a:ahLst/>
              <a:cxnLst/>
              <a:rect l="l" t="t" r="r" b="b"/>
              <a:pathLst>
                <a:path w="2741929" h="1811020">
                  <a:moveTo>
                    <a:pt x="557027" y="0"/>
                  </a:moveTo>
                  <a:lnTo>
                    <a:pt x="236834" y="0"/>
                  </a:lnTo>
                  <a:lnTo>
                    <a:pt x="253730" y="102632"/>
                  </a:lnTo>
                  <a:lnTo>
                    <a:pt x="261816" y="156110"/>
                  </a:lnTo>
                  <a:lnTo>
                    <a:pt x="269012" y="210181"/>
                  </a:lnTo>
                  <a:lnTo>
                    <a:pt x="274827" y="264207"/>
                  </a:lnTo>
                  <a:lnTo>
                    <a:pt x="278774" y="317554"/>
                  </a:lnTo>
                  <a:lnTo>
                    <a:pt x="280364" y="369584"/>
                  </a:lnTo>
                  <a:lnTo>
                    <a:pt x="279109" y="419661"/>
                  </a:lnTo>
                  <a:lnTo>
                    <a:pt x="274520" y="467148"/>
                  </a:lnTo>
                  <a:lnTo>
                    <a:pt x="266110" y="511410"/>
                  </a:lnTo>
                  <a:lnTo>
                    <a:pt x="253390" y="551809"/>
                  </a:lnTo>
                  <a:lnTo>
                    <a:pt x="235871" y="587710"/>
                  </a:lnTo>
                  <a:lnTo>
                    <a:pt x="213066" y="618476"/>
                  </a:lnTo>
                  <a:lnTo>
                    <a:pt x="153915" y="666275"/>
                  </a:lnTo>
                  <a:lnTo>
                    <a:pt x="124693" y="691470"/>
                  </a:lnTo>
                  <a:lnTo>
                    <a:pt x="97323" y="718774"/>
                  </a:lnTo>
                  <a:lnTo>
                    <a:pt x="72311" y="747906"/>
                  </a:lnTo>
                  <a:lnTo>
                    <a:pt x="31377" y="810529"/>
                  </a:lnTo>
                  <a:lnTo>
                    <a:pt x="5927" y="877091"/>
                  </a:lnTo>
                  <a:lnTo>
                    <a:pt x="0" y="945340"/>
                  </a:lnTo>
                  <a:lnTo>
                    <a:pt x="5618" y="979394"/>
                  </a:lnTo>
                  <a:lnTo>
                    <a:pt x="36541" y="1045957"/>
                  </a:lnTo>
                  <a:lnTo>
                    <a:pt x="62856" y="1077902"/>
                  </a:lnTo>
                  <a:lnTo>
                    <a:pt x="97079" y="1108582"/>
                  </a:lnTo>
                  <a:lnTo>
                    <a:pt x="139714" y="1137716"/>
                  </a:lnTo>
                  <a:lnTo>
                    <a:pt x="191267" y="1165021"/>
                  </a:lnTo>
                  <a:lnTo>
                    <a:pt x="232776" y="1185983"/>
                  </a:lnTo>
                  <a:lnTo>
                    <a:pt x="272864" y="1209529"/>
                  </a:lnTo>
                  <a:lnTo>
                    <a:pt x="310524" y="1235463"/>
                  </a:lnTo>
                  <a:lnTo>
                    <a:pt x="344750" y="1263593"/>
                  </a:lnTo>
                  <a:lnTo>
                    <a:pt x="374535" y="1293723"/>
                  </a:lnTo>
                  <a:lnTo>
                    <a:pt x="398872" y="1325659"/>
                  </a:lnTo>
                  <a:lnTo>
                    <a:pt x="427178" y="1394174"/>
                  </a:lnTo>
                  <a:lnTo>
                    <a:pt x="429134" y="1430363"/>
                  </a:lnTo>
                  <a:lnTo>
                    <a:pt x="421616" y="1467583"/>
                  </a:lnTo>
                  <a:lnTo>
                    <a:pt x="403619" y="1505637"/>
                  </a:lnTo>
                  <a:lnTo>
                    <a:pt x="374134" y="1544332"/>
                  </a:lnTo>
                  <a:lnTo>
                    <a:pt x="359873" y="1564489"/>
                  </a:lnTo>
                  <a:lnTo>
                    <a:pt x="353834" y="1584278"/>
                  </a:lnTo>
                  <a:lnTo>
                    <a:pt x="355485" y="1603639"/>
                  </a:lnTo>
                  <a:lnTo>
                    <a:pt x="364291" y="1622513"/>
                  </a:lnTo>
                  <a:lnTo>
                    <a:pt x="401227" y="1658556"/>
                  </a:lnTo>
                  <a:lnTo>
                    <a:pt x="460369" y="1691927"/>
                  </a:lnTo>
                  <a:lnTo>
                    <a:pt x="496930" y="1707460"/>
                  </a:lnTo>
                  <a:lnTo>
                    <a:pt x="537440" y="1722145"/>
                  </a:lnTo>
                  <a:lnTo>
                    <a:pt x="581363" y="1735921"/>
                  </a:lnTo>
                  <a:lnTo>
                    <a:pt x="628165" y="1748728"/>
                  </a:lnTo>
                  <a:lnTo>
                    <a:pt x="677312" y="1760507"/>
                  </a:lnTo>
                  <a:lnTo>
                    <a:pt x="728269" y="1771196"/>
                  </a:lnTo>
                  <a:lnTo>
                    <a:pt x="780502" y="1780737"/>
                  </a:lnTo>
                  <a:lnTo>
                    <a:pt x="833477" y="1789069"/>
                  </a:lnTo>
                  <a:lnTo>
                    <a:pt x="886658" y="1796132"/>
                  </a:lnTo>
                  <a:lnTo>
                    <a:pt x="939512" y="1801866"/>
                  </a:lnTo>
                  <a:lnTo>
                    <a:pt x="991504" y="1806210"/>
                  </a:lnTo>
                  <a:lnTo>
                    <a:pt x="1042100" y="1809105"/>
                  </a:lnTo>
                  <a:lnTo>
                    <a:pt x="1090765" y="1810490"/>
                  </a:lnTo>
                  <a:lnTo>
                    <a:pt x="1136965" y="1810306"/>
                  </a:lnTo>
                  <a:lnTo>
                    <a:pt x="1180165" y="1808492"/>
                  </a:lnTo>
                  <a:lnTo>
                    <a:pt x="1269796" y="1803202"/>
                  </a:lnTo>
                  <a:lnTo>
                    <a:pt x="1370650" y="1797993"/>
                  </a:lnTo>
                  <a:lnTo>
                    <a:pt x="1536603" y="1790506"/>
                  </a:lnTo>
                  <a:lnTo>
                    <a:pt x="1711424" y="1783653"/>
                  </a:lnTo>
                  <a:lnTo>
                    <a:pt x="1885284" y="1777702"/>
                  </a:lnTo>
                  <a:lnTo>
                    <a:pt x="2048350" y="1772923"/>
                  </a:lnTo>
                  <a:lnTo>
                    <a:pt x="2190794" y="1769588"/>
                  </a:lnTo>
                  <a:lnTo>
                    <a:pt x="2269445" y="1768300"/>
                  </a:lnTo>
                  <a:lnTo>
                    <a:pt x="2331649" y="1767852"/>
                  </a:lnTo>
                  <a:lnTo>
                    <a:pt x="2373430" y="1768392"/>
                  </a:lnTo>
                  <a:lnTo>
                    <a:pt x="2419513" y="1769931"/>
                  </a:lnTo>
                  <a:lnTo>
                    <a:pt x="2469097" y="1772351"/>
                  </a:lnTo>
                  <a:lnTo>
                    <a:pt x="2521377" y="1775536"/>
                  </a:lnTo>
                  <a:lnTo>
                    <a:pt x="2575552" y="1779365"/>
                  </a:lnTo>
                  <a:lnTo>
                    <a:pt x="2630818" y="1783722"/>
                  </a:lnTo>
                  <a:lnTo>
                    <a:pt x="2686373" y="1788488"/>
                  </a:lnTo>
                  <a:lnTo>
                    <a:pt x="2741414" y="1793544"/>
                  </a:lnTo>
                  <a:lnTo>
                    <a:pt x="1085334" y="1236129"/>
                  </a:lnTo>
                  <a:lnTo>
                    <a:pt x="1033901" y="1224778"/>
                  </a:lnTo>
                  <a:lnTo>
                    <a:pt x="990091" y="1225335"/>
                  </a:lnTo>
                  <a:lnTo>
                    <a:pt x="948185" y="1232562"/>
                  </a:lnTo>
                  <a:lnTo>
                    <a:pt x="902467" y="1241221"/>
                  </a:lnTo>
                  <a:lnTo>
                    <a:pt x="860120" y="1244431"/>
                  </a:lnTo>
                  <a:lnTo>
                    <a:pt x="813628" y="1242518"/>
                  </a:lnTo>
                  <a:lnTo>
                    <a:pt x="764941" y="1236461"/>
                  </a:lnTo>
                  <a:lnTo>
                    <a:pt x="716011" y="1227236"/>
                  </a:lnTo>
                  <a:lnTo>
                    <a:pt x="668787" y="1215821"/>
                  </a:lnTo>
                  <a:lnTo>
                    <a:pt x="618717" y="1201429"/>
                  </a:lnTo>
                  <a:lnTo>
                    <a:pt x="564501" y="1183625"/>
                  </a:lnTo>
                  <a:lnTo>
                    <a:pt x="512968" y="1163874"/>
                  </a:lnTo>
                  <a:lnTo>
                    <a:pt x="470946" y="1143639"/>
                  </a:lnTo>
                  <a:lnTo>
                    <a:pt x="436058" y="1102546"/>
                  </a:lnTo>
                  <a:lnTo>
                    <a:pt x="443992" y="1083095"/>
                  </a:lnTo>
                  <a:lnTo>
                    <a:pt x="465264" y="1066504"/>
                  </a:lnTo>
                  <a:lnTo>
                    <a:pt x="496067" y="1053249"/>
                  </a:lnTo>
                  <a:lnTo>
                    <a:pt x="517974" y="1041905"/>
                  </a:lnTo>
                  <a:lnTo>
                    <a:pt x="518927" y="1031035"/>
                  </a:lnTo>
                  <a:lnTo>
                    <a:pt x="504639" y="1021114"/>
                  </a:lnTo>
                  <a:lnTo>
                    <a:pt x="480827" y="1012621"/>
                  </a:lnTo>
                  <a:lnTo>
                    <a:pt x="431932" y="996111"/>
                  </a:lnTo>
                  <a:lnTo>
                    <a:pt x="363987" y="971981"/>
                  </a:lnTo>
                  <a:lnTo>
                    <a:pt x="327236" y="952931"/>
                  </a:lnTo>
                  <a:lnTo>
                    <a:pt x="321442" y="933881"/>
                  </a:lnTo>
                  <a:lnTo>
                    <a:pt x="343270" y="914831"/>
                  </a:lnTo>
                  <a:lnTo>
                    <a:pt x="389387" y="895781"/>
                  </a:lnTo>
                  <a:lnTo>
                    <a:pt x="557027" y="819137"/>
                  </a:lnTo>
                  <a:lnTo>
                    <a:pt x="557027" y="0"/>
                  </a:lnTo>
                  <a:close/>
                </a:path>
              </a:pathLst>
            </a:custGeom>
            <a:solidFill>
              <a:srgbClr val="BDBF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237941" y="6831939"/>
              <a:ext cx="2948305" cy="1019175"/>
            </a:xfrm>
            <a:custGeom>
              <a:avLst/>
              <a:gdLst/>
              <a:ahLst/>
              <a:cxnLst/>
              <a:rect l="l" t="t" r="r" b="b"/>
              <a:pathLst>
                <a:path w="2948304" h="1019175">
                  <a:moveTo>
                    <a:pt x="235584" y="0"/>
                  </a:moveTo>
                  <a:lnTo>
                    <a:pt x="67944" y="76644"/>
                  </a:lnTo>
                  <a:lnTo>
                    <a:pt x="21828" y="95694"/>
                  </a:lnTo>
                  <a:lnTo>
                    <a:pt x="0" y="114744"/>
                  </a:lnTo>
                  <a:lnTo>
                    <a:pt x="5794" y="133794"/>
                  </a:lnTo>
                  <a:lnTo>
                    <a:pt x="42544" y="152844"/>
                  </a:lnTo>
                  <a:lnTo>
                    <a:pt x="90804" y="169910"/>
                  </a:lnTo>
                  <a:lnTo>
                    <a:pt x="159384" y="193484"/>
                  </a:lnTo>
                  <a:lnTo>
                    <a:pt x="183197" y="201977"/>
                  </a:lnTo>
                  <a:lnTo>
                    <a:pt x="197484" y="211897"/>
                  </a:lnTo>
                  <a:lnTo>
                    <a:pt x="196532" y="222768"/>
                  </a:lnTo>
                  <a:lnTo>
                    <a:pt x="174625" y="234111"/>
                  </a:lnTo>
                  <a:lnTo>
                    <a:pt x="143822" y="247367"/>
                  </a:lnTo>
                  <a:lnTo>
                    <a:pt x="122550" y="263958"/>
                  </a:lnTo>
                  <a:lnTo>
                    <a:pt x="123825" y="305244"/>
                  </a:lnTo>
                  <a:lnTo>
                    <a:pt x="191525" y="344737"/>
                  </a:lnTo>
                  <a:lnTo>
                    <a:pt x="243059" y="364488"/>
                  </a:lnTo>
                  <a:lnTo>
                    <a:pt x="297275" y="382291"/>
                  </a:lnTo>
                  <a:lnTo>
                    <a:pt x="347344" y="396684"/>
                  </a:lnTo>
                  <a:lnTo>
                    <a:pt x="394568" y="408099"/>
                  </a:lnTo>
                  <a:lnTo>
                    <a:pt x="443499" y="417324"/>
                  </a:lnTo>
                  <a:lnTo>
                    <a:pt x="492185" y="423381"/>
                  </a:lnTo>
                  <a:lnTo>
                    <a:pt x="538678" y="425293"/>
                  </a:lnTo>
                  <a:lnTo>
                    <a:pt x="581025" y="422084"/>
                  </a:lnTo>
                  <a:lnTo>
                    <a:pt x="626743" y="413425"/>
                  </a:lnTo>
                  <a:lnTo>
                    <a:pt x="668648" y="406198"/>
                  </a:lnTo>
                  <a:lnTo>
                    <a:pt x="712459" y="405641"/>
                  </a:lnTo>
                  <a:lnTo>
                    <a:pt x="763892" y="416991"/>
                  </a:lnTo>
                  <a:lnTo>
                    <a:pt x="2419972" y="974407"/>
                  </a:lnTo>
                  <a:lnTo>
                    <a:pt x="2486702" y="980948"/>
                  </a:lnTo>
                  <a:lnTo>
                    <a:pt x="2549821" y="987527"/>
                  </a:lnTo>
                  <a:lnTo>
                    <a:pt x="2607767" y="993916"/>
                  </a:lnTo>
                  <a:lnTo>
                    <a:pt x="2658977" y="999887"/>
                  </a:lnTo>
                  <a:lnTo>
                    <a:pt x="2701891" y="1005212"/>
                  </a:lnTo>
                  <a:lnTo>
                    <a:pt x="2734944" y="1009662"/>
                  </a:lnTo>
                  <a:lnTo>
                    <a:pt x="2794953" y="1016225"/>
                  </a:lnTo>
                  <a:lnTo>
                    <a:pt x="2859408" y="1018979"/>
                  </a:lnTo>
                  <a:lnTo>
                    <a:pt x="2914971" y="1015383"/>
                  </a:lnTo>
                  <a:lnTo>
                    <a:pt x="2948304" y="1002893"/>
                  </a:lnTo>
                  <a:lnTo>
                    <a:pt x="995883" y="367893"/>
                  </a:lnTo>
                  <a:lnTo>
                    <a:pt x="995883" y="386511"/>
                  </a:lnTo>
                  <a:lnTo>
                    <a:pt x="991384" y="390803"/>
                  </a:lnTo>
                  <a:lnTo>
                    <a:pt x="981487" y="392869"/>
                  </a:lnTo>
                  <a:lnTo>
                    <a:pt x="971590" y="391757"/>
                  </a:lnTo>
                  <a:lnTo>
                    <a:pt x="967092" y="386511"/>
                  </a:lnTo>
                  <a:lnTo>
                    <a:pt x="965415" y="357733"/>
                  </a:lnTo>
                  <a:lnTo>
                    <a:pt x="672464" y="262051"/>
                  </a:lnTo>
                  <a:lnTo>
                    <a:pt x="649480" y="292499"/>
                  </a:lnTo>
                  <a:lnTo>
                    <a:pt x="639122" y="292858"/>
                  </a:lnTo>
                  <a:lnTo>
                    <a:pt x="628291" y="291784"/>
                  </a:lnTo>
                  <a:lnTo>
                    <a:pt x="619125" y="289991"/>
                  </a:lnTo>
                  <a:lnTo>
                    <a:pt x="619125" y="302691"/>
                  </a:lnTo>
                  <a:lnTo>
                    <a:pt x="433692" y="368744"/>
                  </a:lnTo>
                  <a:lnTo>
                    <a:pt x="250825" y="307784"/>
                  </a:lnTo>
                  <a:lnTo>
                    <a:pt x="250825" y="226491"/>
                  </a:lnTo>
                  <a:lnTo>
                    <a:pt x="243192" y="221411"/>
                  </a:lnTo>
                  <a:lnTo>
                    <a:pt x="243192" y="208711"/>
                  </a:lnTo>
                  <a:lnTo>
                    <a:pt x="282994" y="135902"/>
                  </a:lnTo>
                  <a:lnTo>
                    <a:pt x="235584" y="118973"/>
                  </a:lnTo>
                  <a:lnTo>
                    <a:pt x="235584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117875" y="5653638"/>
              <a:ext cx="356235" cy="359410"/>
            </a:xfrm>
            <a:custGeom>
              <a:avLst/>
              <a:gdLst/>
              <a:ahLst/>
              <a:cxnLst/>
              <a:rect l="l" t="t" r="r" b="b"/>
              <a:pathLst>
                <a:path w="356235" h="359410">
                  <a:moveTo>
                    <a:pt x="337761" y="0"/>
                  </a:moveTo>
                  <a:lnTo>
                    <a:pt x="330377" y="2128"/>
                  </a:lnTo>
                  <a:lnTo>
                    <a:pt x="321734" y="13793"/>
                  </a:lnTo>
                  <a:lnTo>
                    <a:pt x="324851" y="27014"/>
                  </a:lnTo>
                  <a:lnTo>
                    <a:pt x="326804" y="39215"/>
                  </a:lnTo>
                  <a:lnTo>
                    <a:pt x="314667" y="47823"/>
                  </a:lnTo>
                  <a:lnTo>
                    <a:pt x="314259" y="55887"/>
                  </a:lnTo>
                  <a:lnTo>
                    <a:pt x="314410" y="62562"/>
                  </a:lnTo>
                  <a:lnTo>
                    <a:pt x="316128" y="68659"/>
                  </a:lnTo>
                  <a:lnTo>
                    <a:pt x="320421" y="74988"/>
                  </a:lnTo>
                  <a:lnTo>
                    <a:pt x="313529" y="83132"/>
                  </a:lnTo>
                  <a:lnTo>
                    <a:pt x="305101" y="83584"/>
                  </a:lnTo>
                  <a:lnTo>
                    <a:pt x="297564" y="78004"/>
                  </a:lnTo>
                  <a:lnTo>
                    <a:pt x="293344" y="68054"/>
                  </a:lnTo>
                  <a:lnTo>
                    <a:pt x="280841" y="72174"/>
                  </a:lnTo>
                  <a:lnTo>
                    <a:pt x="275121" y="80635"/>
                  </a:lnTo>
                  <a:lnTo>
                    <a:pt x="276919" y="91098"/>
                  </a:lnTo>
                  <a:lnTo>
                    <a:pt x="286969" y="101226"/>
                  </a:lnTo>
                  <a:lnTo>
                    <a:pt x="274791" y="115720"/>
                  </a:lnTo>
                  <a:lnTo>
                    <a:pt x="269940" y="132679"/>
                  </a:lnTo>
                  <a:lnTo>
                    <a:pt x="273815" y="149241"/>
                  </a:lnTo>
                  <a:lnTo>
                    <a:pt x="287820" y="162542"/>
                  </a:lnTo>
                  <a:lnTo>
                    <a:pt x="266239" y="178962"/>
                  </a:lnTo>
                  <a:lnTo>
                    <a:pt x="251560" y="167378"/>
                  </a:lnTo>
                  <a:lnTo>
                    <a:pt x="239554" y="145087"/>
                  </a:lnTo>
                  <a:lnTo>
                    <a:pt x="225991" y="129382"/>
                  </a:lnTo>
                  <a:lnTo>
                    <a:pt x="206641" y="137561"/>
                  </a:lnTo>
                  <a:lnTo>
                    <a:pt x="205638" y="130563"/>
                  </a:lnTo>
                  <a:lnTo>
                    <a:pt x="199009" y="123997"/>
                  </a:lnTo>
                  <a:lnTo>
                    <a:pt x="198932" y="115552"/>
                  </a:lnTo>
                  <a:lnTo>
                    <a:pt x="184963" y="111432"/>
                  </a:lnTo>
                  <a:lnTo>
                    <a:pt x="171435" y="108852"/>
                  </a:lnTo>
                  <a:lnTo>
                    <a:pt x="159543" y="111312"/>
                  </a:lnTo>
                  <a:lnTo>
                    <a:pt x="150482" y="122308"/>
                  </a:lnTo>
                  <a:lnTo>
                    <a:pt x="148436" y="136649"/>
                  </a:lnTo>
                  <a:lnTo>
                    <a:pt x="154573" y="147279"/>
                  </a:lnTo>
                  <a:lnTo>
                    <a:pt x="175666" y="165831"/>
                  </a:lnTo>
                  <a:lnTo>
                    <a:pt x="165556" y="172819"/>
                  </a:lnTo>
                  <a:lnTo>
                    <a:pt x="153643" y="176112"/>
                  </a:lnTo>
                  <a:lnTo>
                    <a:pt x="141688" y="174946"/>
                  </a:lnTo>
                  <a:lnTo>
                    <a:pt x="131457" y="168561"/>
                  </a:lnTo>
                  <a:lnTo>
                    <a:pt x="126664" y="174742"/>
                  </a:lnTo>
                  <a:lnTo>
                    <a:pt x="122693" y="180384"/>
                  </a:lnTo>
                  <a:lnTo>
                    <a:pt x="120500" y="187051"/>
                  </a:lnTo>
                  <a:lnTo>
                    <a:pt x="121043" y="196311"/>
                  </a:lnTo>
                  <a:lnTo>
                    <a:pt x="106924" y="187419"/>
                  </a:lnTo>
                  <a:lnTo>
                    <a:pt x="90262" y="173229"/>
                  </a:lnTo>
                  <a:lnTo>
                    <a:pt x="74623" y="164382"/>
                  </a:lnTo>
                  <a:lnTo>
                    <a:pt x="63576" y="171521"/>
                  </a:lnTo>
                  <a:lnTo>
                    <a:pt x="64094" y="160076"/>
                  </a:lnTo>
                  <a:lnTo>
                    <a:pt x="60001" y="152285"/>
                  </a:lnTo>
                  <a:lnTo>
                    <a:pt x="51906" y="148502"/>
                  </a:lnTo>
                  <a:lnTo>
                    <a:pt x="40424" y="149080"/>
                  </a:lnTo>
                  <a:lnTo>
                    <a:pt x="40119" y="156433"/>
                  </a:lnTo>
                  <a:lnTo>
                    <a:pt x="35636" y="164155"/>
                  </a:lnTo>
                  <a:lnTo>
                    <a:pt x="36525" y="171368"/>
                  </a:lnTo>
                  <a:lnTo>
                    <a:pt x="28733" y="157763"/>
                  </a:lnTo>
                  <a:lnTo>
                    <a:pt x="19991" y="144860"/>
                  </a:lnTo>
                  <a:lnTo>
                    <a:pt x="10384" y="135296"/>
                  </a:lnTo>
                  <a:lnTo>
                    <a:pt x="0" y="131706"/>
                  </a:lnTo>
                  <a:lnTo>
                    <a:pt x="5199" y="160541"/>
                  </a:lnTo>
                  <a:lnTo>
                    <a:pt x="9832" y="187858"/>
                  </a:lnTo>
                  <a:lnTo>
                    <a:pt x="13794" y="213486"/>
                  </a:lnTo>
                  <a:lnTo>
                    <a:pt x="20681" y="265323"/>
                  </a:lnTo>
                  <a:lnTo>
                    <a:pt x="25095" y="295133"/>
                  </a:lnTo>
                  <a:lnTo>
                    <a:pt x="35458" y="359163"/>
                  </a:lnTo>
                  <a:lnTo>
                    <a:pt x="355650" y="359163"/>
                  </a:lnTo>
                  <a:lnTo>
                    <a:pt x="355650" y="11069"/>
                  </a:lnTo>
                  <a:lnTo>
                    <a:pt x="350517" y="5210"/>
                  </a:lnTo>
                  <a:lnTo>
                    <a:pt x="344514" y="1274"/>
                  </a:lnTo>
                  <a:lnTo>
                    <a:pt x="337761" y="0"/>
                  </a:lnTo>
                  <a:close/>
                </a:path>
              </a:pathLst>
            </a:custGeom>
            <a:solidFill>
              <a:srgbClr val="9A9C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038793" y="4726144"/>
              <a:ext cx="944244" cy="1123950"/>
            </a:xfrm>
            <a:custGeom>
              <a:avLst/>
              <a:gdLst/>
              <a:ahLst/>
              <a:cxnLst/>
              <a:rect l="l" t="t" r="r" b="b"/>
              <a:pathLst>
                <a:path w="944245" h="1123950">
                  <a:moveTo>
                    <a:pt x="728865" y="0"/>
                  </a:moveTo>
                  <a:lnTo>
                    <a:pt x="687763" y="1514"/>
                  </a:lnTo>
                  <a:lnTo>
                    <a:pt x="644701" y="5015"/>
                  </a:lnTo>
                  <a:lnTo>
                    <a:pt x="600085" y="10492"/>
                  </a:lnTo>
                  <a:lnTo>
                    <a:pt x="554317" y="17935"/>
                  </a:lnTo>
                  <a:lnTo>
                    <a:pt x="507801" y="27335"/>
                  </a:lnTo>
                  <a:lnTo>
                    <a:pt x="460941" y="38682"/>
                  </a:lnTo>
                  <a:lnTo>
                    <a:pt x="414140" y="51967"/>
                  </a:lnTo>
                  <a:lnTo>
                    <a:pt x="367802" y="67179"/>
                  </a:lnTo>
                  <a:lnTo>
                    <a:pt x="322330" y="84310"/>
                  </a:lnTo>
                  <a:lnTo>
                    <a:pt x="278128" y="103348"/>
                  </a:lnTo>
                  <a:lnTo>
                    <a:pt x="235600" y="124285"/>
                  </a:lnTo>
                  <a:lnTo>
                    <a:pt x="195150" y="147111"/>
                  </a:lnTo>
                  <a:lnTo>
                    <a:pt x="157180" y="171815"/>
                  </a:lnTo>
                  <a:lnTo>
                    <a:pt x="122094" y="198389"/>
                  </a:lnTo>
                  <a:lnTo>
                    <a:pt x="90297" y="226823"/>
                  </a:lnTo>
                  <a:lnTo>
                    <a:pt x="62190" y="257107"/>
                  </a:lnTo>
                  <a:lnTo>
                    <a:pt x="26519" y="319983"/>
                  </a:lnTo>
                  <a:lnTo>
                    <a:pt x="14787" y="357999"/>
                  </a:lnTo>
                  <a:lnTo>
                    <a:pt x="6679" y="399748"/>
                  </a:lnTo>
                  <a:lnTo>
                    <a:pt x="1861" y="444739"/>
                  </a:lnTo>
                  <a:lnTo>
                    <a:pt x="0" y="492482"/>
                  </a:lnTo>
                  <a:lnTo>
                    <a:pt x="760" y="542488"/>
                  </a:lnTo>
                  <a:lnTo>
                    <a:pt x="3807" y="594267"/>
                  </a:lnTo>
                  <a:lnTo>
                    <a:pt x="8809" y="647328"/>
                  </a:lnTo>
                  <a:lnTo>
                    <a:pt x="15431" y="701182"/>
                  </a:lnTo>
                  <a:lnTo>
                    <a:pt x="23339" y="755339"/>
                  </a:lnTo>
                  <a:lnTo>
                    <a:pt x="32198" y="809309"/>
                  </a:lnTo>
                  <a:lnTo>
                    <a:pt x="41675" y="862601"/>
                  </a:lnTo>
                  <a:lnTo>
                    <a:pt x="51436" y="914726"/>
                  </a:lnTo>
                  <a:lnTo>
                    <a:pt x="70473" y="1013516"/>
                  </a:lnTo>
                  <a:lnTo>
                    <a:pt x="79081" y="1059200"/>
                  </a:lnTo>
                  <a:lnTo>
                    <a:pt x="89466" y="1062790"/>
                  </a:lnTo>
                  <a:lnTo>
                    <a:pt x="99073" y="1072355"/>
                  </a:lnTo>
                  <a:lnTo>
                    <a:pt x="107815" y="1085257"/>
                  </a:lnTo>
                  <a:lnTo>
                    <a:pt x="115607" y="1098863"/>
                  </a:lnTo>
                  <a:lnTo>
                    <a:pt x="114718" y="1091649"/>
                  </a:lnTo>
                  <a:lnTo>
                    <a:pt x="119201" y="1083927"/>
                  </a:lnTo>
                  <a:lnTo>
                    <a:pt x="119506" y="1076574"/>
                  </a:lnTo>
                  <a:lnTo>
                    <a:pt x="130988" y="1075996"/>
                  </a:lnTo>
                  <a:lnTo>
                    <a:pt x="139083" y="1079779"/>
                  </a:lnTo>
                  <a:lnTo>
                    <a:pt x="143176" y="1087570"/>
                  </a:lnTo>
                  <a:lnTo>
                    <a:pt x="142658" y="1099015"/>
                  </a:lnTo>
                  <a:lnTo>
                    <a:pt x="153705" y="1091876"/>
                  </a:lnTo>
                  <a:lnTo>
                    <a:pt x="169344" y="1100723"/>
                  </a:lnTo>
                  <a:lnTo>
                    <a:pt x="186006" y="1114913"/>
                  </a:lnTo>
                  <a:lnTo>
                    <a:pt x="200125" y="1123805"/>
                  </a:lnTo>
                  <a:lnTo>
                    <a:pt x="199582" y="1114546"/>
                  </a:lnTo>
                  <a:lnTo>
                    <a:pt x="201775" y="1107878"/>
                  </a:lnTo>
                  <a:lnTo>
                    <a:pt x="205746" y="1102237"/>
                  </a:lnTo>
                  <a:lnTo>
                    <a:pt x="210539" y="1096056"/>
                  </a:lnTo>
                  <a:lnTo>
                    <a:pt x="220770" y="1102441"/>
                  </a:lnTo>
                  <a:lnTo>
                    <a:pt x="232724" y="1103606"/>
                  </a:lnTo>
                  <a:lnTo>
                    <a:pt x="244638" y="1100314"/>
                  </a:lnTo>
                  <a:lnTo>
                    <a:pt x="254748" y="1093325"/>
                  </a:lnTo>
                  <a:lnTo>
                    <a:pt x="233655" y="1074774"/>
                  </a:lnTo>
                  <a:lnTo>
                    <a:pt x="227518" y="1064143"/>
                  </a:lnTo>
                  <a:lnTo>
                    <a:pt x="229564" y="1049802"/>
                  </a:lnTo>
                  <a:lnTo>
                    <a:pt x="238625" y="1038806"/>
                  </a:lnTo>
                  <a:lnTo>
                    <a:pt x="250517" y="1036347"/>
                  </a:lnTo>
                  <a:lnTo>
                    <a:pt x="264045" y="1038926"/>
                  </a:lnTo>
                  <a:lnTo>
                    <a:pt x="278014" y="1043046"/>
                  </a:lnTo>
                  <a:lnTo>
                    <a:pt x="278090" y="1051492"/>
                  </a:lnTo>
                  <a:lnTo>
                    <a:pt x="284720" y="1058057"/>
                  </a:lnTo>
                  <a:lnTo>
                    <a:pt x="285723" y="1065055"/>
                  </a:lnTo>
                  <a:lnTo>
                    <a:pt x="305073" y="1056877"/>
                  </a:lnTo>
                  <a:lnTo>
                    <a:pt x="318636" y="1072581"/>
                  </a:lnTo>
                  <a:lnTo>
                    <a:pt x="330642" y="1094873"/>
                  </a:lnTo>
                  <a:lnTo>
                    <a:pt x="345321" y="1106456"/>
                  </a:lnTo>
                  <a:lnTo>
                    <a:pt x="366902" y="1090036"/>
                  </a:lnTo>
                  <a:lnTo>
                    <a:pt x="352897" y="1076735"/>
                  </a:lnTo>
                  <a:lnTo>
                    <a:pt x="349022" y="1060174"/>
                  </a:lnTo>
                  <a:lnTo>
                    <a:pt x="353873" y="1043214"/>
                  </a:lnTo>
                  <a:lnTo>
                    <a:pt x="366051" y="1028720"/>
                  </a:lnTo>
                  <a:lnTo>
                    <a:pt x="356001" y="1018592"/>
                  </a:lnTo>
                  <a:lnTo>
                    <a:pt x="354203" y="1008129"/>
                  </a:lnTo>
                  <a:lnTo>
                    <a:pt x="359923" y="999669"/>
                  </a:lnTo>
                  <a:lnTo>
                    <a:pt x="372426" y="995548"/>
                  </a:lnTo>
                  <a:lnTo>
                    <a:pt x="376646" y="1005499"/>
                  </a:lnTo>
                  <a:lnTo>
                    <a:pt x="384183" y="1011079"/>
                  </a:lnTo>
                  <a:lnTo>
                    <a:pt x="392611" y="1010627"/>
                  </a:lnTo>
                  <a:lnTo>
                    <a:pt x="399502" y="1002482"/>
                  </a:lnTo>
                  <a:lnTo>
                    <a:pt x="395210" y="996154"/>
                  </a:lnTo>
                  <a:lnTo>
                    <a:pt x="393492" y="990057"/>
                  </a:lnTo>
                  <a:lnTo>
                    <a:pt x="393341" y="983382"/>
                  </a:lnTo>
                  <a:lnTo>
                    <a:pt x="393749" y="975317"/>
                  </a:lnTo>
                  <a:lnTo>
                    <a:pt x="405886" y="966709"/>
                  </a:lnTo>
                  <a:lnTo>
                    <a:pt x="403933" y="954508"/>
                  </a:lnTo>
                  <a:lnTo>
                    <a:pt x="400816" y="941288"/>
                  </a:lnTo>
                  <a:lnTo>
                    <a:pt x="409459" y="929622"/>
                  </a:lnTo>
                  <a:lnTo>
                    <a:pt x="416843" y="927494"/>
                  </a:lnTo>
                  <a:lnTo>
                    <a:pt x="423596" y="928768"/>
                  </a:lnTo>
                  <a:lnTo>
                    <a:pt x="429599" y="932705"/>
                  </a:lnTo>
                  <a:lnTo>
                    <a:pt x="434732" y="938563"/>
                  </a:lnTo>
                  <a:lnTo>
                    <a:pt x="434732" y="507716"/>
                  </a:lnTo>
                  <a:lnTo>
                    <a:pt x="373772" y="490787"/>
                  </a:lnTo>
                  <a:lnTo>
                    <a:pt x="356830" y="460307"/>
                  </a:lnTo>
                  <a:lnTo>
                    <a:pt x="394092" y="460307"/>
                  </a:lnTo>
                  <a:lnTo>
                    <a:pt x="922412" y="140267"/>
                  </a:lnTo>
                  <a:lnTo>
                    <a:pt x="936294" y="117192"/>
                  </a:lnTo>
                  <a:lnTo>
                    <a:pt x="943374" y="96219"/>
                  </a:lnTo>
                  <a:lnTo>
                    <a:pt x="944056" y="77340"/>
                  </a:lnTo>
                  <a:lnTo>
                    <a:pt x="938743" y="60543"/>
                  </a:lnTo>
                  <a:lnTo>
                    <a:pt x="911748" y="33161"/>
                  </a:lnTo>
                  <a:lnTo>
                    <a:pt x="865617" y="13995"/>
                  </a:lnTo>
                  <a:lnTo>
                    <a:pt x="803580" y="2967"/>
                  </a:lnTo>
                  <a:lnTo>
                    <a:pt x="767606" y="481"/>
                  </a:lnTo>
                  <a:lnTo>
                    <a:pt x="728865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395624" y="4824082"/>
              <a:ext cx="1736089" cy="469265"/>
            </a:xfrm>
            <a:custGeom>
              <a:avLst/>
              <a:gdLst/>
              <a:ahLst/>
              <a:cxnLst/>
              <a:rect l="l" t="t" r="r" b="b"/>
              <a:pathLst>
                <a:path w="1736089" h="469264">
                  <a:moveTo>
                    <a:pt x="1584960" y="0"/>
                  </a:moveTo>
                  <a:lnTo>
                    <a:pt x="1544054" y="2426"/>
                  </a:lnTo>
                  <a:lnTo>
                    <a:pt x="1496751" y="7569"/>
                  </a:lnTo>
                  <a:lnTo>
                    <a:pt x="1444415" y="14759"/>
                  </a:lnTo>
                  <a:lnTo>
                    <a:pt x="1388411" y="23325"/>
                  </a:lnTo>
                  <a:lnTo>
                    <a:pt x="1270850" y="41903"/>
                  </a:lnTo>
                  <a:lnTo>
                    <a:pt x="1212023" y="50575"/>
                  </a:lnTo>
                  <a:lnTo>
                    <a:pt x="1154984" y="57942"/>
                  </a:lnTo>
                  <a:lnTo>
                    <a:pt x="1101095" y="63332"/>
                  </a:lnTo>
                  <a:lnTo>
                    <a:pt x="1051723" y="66077"/>
                  </a:lnTo>
                  <a:lnTo>
                    <a:pt x="1008230" y="65505"/>
                  </a:lnTo>
                  <a:lnTo>
                    <a:pt x="900202" y="52011"/>
                  </a:lnTo>
                  <a:lnTo>
                    <a:pt x="838877" y="54728"/>
                  </a:lnTo>
                  <a:lnTo>
                    <a:pt x="787364" y="64623"/>
                  </a:lnTo>
                  <a:lnTo>
                    <a:pt x="745019" y="77221"/>
                  </a:lnTo>
                  <a:lnTo>
                    <a:pt x="711200" y="88049"/>
                  </a:lnTo>
                  <a:lnTo>
                    <a:pt x="644365" y="100363"/>
                  </a:lnTo>
                  <a:lnTo>
                    <a:pt x="595085" y="97558"/>
                  </a:lnTo>
                  <a:lnTo>
                    <a:pt x="564661" y="84025"/>
                  </a:lnTo>
                  <a:lnTo>
                    <a:pt x="554393" y="64152"/>
                  </a:lnTo>
                  <a:lnTo>
                    <a:pt x="565581" y="42329"/>
                  </a:lnTo>
                  <a:lnTo>
                    <a:pt x="37261" y="362369"/>
                  </a:lnTo>
                  <a:lnTo>
                    <a:pt x="0" y="362369"/>
                  </a:lnTo>
                  <a:lnTo>
                    <a:pt x="16941" y="392849"/>
                  </a:lnTo>
                  <a:lnTo>
                    <a:pt x="77901" y="409778"/>
                  </a:lnTo>
                  <a:lnTo>
                    <a:pt x="387781" y="469049"/>
                  </a:lnTo>
                  <a:lnTo>
                    <a:pt x="393338" y="450078"/>
                  </a:lnTo>
                  <a:lnTo>
                    <a:pt x="382701" y="435394"/>
                  </a:lnTo>
                  <a:lnTo>
                    <a:pt x="360635" y="419757"/>
                  </a:lnTo>
                  <a:lnTo>
                    <a:pt x="331901" y="397929"/>
                  </a:lnTo>
                  <a:lnTo>
                    <a:pt x="307374" y="373005"/>
                  </a:lnTo>
                  <a:lnTo>
                    <a:pt x="295706" y="350939"/>
                  </a:lnTo>
                  <a:lnTo>
                    <a:pt x="298326" y="330777"/>
                  </a:lnTo>
                  <a:lnTo>
                    <a:pt x="356264" y="295297"/>
                  </a:lnTo>
                  <a:lnTo>
                    <a:pt x="408732" y="284264"/>
                  </a:lnTo>
                  <a:lnTo>
                    <a:pt x="454534" y="277993"/>
                  </a:lnTo>
                  <a:lnTo>
                    <a:pt x="474141" y="276009"/>
                  </a:lnTo>
                  <a:lnTo>
                    <a:pt x="1733981" y="47409"/>
                  </a:lnTo>
                  <a:lnTo>
                    <a:pt x="1736026" y="46710"/>
                  </a:lnTo>
                  <a:lnTo>
                    <a:pt x="1723371" y="28174"/>
                  </a:lnTo>
                  <a:lnTo>
                    <a:pt x="1696721" y="12763"/>
                  </a:lnTo>
                  <a:lnTo>
                    <a:pt x="1651957" y="2647"/>
                  </a:lnTo>
                  <a:lnTo>
                    <a:pt x="158496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507816" y="5665673"/>
              <a:ext cx="2889885" cy="1685289"/>
            </a:xfrm>
            <a:custGeom>
              <a:avLst/>
              <a:gdLst/>
              <a:ahLst/>
              <a:cxnLst/>
              <a:rect l="l" t="t" r="r" b="b"/>
              <a:pathLst>
                <a:path w="2889885" h="1685290">
                  <a:moveTo>
                    <a:pt x="2790190" y="1627289"/>
                  </a:moveTo>
                  <a:lnTo>
                    <a:pt x="2774442" y="1578457"/>
                  </a:lnTo>
                  <a:lnTo>
                    <a:pt x="2738539" y="1502625"/>
                  </a:lnTo>
                  <a:lnTo>
                    <a:pt x="2727591" y="1465364"/>
                  </a:lnTo>
                  <a:lnTo>
                    <a:pt x="2727464" y="1421701"/>
                  </a:lnTo>
                  <a:lnTo>
                    <a:pt x="2742768" y="1366520"/>
                  </a:lnTo>
                  <a:lnTo>
                    <a:pt x="2749397" y="1346771"/>
                  </a:lnTo>
                  <a:lnTo>
                    <a:pt x="2755252" y="1323467"/>
                  </a:lnTo>
                  <a:lnTo>
                    <a:pt x="2759913" y="1297838"/>
                  </a:lnTo>
                  <a:lnTo>
                    <a:pt x="2762986" y="1271130"/>
                  </a:lnTo>
                  <a:lnTo>
                    <a:pt x="2117090" y="1098118"/>
                  </a:lnTo>
                  <a:lnTo>
                    <a:pt x="1898637" y="1187018"/>
                  </a:lnTo>
                  <a:lnTo>
                    <a:pt x="1896097" y="1311478"/>
                  </a:lnTo>
                  <a:lnTo>
                    <a:pt x="1878330" y="1319110"/>
                  </a:lnTo>
                  <a:lnTo>
                    <a:pt x="1857997" y="1316558"/>
                  </a:lnTo>
                  <a:lnTo>
                    <a:pt x="1857997" y="1202258"/>
                  </a:lnTo>
                  <a:lnTo>
                    <a:pt x="1789430" y="1227658"/>
                  </a:lnTo>
                  <a:lnTo>
                    <a:pt x="1789430" y="1278458"/>
                  </a:lnTo>
                  <a:lnTo>
                    <a:pt x="1769097" y="1288618"/>
                  </a:lnTo>
                  <a:lnTo>
                    <a:pt x="1753870" y="1283550"/>
                  </a:lnTo>
                  <a:lnTo>
                    <a:pt x="1753870" y="1242910"/>
                  </a:lnTo>
                  <a:lnTo>
                    <a:pt x="1543037" y="1324178"/>
                  </a:lnTo>
                  <a:lnTo>
                    <a:pt x="1543037" y="1453718"/>
                  </a:lnTo>
                  <a:lnTo>
                    <a:pt x="1522730" y="1463878"/>
                  </a:lnTo>
                  <a:lnTo>
                    <a:pt x="1502397" y="1456258"/>
                  </a:lnTo>
                  <a:lnTo>
                    <a:pt x="1497330" y="1339418"/>
                  </a:lnTo>
                  <a:lnTo>
                    <a:pt x="1416037" y="1372450"/>
                  </a:lnTo>
                  <a:lnTo>
                    <a:pt x="1416037" y="1413078"/>
                  </a:lnTo>
                  <a:lnTo>
                    <a:pt x="1393190" y="1423250"/>
                  </a:lnTo>
                  <a:lnTo>
                    <a:pt x="1372870" y="1418158"/>
                  </a:lnTo>
                  <a:lnTo>
                    <a:pt x="1372870" y="1390218"/>
                  </a:lnTo>
                  <a:lnTo>
                    <a:pt x="1187437" y="1458810"/>
                  </a:lnTo>
                  <a:lnTo>
                    <a:pt x="1156970" y="1448650"/>
                  </a:lnTo>
                  <a:lnTo>
                    <a:pt x="1156970" y="894918"/>
                  </a:lnTo>
                  <a:lnTo>
                    <a:pt x="1111237" y="884758"/>
                  </a:lnTo>
                  <a:lnTo>
                    <a:pt x="958837" y="933018"/>
                  </a:lnTo>
                  <a:lnTo>
                    <a:pt x="958837" y="1037158"/>
                  </a:lnTo>
                  <a:lnTo>
                    <a:pt x="793737" y="1093050"/>
                  </a:lnTo>
                  <a:lnTo>
                    <a:pt x="638810" y="1049858"/>
                  </a:lnTo>
                  <a:lnTo>
                    <a:pt x="638187" y="1042149"/>
                  </a:lnTo>
                  <a:lnTo>
                    <a:pt x="287020" y="1160360"/>
                  </a:lnTo>
                  <a:lnTo>
                    <a:pt x="635000" y="1268310"/>
                  </a:lnTo>
                  <a:lnTo>
                    <a:pt x="635584" y="1254277"/>
                  </a:lnTo>
                  <a:lnTo>
                    <a:pt x="638797" y="1242745"/>
                  </a:lnTo>
                  <a:lnTo>
                    <a:pt x="643915" y="1233830"/>
                  </a:lnTo>
                  <a:lnTo>
                    <a:pt x="650240" y="1227658"/>
                  </a:lnTo>
                  <a:lnTo>
                    <a:pt x="648970" y="1179410"/>
                  </a:lnTo>
                  <a:lnTo>
                    <a:pt x="685787" y="1165428"/>
                  </a:lnTo>
                  <a:lnTo>
                    <a:pt x="767067" y="1190828"/>
                  </a:lnTo>
                  <a:lnTo>
                    <a:pt x="769620" y="1361008"/>
                  </a:lnTo>
                  <a:lnTo>
                    <a:pt x="834390" y="1382610"/>
                  </a:lnTo>
                  <a:lnTo>
                    <a:pt x="895337" y="1397850"/>
                  </a:lnTo>
                  <a:lnTo>
                    <a:pt x="928370" y="1415618"/>
                  </a:lnTo>
                  <a:lnTo>
                    <a:pt x="966470" y="1413078"/>
                  </a:lnTo>
                  <a:lnTo>
                    <a:pt x="996937" y="1441018"/>
                  </a:lnTo>
                  <a:lnTo>
                    <a:pt x="1090930" y="1425778"/>
                  </a:lnTo>
                  <a:lnTo>
                    <a:pt x="1149337" y="1451178"/>
                  </a:lnTo>
                  <a:lnTo>
                    <a:pt x="1149337" y="1476578"/>
                  </a:lnTo>
                  <a:lnTo>
                    <a:pt x="1184897" y="1494358"/>
                  </a:lnTo>
                  <a:lnTo>
                    <a:pt x="1220470" y="1496910"/>
                  </a:lnTo>
                  <a:lnTo>
                    <a:pt x="1253490" y="1512150"/>
                  </a:lnTo>
                  <a:lnTo>
                    <a:pt x="1294130" y="1514678"/>
                  </a:lnTo>
                  <a:lnTo>
                    <a:pt x="1322070" y="1535010"/>
                  </a:lnTo>
                  <a:lnTo>
                    <a:pt x="1344930" y="1532458"/>
                  </a:lnTo>
                  <a:lnTo>
                    <a:pt x="1372870" y="1542618"/>
                  </a:lnTo>
                  <a:lnTo>
                    <a:pt x="1385570" y="1560410"/>
                  </a:lnTo>
                  <a:lnTo>
                    <a:pt x="1431290" y="1593418"/>
                  </a:lnTo>
                  <a:lnTo>
                    <a:pt x="1474470" y="1593418"/>
                  </a:lnTo>
                  <a:lnTo>
                    <a:pt x="1522730" y="1601050"/>
                  </a:lnTo>
                  <a:lnTo>
                    <a:pt x="1558290" y="1623910"/>
                  </a:lnTo>
                  <a:lnTo>
                    <a:pt x="1692897" y="1621358"/>
                  </a:lnTo>
                  <a:lnTo>
                    <a:pt x="1738630" y="1646758"/>
                  </a:lnTo>
                  <a:lnTo>
                    <a:pt x="1824990" y="1636610"/>
                  </a:lnTo>
                  <a:lnTo>
                    <a:pt x="1832597" y="1656918"/>
                  </a:lnTo>
                  <a:lnTo>
                    <a:pt x="1857997" y="1664550"/>
                  </a:lnTo>
                  <a:lnTo>
                    <a:pt x="1868170" y="1682318"/>
                  </a:lnTo>
                  <a:lnTo>
                    <a:pt x="2035797" y="1684858"/>
                  </a:lnTo>
                  <a:lnTo>
                    <a:pt x="2086597" y="1667078"/>
                  </a:lnTo>
                  <a:lnTo>
                    <a:pt x="2167890" y="1682318"/>
                  </a:lnTo>
                  <a:lnTo>
                    <a:pt x="2221230" y="1667078"/>
                  </a:lnTo>
                  <a:lnTo>
                    <a:pt x="2269490" y="1682318"/>
                  </a:lnTo>
                  <a:lnTo>
                    <a:pt x="2302497" y="1651850"/>
                  </a:lnTo>
                  <a:lnTo>
                    <a:pt x="2332990" y="1649310"/>
                  </a:lnTo>
                  <a:lnTo>
                    <a:pt x="2338070" y="1631518"/>
                  </a:lnTo>
                  <a:lnTo>
                    <a:pt x="2381237" y="1631518"/>
                  </a:lnTo>
                  <a:lnTo>
                    <a:pt x="2391397" y="1611210"/>
                  </a:lnTo>
                  <a:lnTo>
                    <a:pt x="2495537" y="1603578"/>
                  </a:lnTo>
                  <a:lnTo>
                    <a:pt x="2518397" y="1580718"/>
                  </a:lnTo>
                  <a:lnTo>
                    <a:pt x="2538730" y="1578178"/>
                  </a:lnTo>
                  <a:lnTo>
                    <a:pt x="2549728" y="1559560"/>
                  </a:lnTo>
                  <a:lnTo>
                    <a:pt x="2790190" y="1627289"/>
                  </a:lnTo>
                  <a:close/>
                </a:path>
                <a:path w="2889885" h="1685290">
                  <a:moveTo>
                    <a:pt x="2889681" y="344601"/>
                  </a:moveTo>
                  <a:lnTo>
                    <a:pt x="2698737" y="298018"/>
                  </a:lnTo>
                  <a:lnTo>
                    <a:pt x="2414270" y="394538"/>
                  </a:lnTo>
                  <a:lnTo>
                    <a:pt x="2378697" y="386080"/>
                  </a:lnTo>
                  <a:lnTo>
                    <a:pt x="2378697" y="382701"/>
                  </a:lnTo>
                  <a:lnTo>
                    <a:pt x="2378697" y="345440"/>
                  </a:lnTo>
                  <a:lnTo>
                    <a:pt x="2126399" y="296329"/>
                  </a:lnTo>
                  <a:lnTo>
                    <a:pt x="2106079" y="303098"/>
                  </a:lnTo>
                  <a:lnTo>
                    <a:pt x="2104390" y="314947"/>
                  </a:lnTo>
                  <a:lnTo>
                    <a:pt x="1896097" y="382701"/>
                  </a:lnTo>
                  <a:lnTo>
                    <a:pt x="1755559" y="352221"/>
                  </a:lnTo>
                  <a:lnTo>
                    <a:pt x="1545590" y="418249"/>
                  </a:lnTo>
                  <a:lnTo>
                    <a:pt x="1513408" y="409778"/>
                  </a:lnTo>
                  <a:lnTo>
                    <a:pt x="1512316" y="190068"/>
                  </a:lnTo>
                  <a:lnTo>
                    <a:pt x="1512087" y="143929"/>
                  </a:lnTo>
                  <a:lnTo>
                    <a:pt x="1511731" y="69418"/>
                  </a:lnTo>
                  <a:lnTo>
                    <a:pt x="1147660" y="0"/>
                  </a:lnTo>
                  <a:lnTo>
                    <a:pt x="895337" y="62649"/>
                  </a:lnTo>
                  <a:lnTo>
                    <a:pt x="895337" y="137160"/>
                  </a:lnTo>
                  <a:lnTo>
                    <a:pt x="885190" y="143929"/>
                  </a:lnTo>
                  <a:lnTo>
                    <a:pt x="812723" y="127838"/>
                  </a:lnTo>
                  <a:lnTo>
                    <a:pt x="793737" y="123621"/>
                  </a:lnTo>
                  <a:lnTo>
                    <a:pt x="788670" y="127838"/>
                  </a:lnTo>
                  <a:lnTo>
                    <a:pt x="702310" y="111328"/>
                  </a:lnTo>
                  <a:lnTo>
                    <a:pt x="689610" y="115138"/>
                  </a:lnTo>
                  <a:lnTo>
                    <a:pt x="689610" y="183718"/>
                  </a:lnTo>
                  <a:lnTo>
                    <a:pt x="679437" y="190068"/>
                  </a:lnTo>
                  <a:lnTo>
                    <a:pt x="576567" y="168478"/>
                  </a:lnTo>
                  <a:lnTo>
                    <a:pt x="567690" y="165938"/>
                  </a:lnTo>
                  <a:lnTo>
                    <a:pt x="568960" y="157048"/>
                  </a:lnTo>
                  <a:lnTo>
                    <a:pt x="570217" y="145618"/>
                  </a:lnTo>
                  <a:lnTo>
                    <a:pt x="0" y="286588"/>
                  </a:lnTo>
                  <a:lnTo>
                    <a:pt x="2774581" y="942174"/>
                  </a:lnTo>
                  <a:lnTo>
                    <a:pt x="2779877" y="923163"/>
                  </a:lnTo>
                  <a:lnTo>
                    <a:pt x="2783471" y="903274"/>
                  </a:lnTo>
                  <a:lnTo>
                    <a:pt x="2784830" y="882777"/>
                  </a:lnTo>
                  <a:lnTo>
                    <a:pt x="2783408" y="861910"/>
                  </a:lnTo>
                  <a:lnTo>
                    <a:pt x="2775928" y="822769"/>
                  </a:lnTo>
                  <a:lnTo>
                    <a:pt x="2766250" y="777963"/>
                  </a:lnTo>
                  <a:lnTo>
                    <a:pt x="2758275" y="729780"/>
                  </a:lnTo>
                  <a:lnTo>
                    <a:pt x="2755874" y="680478"/>
                  </a:lnTo>
                  <a:lnTo>
                    <a:pt x="2762961" y="632320"/>
                  </a:lnTo>
                  <a:lnTo>
                    <a:pt x="2783408" y="587578"/>
                  </a:lnTo>
                  <a:lnTo>
                    <a:pt x="2817558" y="532917"/>
                  </a:lnTo>
                  <a:lnTo>
                    <a:pt x="2844635" y="481520"/>
                  </a:lnTo>
                  <a:lnTo>
                    <a:pt x="2865272" y="433158"/>
                  </a:lnTo>
                  <a:lnTo>
                    <a:pt x="2870111" y="418249"/>
                  </a:lnTo>
                  <a:lnTo>
                    <a:pt x="2877820" y="394538"/>
                  </a:lnTo>
                  <a:lnTo>
                    <a:pt x="2880080" y="387591"/>
                  </a:lnTo>
                  <a:lnTo>
                    <a:pt x="2889681" y="344601"/>
                  </a:lnTo>
                  <a:close/>
                </a:path>
              </a:pathLst>
            </a:custGeom>
            <a:solidFill>
              <a:srgbClr val="D2D3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543291" y="6839991"/>
              <a:ext cx="662305" cy="307975"/>
            </a:xfrm>
            <a:custGeom>
              <a:avLst/>
              <a:gdLst/>
              <a:ahLst/>
              <a:cxnLst/>
              <a:rect l="l" t="t" r="r" b="b"/>
              <a:pathLst>
                <a:path w="662304" h="307975">
                  <a:moveTo>
                    <a:pt x="133434" y="0"/>
                  </a:moveTo>
                  <a:lnTo>
                    <a:pt x="29294" y="30492"/>
                  </a:lnTo>
                  <a:lnTo>
                    <a:pt x="14132" y="35248"/>
                  </a:lnTo>
                  <a:lnTo>
                    <a:pt x="1349" y="41278"/>
                  </a:lnTo>
                  <a:lnTo>
                    <a:pt x="0" y="47626"/>
                  </a:lnTo>
                  <a:lnTo>
                    <a:pt x="19134" y="53340"/>
                  </a:lnTo>
                  <a:lnTo>
                    <a:pt x="47074" y="64363"/>
                  </a:lnTo>
                  <a:lnTo>
                    <a:pt x="303614" y="142240"/>
                  </a:lnTo>
                  <a:lnTo>
                    <a:pt x="331542" y="172732"/>
                  </a:lnTo>
                  <a:lnTo>
                    <a:pt x="334158" y="201383"/>
                  </a:lnTo>
                  <a:lnTo>
                    <a:pt x="661742" y="307797"/>
                  </a:lnTo>
                  <a:lnTo>
                    <a:pt x="661742" y="202755"/>
                  </a:lnTo>
                  <a:lnTo>
                    <a:pt x="616034" y="187960"/>
                  </a:lnTo>
                  <a:lnTo>
                    <a:pt x="613494" y="175260"/>
                  </a:lnTo>
                  <a:lnTo>
                    <a:pt x="577934" y="149860"/>
                  </a:lnTo>
                  <a:lnTo>
                    <a:pt x="552534" y="149860"/>
                  </a:lnTo>
                  <a:lnTo>
                    <a:pt x="524594" y="137160"/>
                  </a:lnTo>
                  <a:lnTo>
                    <a:pt x="501734" y="144792"/>
                  </a:lnTo>
                  <a:lnTo>
                    <a:pt x="473794" y="147332"/>
                  </a:lnTo>
                  <a:lnTo>
                    <a:pt x="461094" y="162560"/>
                  </a:lnTo>
                  <a:lnTo>
                    <a:pt x="407742" y="167640"/>
                  </a:lnTo>
                  <a:lnTo>
                    <a:pt x="331542" y="132092"/>
                  </a:lnTo>
                  <a:lnTo>
                    <a:pt x="331542" y="111760"/>
                  </a:lnTo>
                  <a:lnTo>
                    <a:pt x="298534" y="81292"/>
                  </a:lnTo>
                  <a:lnTo>
                    <a:pt x="283294" y="50800"/>
                  </a:lnTo>
                  <a:lnTo>
                    <a:pt x="161374" y="27940"/>
                  </a:lnTo>
                  <a:lnTo>
                    <a:pt x="148674" y="10160"/>
                  </a:lnTo>
                  <a:lnTo>
                    <a:pt x="133434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205033" y="7042747"/>
              <a:ext cx="29209" cy="183515"/>
            </a:xfrm>
            <a:custGeom>
              <a:avLst/>
              <a:gdLst/>
              <a:ahLst/>
              <a:cxnLst/>
              <a:rect l="l" t="t" r="r" b="b"/>
              <a:pathLst>
                <a:path w="29210" h="183515">
                  <a:moveTo>
                    <a:pt x="0" y="0"/>
                  </a:moveTo>
                  <a:lnTo>
                    <a:pt x="0" y="175704"/>
                  </a:lnTo>
                  <a:lnTo>
                    <a:pt x="5092" y="183337"/>
                  </a:lnTo>
                  <a:lnTo>
                    <a:pt x="17792" y="183337"/>
                  </a:lnTo>
                  <a:lnTo>
                    <a:pt x="28371" y="182054"/>
                  </a:lnTo>
                  <a:lnTo>
                    <a:pt x="28790" y="175704"/>
                  </a:lnTo>
                  <a:lnTo>
                    <a:pt x="28790" y="93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233824" y="7025424"/>
              <a:ext cx="2076450" cy="775970"/>
            </a:xfrm>
            <a:custGeom>
              <a:avLst/>
              <a:gdLst/>
              <a:ahLst/>
              <a:cxnLst/>
              <a:rect l="l" t="t" r="r" b="b"/>
              <a:pathLst>
                <a:path w="2076450" h="775970">
                  <a:moveTo>
                    <a:pt x="39801" y="0"/>
                  </a:moveTo>
                  <a:lnTo>
                    <a:pt x="39801" y="20307"/>
                  </a:lnTo>
                  <a:lnTo>
                    <a:pt x="11861" y="30467"/>
                  </a:lnTo>
                  <a:lnTo>
                    <a:pt x="0" y="26631"/>
                  </a:lnTo>
                  <a:lnTo>
                    <a:pt x="0" y="131711"/>
                  </a:lnTo>
                  <a:lnTo>
                    <a:pt x="1981796" y="775474"/>
                  </a:lnTo>
                  <a:lnTo>
                    <a:pt x="2004706" y="735215"/>
                  </a:lnTo>
                  <a:lnTo>
                    <a:pt x="2022309" y="688771"/>
                  </a:lnTo>
                  <a:lnTo>
                    <a:pt x="2031788" y="639975"/>
                  </a:lnTo>
                  <a:lnTo>
                    <a:pt x="2030323" y="592658"/>
                  </a:lnTo>
                  <a:lnTo>
                    <a:pt x="2022905" y="536885"/>
                  </a:lnTo>
                  <a:lnTo>
                    <a:pt x="2021843" y="486827"/>
                  </a:lnTo>
                  <a:lnTo>
                    <a:pt x="2028405" y="443119"/>
                  </a:lnTo>
                  <a:lnTo>
                    <a:pt x="2043861" y="406400"/>
                  </a:lnTo>
                  <a:lnTo>
                    <a:pt x="2062274" y="371365"/>
                  </a:lnTo>
                  <a:lnTo>
                    <a:pt x="2074338" y="334425"/>
                  </a:lnTo>
                  <a:lnTo>
                    <a:pt x="2076244" y="298757"/>
                  </a:lnTo>
                  <a:lnTo>
                    <a:pt x="2064181" y="267538"/>
                  </a:lnTo>
                  <a:lnTo>
                    <a:pt x="1823719" y="199809"/>
                  </a:lnTo>
                  <a:lnTo>
                    <a:pt x="1812721" y="218427"/>
                  </a:lnTo>
                  <a:lnTo>
                    <a:pt x="1792389" y="220967"/>
                  </a:lnTo>
                  <a:lnTo>
                    <a:pt x="1769529" y="243827"/>
                  </a:lnTo>
                  <a:lnTo>
                    <a:pt x="1665389" y="251460"/>
                  </a:lnTo>
                  <a:lnTo>
                    <a:pt x="1655229" y="271767"/>
                  </a:lnTo>
                  <a:lnTo>
                    <a:pt x="1612061" y="271767"/>
                  </a:lnTo>
                  <a:lnTo>
                    <a:pt x="1606981" y="289560"/>
                  </a:lnTo>
                  <a:lnTo>
                    <a:pt x="1576489" y="292100"/>
                  </a:lnTo>
                  <a:lnTo>
                    <a:pt x="1543481" y="322567"/>
                  </a:lnTo>
                  <a:lnTo>
                    <a:pt x="1495221" y="307327"/>
                  </a:lnTo>
                  <a:lnTo>
                    <a:pt x="1441881" y="322567"/>
                  </a:lnTo>
                  <a:lnTo>
                    <a:pt x="1360589" y="307327"/>
                  </a:lnTo>
                  <a:lnTo>
                    <a:pt x="1309789" y="325107"/>
                  </a:lnTo>
                  <a:lnTo>
                    <a:pt x="1142161" y="322567"/>
                  </a:lnTo>
                  <a:lnTo>
                    <a:pt x="1131989" y="304800"/>
                  </a:lnTo>
                  <a:lnTo>
                    <a:pt x="1106589" y="297167"/>
                  </a:lnTo>
                  <a:lnTo>
                    <a:pt x="1098981" y="276860"/>
                  </a:lnTo>
                  <a:lnTo>
                    <a:pt x="1012621" y="287007"/>
                  </a:lnTo>
                  <a:lnTo>
                    <a:pt x="966889" y="261607"/>
                  </a:lnTo>
                  <a:lnTo>
                    <a:pt x="832281" y="264160"/>
                  </a:lnTo>
                  <a:lnTo>
                    <a:pt x="796721" y="241300"/>
                  </a:lnTo>
                  <a:lnTo>
                    <a:pt x="748461" y="233667"/>
                  </a:lnTo>
                  <a:lnTo>
                    <a:pt x="705281" y="233667"/>
                  </a:lnTo>
                  <a:lnTo>
                    <a:pt x="659561" y="200660"/>
                  </a:lnTo>
                  <a:lnTo>
                    <a:pt x="646861" y="182867"/>
                  </a:lnTo>
                  <a:lnTo>
                    <a:pt x="618921" y="172707"/>
                  </a:lnTo>
                  <a:lnTo>
                    <a:pt x="596061" y="175260"/>
                  </a:lnTo>
                  <a:lnTo>
                    <a:pt x="568121" y="154927"/>
                  </a:lnTo>
                  <a:lnTo>
                    <a:pt x="527481" y="152400"/>
                  </a:lnTo>
                  <a:lnTo>
                    <a:pt x="494461" y="137160"/>
                  </a:lnTo>
                  <a:lnTo>
                    <a:pt x="458889" y="134607"/>
                  </a:lnTo>
                  <a:lnTo>
                    <a:pt x="423329" y="116827"/>
                  </a:lnTo>
                  <a:lnTo>
                    <a:pt x="423329" y="91427"/>
                  </a:lnTo>
                  <a:lnTo>
                    <a:pt x="364921" y="66027"/>
                  </a:lnTo>
                  <a:lnTo>
                    <a:pt x="270929" y="81267"/>
                  </a:lnTo>
                  <a:lnTo>
                    <a:pt x="240461" y="53327"/>
                  </a:lnTo>
                  <a:lnTo>
                    <a:pt x="202361" y="55867"/>
                  </a:lnTo>
                  <a:lnTo>
                    <a:pt x="169329" y="38100"/>
                  </a:lnTo>
                  <a:lnTo>
                    <a:pt x="108381" y="22860"/>
                  </a:lnTo>
                  <a:lnTo>
                    <a:pt x="39801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862133" y="7041375"/>
              <a:ext cx="2353945" cy="793750"/>
            </a:xfrm>
            <a:custGeom>
              <a:avLst/>
              <a:gdLst/>
              <a:ahLst/>
              <a:cxnLst/>
              <a:rect l="l" t="t" r="r" b="b"/>
              <a:pathLst>
                <a:path w="2353945" h="793750">
                  <a:moveTo>
                    <a:pt x="342658" y="148844"/>
                  </a:moveTo>
                  <a:lnTo>
                    <a:pt x="341998" y="106121"/>
                  </a:lnTo>
                  <a:lnTo>
                    <a:pt x="15316" y="0"/>
                  </a:lnTo>
                  <a:lnTo>
                    <a:pt x="17792" y="24676"/>
                  </a:lnTo>
                  <a:lnTo>
                    <a:pt x="0" y="37376"/>
                  </a:lnTo>
                  <a:lnTo>
                    <a:pt x="342658" y="148844"/>
                  </a:lnTo>
                  <a:close/>
                </a:path>
                <a:path w="2353945" h="793750">
                  <a:moveTo>
                    <a:pt x="2353487" y="759523"/>
                  </a:moveTo>
                  <a:lnTo>
                    <a:pt x="371690" y="115760"/>
                  </a:lnTo>
                  <a:lnTo>
                    <a:pt x="371690" y="158292"/>
                  </a:lnTo>
                  <a:lnTo>
                    <a:pt x="2324112" y="793457"/>
                  </a:lnTo>
                  <a:lnTo>
                    <a:pt x="2331529" y="786574"/>
                  </a:lnTo>
                  <a:lnTo>
                    <a:pt x="2338946" y="778548"/>
                  </a:lnTo>
                  <a:lnTo>
                    <a:pt x="2346287" y="769493"/>
                  </a:lnTo>
                  <a:lnTo>
                    <a:pt x="2353487" y="759523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473526" y="5233860"/>
              <a:ext cx="2809240" cy="1891030"/>
            </a:xfrm>
            <a:custGeom>
              <a:avLst/>
              <a:gdLst/>
              <a:ahLst/>
              <a:cxnLst/>
              <a:rect l="l" t="t" r="r" b="b"/>
              <a:pathLst>
                <a:path w="2809240" h="1891029">
                  <a:moveTo>
                    <a:pt x="0" y="0"/>
                  </a:moveTo>
                  <a:lnTo>
                    <a:pt x="0" y="1717052"/>
                  </a:lnTo>
                  <a:lnTo>
                    <a:pt x="37249" y="1728901"/>
                  </a:lnTo>
                  <a:lnTo>
                    <a:pt x="35699" y="1693303"/>
                  </a:lnTo>
                  <a:lnTo>
                    <a:pt x="33007" y="1689963"/>
                  </a:lnTo>
                  <a:lnTo>
                    <a:pt x="33007" y="742530"/>
                  </a:lnTo>
                  <a:lnTo>
                    <a:pt x="1191260" y="1019390"/>
                  </a:lnTo>
                  <a:lnTo>
                    <a:pt x="1191260" y="1880463"/>
                  </a:lnTo>
                  <a:lnTo>
                    <a:pt x="1221727" y="1890623"/>
                  </a:lnTo>
                  <a:lnTo>
                    <a:pt x="1221727" y="1027023"/>
                  </a:lnTo>
                  <a:lnTo>
                    <a:pt x="2798851" y="1400340"/>
                  </a:lnTo>
                  <a:lnTo>
                    <a:pt x="2804075" y="1387535"/>
                  </a:lnTo>
                  <a:lnTo>
                    <a:pt x="2808871" y="1373987"/>
                  </a:lnTo>
                  <a:lnTo>
                    <a:pt x="34290" y="718400"/>
                  </a:lnTo>
                  <a:lnTo>
                    <a:pt x="33020" y="63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91382" y="4870793"/>
              <a:ext cx="3028670" cy="2329891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3474135" y="5232984"/>
              <a:ext cx="2715260" cy="2508885"/>
            </a:xfrm>
            <a:custGeom>
              <a:avLst/>
              <a:gdLst/>
              <a:ahLst/>
              <a:cxnLst/>
              <a:rect l="l" t="t" r="r" b="b"/>
              <a:pathLst>
                <a:path w="2715260" h="2508884">
                  <a:moveTo>
                    <a:pt x="2550071" y="1313814"/>
                  </a:moveTo>
                  <a:lnTo>
                    <a:pt x="34378" y="718350"/>
                  </a:lnTo>
                  <a:lnTo>
                    <a:pt x="34378" y="7315"/>
                  </a:lnTo>
                </a:path>
                <a:path w="2715260" h="2508884">
                  <a:moveTo>
                    <a:pt x="0" y="0"/>
                  </a:moveTo>
                  <a:lnTo>
                    <a:pt x="0" y="1719808"/>
                  </a:lnTo>
                  <a:lnTo>
                    <a:pt x="34378" y="1730768"/>
                  </a:lnTo>
                  <a:lnTo>
                    <a:pt x="34378" y="1675180"/>
                  </a:lnTo>
                </a:path>
                <a:path w="2715260" h="2508884">
                  <a:moveTo>
                    <a:pt x="34378" y="1627632"/>
                  </a:moveTo>
                  <a:lnTo>
                    <a:pt x="34378" y="746150"/>
                  </a:lnTo>
                  <a:lnTo>
                    <a:pt x="1193101" y="1021207"/>
                  </a:lnTo>
                  <a:lnTo>
                    <a:pt x="1193101" y="1883664"/>
                  </a:lnTo>
                  <a:lnTo>
                    <a:pt x="1223098" y="1893176"/>
                  </a:lnTo>
                  <a:lnTo>
                    <a:pt x="1223098" y="1027798"/>
                  </a:lnTo>
                  <a:lnTo>
                    <a:pt x="2549347" y="1340891"/>
                  </a:lnTo>
                </a:path>
                <a:path w="2715260" h="2508884">
                  <a:moveTo>
                    <a:pt x="2714663" y="2508389"/>
                  </a:moveTo>
                  <a:lnTo>
                    <a:pt x="2626880" y="248057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57118" y="5180246"/>
              <a:ext cx="3042234" cy="2611431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5761991" y="526184"/>
            <a:ext cx="120967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dirty="0">
                <a:solidFill>
                  <a:srgbClr val="171514"/>
                </a:solidFill>
                <a:latin typeface="Tahoma"/>
                <a:cs typeface="Tahoma"/>
              </a:rPr>
              <a:t>Entrada</a:t>
            </a:r>
            <a:r>
              <a:rPr sz="950" b="1" spc="-6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950" b="1" spc="-6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spc="-5" dirty="0" err="1" smtClean="0">
                <a:solidFill>
                  <a:srgbClr val="171514"/>
                </a:solidFill>
                <a:latin typeface="Tahoma"/>
                <a:cs typeface="Tahoma"/>
              </a:rPr>
              <a:t>servicio</a:t>
            </a:r>
            <a:r>
              <a:rPr lang="es-ES" sz="9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957751" y="488084"/>
            <a:ext cx="436562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comprada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compañía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servicios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entra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casa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través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medición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conecta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centro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sz="9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spc="5" dirty="0" smtClean="0">
                <a:solidFill>
                  <a:srgbClr val="171514"/>
                </a:solidFill>
                <a:latin typeface="Tahoma"/>
                <a:cs typeface="Tahoma"/>
              </a:rPr>
              <a:t>entrada </a:t>
            </a:r>
            <a:r>
              <a:rPr sz="950" b="1" dirty="0">
                <a:solidFill>
                  <a:srgbClr val="171514"/>
                </a:solidFill>
                <a:latin typeface="Tahoma"/>
                <a:cs typeface="Tahoma"/>
              </a:rPr>
              <a:t>de </a:t>
            </a:r>
            <a:r>
              <a:rPr sz="950" b="1" spc="15" dirty="0" err="1" smtClean="0">
                <a:solidFill>
                  <a:srgbClr val="171514"/>
                </a:solidFill>
                <a:latin typeface="Tahoma"/>
                <a:cs typeface="Tahoma"/>
              </a:rPr>
              <a:t>servicio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residencial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provenir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transformador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aéreo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lateral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bajo</a:t>
            </a:r>
            <a:r>
              <a:rPr sz="9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r>
              <a:rPr lang="es-ES" sz="9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260611" y="2122243"/>
            <a:ext cx="56832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Transformador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445269" y="2491808"/>
            <a:ext cx="55118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Centro</a:t>
            </a:r>
            <a:r>
              <a:rPr sz="55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carga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311674" y="2486228"/>
            <a:ext cx="55118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Centro</a:t>
            </a:r>
            <a:r>
              <a:rPr sz="55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carga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799096" y="2858329"/>
            <a:ext cx="27876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40" dirty="0">
                <a:solidFill>
                  <a:srgbClr val="0B0806"/>
                </a:solidFill>
                <a:latin typeface="Microsoft Sans Serif"/>
                <a:cs typeface="Microsoft Sans Serif"/>
              </a:rPr>
              <a:t>Metro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685806" y="2852741"/>
            <a:ext cx="27876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40" dirty="0">
                <a:solidFill>
                  <a:srgbClr val="0B0806"/>
                </a:solidFill>
                <a:latin typeface="Microsoft Sans Serif"/>
                <a:cs typeface="Microsoft Sans Serif"/>
              </a:rPr>
              <a:t>Metro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723654" y="3087438"/>
            <a:ext cx="56832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Transformador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344432" y="3397065"/>
            <a:ext cx="956944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dirty="0">
                <a:solidFill>
                  <a:srgbClr val="0B0806"/>
                </a:solidFill>
                <a:latin typeface="Microsoft Sans Serif"/>
                <a:cs typeface="Microsoft Sans Serif"/>
              </a:rPr>
              <a:t>Servicio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gastos</a:t>
            </a:r>
            <a:r>
              <a:rPr sz="5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generales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0485146" y="3352615"/>
            <a:ext cx="84137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Servicio</a:t>
            </a:r>
            <a:r>
              <a:rPr sz="900" spc="-5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Lateral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761991" y="3818027"/>
            <a:ext cx="877569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dirty="0" err="1" smtClean="0">
                <a:solidFill>
                  <a:srgbClr val="171514"/>
                </a:solidFill>
                <a:latin typeface="Tahoma"/>
                <a:cs typeface="Tahoma"/>
              </a:rPr>
              <a:t>Distribución</a:t>
            </a:r>
            <a:r>
              <a:rPr lang="es-ES" sz="10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50" dirty="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957755" y="3790087"/>
            <a:ext cx="39966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centros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proporcionan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20" dirty="0" err="1" smtClean="0">
                <a:solidFill>
                  <a:srgbClr val="171514"/>
                </a:solidFill>
                <a:latin typeface="Tahoma"/>
                <a:cs typeface="Tahoma"/>
              </a:rPr>
              <a:t>protección</a:t>
            </a:r>
            <a:r>
              <a:rPr sz="850" b="1" spc="-50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spc="5" dirty="0">
                <a:solidFill>
                  <a:srgbClr val="171514"/>
                </a:solidFill>
                <a:latin typeface="Tahoma"/>
                <a:cs typeface="Tahoma"/>
              </a:rPr>
              <a:t>contra</a:t>
            </a:r>
            <a:r>
              <a:rPr sz="850" b="1" spc="-5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dirty="0" smtClean="0">
                <a:solidFill>
                  <a:srgbClr val="171514"/>
                </a:solidFill>
                <a:latin typeface="Tahoma"/>
                <a:cs typeface="Tahoma"/>
              </a:rPr>
              <a:t>la</a:t>
            </a:r>
            <a:r>
              <a:rPr lang="es-ES" sz="850" b="1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spc="15" dirty="0" err="1" smtClean="0">
                <a:solidFill>
                  <a:srgbClr val="171514"/>
                </a:solidFill>
                <a:latin typeface="Tahoma"/>
                <a:cs typeface="Tahoma"/>
              </a:rPr>
              <a:t>sobretensión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distribuye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desde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centro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varios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ramales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iluminación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electrodomésticos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tomas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eléctricas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972146" y="6139635"/>
            <a:ext cx="320040" cy="262890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>
              <a:spcBef>
                <a:spcPts val="275"/>
              </a:spcBef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endParaRPr sz="600">
              <a:latin typeface="Microsoft Sans Serif"/>
              <a:cs typeface="Microsoft Sans Serif"/>
            </a:endParaRPr>
          </a:p>
          <a:p>
            <a:pPr marL="12700">
              <a:spcBef>
                <a:spcPts val="190"/>
              </a:spcBef>
            </a:pP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Centrar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578446" y="7278499"/>
            <a:ext cx="821690" cy="27305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700">
              <a:spcBef>
                <a:spcPts val="254"/>
              </a:spcBef>
            </a:pP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Desconectar</a:t>
            </a:r>
            <a:endParaRPr sz="650">
              <a:latin typeface="Microsoft Sans Serif"/>
              <a:cs typeface="Microsoft Sans Serif"/>
            </a:endParaRPr>
          </a:p>
          <a:p>
            <a:pPr marL="555625">
              <a:spcBef>
                <a:spcPts val="170"/>
              </a:spcBef>
            </a:pPr>
            <a:r>
              <a:rPr sz="7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Metro</a:t>
            </a:r>
            <a:endParaRPr sz="7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02665" y="2811335"/>
            <a:ext cx="1356537" cy="116064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8116837" y="7764322"/>
            <a:ext cx="3772535" cy="0"/>
          </a:xfrm>
          <a:custGeom>
            <a:avLst/>
            <a:gdLst/>
            <a:ahLst/>
            <a:cxnLst/>
            <a:rect l="l" t="t" r="r" b="b"/>
            <a:pathLst>
              <a:path w="3772534">
                <a:moveTo>
                  <a:pt x="0" y="0"/>
                </a:moveTo>
                <a:lnTo>
                  <a:pt x="3772509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116837" y="6780504"/>
            <a:ext cx="3772535" cy="0"/>
          </a:xfrm>
          <a:custGeom>
            <a:avLst/>
            <a:gdLst/>
            <a:ahLst/>
            <a:cxnLst/>
            <a:rect l="l" t="t" r="r" b="b"/>
            <a:pathLst>
              <a:path w="3772534">
                <a:moveTo>
                  <a:pt x="0" y="0"/>
                </a:moveTo>
                <a:lnTo>
                  <a:pt x="3772509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116837" y="7864932"/>
            <a:ext cx="3772535" cy="0"/>
          </a:xfrm>
          <a:custGeom>
            <a:avLst/>
            <a:gdLst/>
            <a:ahLst/>
            <a:cxnLst/>
            <a:rect l="l" t="t" r="r" b="b"/>
            <a:pathLst>
              <a:path w="3772534">
                <a:moveTo>
                  <a:pt x="0" y="0"/>
                </a:moveTo>
                <a:lnTo>
                  <a:pt x="3772509" y="0"/>
                </a:lnTo>
              </a:path>
            </a:pathLst>
          </a:custGeom>
          <a:ln w="4572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116837" y="6677202"/>
            <a:ext cx="3772535" cy="0"/>
          </a:xfrm>
          <a:custGeom>
            <a:avLst/>
            <a:gdLst/>
            <a:ahLst/>
            <a:cxnLst/>
            <a:rect l="l" t="t" r="r" b="b"/>
            <a:pathLst>
              <a:path w="3772534">
                <a:moveTo>
                  <a:pt x="0" y="0"/>
                </a:moveTo>
                <a:lnTo>
                  <a:pt x="3772509" y="0"/>
                </a:lnTo>
              </a:path>
            </a:pathLst>
          </a:custGeom>
          <a:ln w="4572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116837" y="7659763"/>
            <a:ext cx="3772535" cy="0"/>
          </a:xfrm>
          <a:custGeom>
            <a:avLst/>
            <a:gdLst/>
            <a:ahLst/>
            <a:cxnLst/>
            <a:rect l="l" t="t" r="r" b="b"/>
            <a:pathLst>
              <a:path w="3772534">
                <a:moveTo>
                  <a:pt x="0" y="0"/>
                </a:moveTo>
                <a:lnTo>
                  <a:pt x="3772509" y="0"/>
                </a:lnTo>
              </a:path>
            </a:pathLst>
          </a:custGeom>
          <a:ln w="4572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116837" y="6882371"/>
            <a:ext cx="3772535" cy="0"/>
          </a:xfrm>
          <a:custGeom>
            <a:avLst/>
            <a:gdLst/>
            <a:ahLst/>
            <a:cxnLst/>
            <a:rect l="l" t="t" r="r" b="b"/>
            <a:pathLst>
              <a:path w="3772534">
                <a:moveTo>
                  <a:pt x="0" y="0"/>
                </a:moveTo>
                <a:lnTo>
                  <a:pt x="3772509" y="0"/>
                </a:lnTo>
              </a:path>
            </a:pathLst>
          </a:custGeom>
          <a:ln w="4572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142834" y="6543852"/>
            <a:ext cx="511809" cy="96520"/>
          </a:xfrm>
          <a:custGeom>
            <a:avLst/>
            <a:gdLst/>
            <a:ahLst/>
            <a:cxnLst/>
            <a:rect l="l" t="t" r="r" b="b"/>
            <a:pathLst>
              <a:path w="511810" h="96520">
                <a:moveTo>
                  <a:pt x="266979" y="0"/>
                </a:moveTo>
                <a:lnTo>
                  <a:pt x="244627" y="0"/>
                </a:lnTo>
                <a:lnTo>
                  <a:pt x="240477" y="12110"/>
                </a:lnTo>
                <a:lnTo>
                  <a:pt x="233897" y="21982"/>
                </a:lnTo>
                <a:lnTo>
                  <a:pt x="191412" y="38977"/>
                </a:lnTo>
                <a:lnTo>
                  <a:pt x="157010" y="40297"/>
                </a:lnTo>
                <a:lnTo>
                  <a:pt x="131140" y="40297"/>
                </a:lnTo>
                <a:lnTo>
                  <a:pt x="101920" y="40794"/>
                </a:lnTo>
                <a:lnTo>
                  <a:pt x="56929" y="44770"/>
                </a:lnTo>
                <a:lnTo>
                  <a:pt x="10288" y="66182"/>
                </a:lnTo>
                <a:lnTo>
                  <a:pt x="0" y="95910"/>
                </a:lnTo>
                <a:lnTo>
                  <a:pt x="22339" y="95910"/>
                </a:lnTo>
                <a:lnTo>
                  <a:pt x="24470" y="84301"/>
                </a:lnTo>
                <a:lnTo>
                  <a:pt x="30865" y="74791"/>
                </a:lnTo>
                <a:lnTo>
                  <a:pt x="67405" y="60007"/>
                </a:lnTo>
                <a:lnTo>
                  <a:pt x="118783" y="57365"/>
                </a:lnTo>
                <a:lnTo>
                  <a:pt x="140550" y="57365"/>
                </a:lnTo>
                <a:lnTo>
                  <a:pt x="165027" y="57070"/>
                </a:lnTo>
                <a:lnTo>
                  <a:pt x="214642" y="52654"/>
                </a:lnTo>
                <a:lnTo>
                  <a:pt x="250365" y="31915"/>
                </a:lnTo>
                <a:lnTo>
                  <a:pt x="255803" y="20878"/>
                </a:lnTo>
                <a:lnTo>
                  <a:pt x="261203" y="31934"/>
                </a:lnTo>
                <a:lnTo>
                  <a:pt x="299897" y="52959"/>
                </a:lnTo>
                <a:lnTo>
                  <a:pt x="348196" y="57091"/>
                </a:lnTo>
                <a:lnTo>
                  <a:pt x="408918" y="57690"/>
                </a:lnTo>
                <a:lnTo>
                  <a:pt x="427221" y="58627"/>
                </a:lnTo>
                <a:lnTo>
                  <a:pt x="469741" y="67564"/>
                </a:lnTo>
                <a:lnTo>
                  <a:pt x="489254" y="95923"/>
                </a:lnTo>
                <a:lnTo>
                  <a:pt x="511606" y="95923"/>
                </a:lnTo>
                <a:lnTo>
                  <a:pt x="486467" y="54546"/>
                </a:lnTo>
                <a:lnTo>
                  <a:pt x="430745" y="42003"/>
                </a:lnTo>
                <a:lnTo>
                  <a:pt x="374002" y="40309"/>
                </a:lnTo>
                <a:lnTo>
                  <a:pt x="342045" y="40190"/>
                </a:lnTo>
                <a:lnTo>
                  <a:pt x="330854" y="39831"/>
                </a:lnTo>
                <a:lnTo>
                  <a:pt x="291991" y="32459"/>
                </a:lnTo>
                <a:lnTo>
                  <a:pt x="266979" y="3136"/>
                </a:lnTo>
                <a:lnTo>
                  <a:pt x="26697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301011" y="7608201"/>
            <a:ext cx="603885" cy="96520"/>
          </a:xfrm>
          <a:custGeom>
            <a:avLst/>
            <a:gdLst/>
            <a:ahLst/>
            <a:cxnLst/>
            <a:rect l="l" t="t" r="r" b="b"/>
            <a:pathLst>
              <a:path w="603885" h="96520">
                <a:moveTo>
                  <a:pt x="603262" y="0"/>
                </a:moveTo>
                <a:lnTo>
                  <a:pt x="576922" y="0"/>
                </a:lnTo>
                <a:lnTo>
                  <a:pt x="574410" y="11603"/>
                </a:lnTo>
                <a:lnTo>
                  <a:pt x="566872" y="21112"/>
                </a:lnTo>
                <a:lnTo>
                  <a:pt x="523798" y="35899"/>
                </a:lnTo>
                <a:lnTo>
                  <a:pt x="463207" y="38557"/>
                </a:lnTo>
                <a:lnTo>
                  <a:pt x="437553" y="38557"/>
                </a:lnTo>
                <a:lnTo>
                  <a:pt x="408689" y="38852"/>
                </a:lnTo>
                <a:lnTo>
                  <a:pt x="365002" y="41209"/>
                </a:lnTo>
                <a:lnTo>
                  <a:pt x="318284" y="55030"/>
                </a:lnTo>
                <a:lnTo>
                  <a:pt x="301650" y="75031"/>
                </a:lnTo>
                <a:lnTo>
                  <a:pt x="295278" y="63984"/>
                </a:lnTo>
                <a:lnTo>
                  <a:pt x="249643" y="42976"/>
                </a:lnTo>
                <a:lnTo>
                  <a:pt x="192684" y="38833"/>
                </a:lnTo>
                <a:lnTo>
                  <a:pt x="146316" y="38557"/>
                </a:lnTo>
                <a:lnTo>
                  <a:pt x="121094" y="38247"/>
                </a:lnTo>
                <a:lnTo>
                  <a:pt x="81565" y="35755"/>
                </a:lnTo>
                <a:lnTo>
                  <a:pt x="36580" y="21062"/>
                </a:lnTo>
                <a:lnTo>
                  <a:pt x="26352" y="25"/>
                </a:lnTo>
                <a:lnTo>
                  <a:pt x="0" y="25"/>
                </a:lnTo>
                <a:lnTo>
                  <a:pt x="29644" y="41401"/>
                </a:lnTo>
                <a:lnTo>
                  <a:pt x="70990" y="51821"/>
                </a:lnTo>
                <a:lnTo>
                  <a:pt x="125773" y="55202"/>
                </a:lnTo>
                <a:lnTo>
                  <a:pt x="199947" y="55745"/>
                </a:lnTo>
                <a:lnTo>
                  <a:pt x="213145" y="56102"/>
                </a:lnTo>
                <a:lnTo>
                  <a:pt x="251628" y="60809"/>
                </a:lnTo>
                <a:lnTo>
                  <a:pt x="286740" y="88379"/>
                </a:lnTo>
                <a:lnTo>
                  <a:pt x="288467" y="92798"/>
                </a:lnTo>
                <a:lnTo>
                  <a:pt x="288467" y="95935"/>
                </a:lnTo>
                <a:lnTo>
                  <a:pt x="314820" y="95935"/>
                </a:lnTo>
                <a:lnTo>
                  <a:pt x="351574" y="60921"/>
                </a:lnTo>
                <a:lnTo>
                  <a:pt x="396035" y="55946"/>
                </a:lnTo>
                <a:lnTo>
                  <a:pt x="418134" y="55613"/>
                </a:lnTo>
                <a:lnTo>
                  <a:pt x="448652" y="55613"/>
                </a:lnTo>
                <a:lnTo>
                  <a:pt x="483107" y="55115"/>
                </a:lnTo>
                <a:lnTo>
                  <a:pt x="536153" y="51139"/>
                </a:lnTo>
                <a:lnTo>
                  <a:pt x="575975" y="40163"/>
                </a:lnTo>
                <a:lnTo>
                  <a:pt x="600231" y="16335"/>
                </a:lnTo>
                <a:lnTo>
                  <a:pt x="60326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713699" y="6543852"/>
            <a:ext cx="511809" cy="96520"/>
          </a:xfrm>
          <a:custGeom>
            <a:avLst/>
            <a:gdLst/>
            <a:ahLst/>
            <a:cxnLst/>
            <a:rect l="l" t="t" r="r" b="b"/>
            <a:pathLst>
              <a:path w="511810" h="96520">
                <a:moveTo>
                  <a:pt x="266979" y="0"/>
                </a:moveTo>
                <a:lnTo>
                  <a:pt x="244640" y="0"/>
                </a:lnTo>
                <a:lnTo>
                  <a:pt x="240484" y="12110"/>
                </a:lnTo>
                <a:lnTo>
                  <a:pt x="233903" y="21982"/>
                </a:lnTo>
                <a:lnTo>
                  <a:pt x="191412" y="38977"/>
                </a:lnTo>
                <a:lnTo>
                  <a:pt x="157010" y="40297"/>
                </a:lnTo>
                <a:lnTo>
                  <a:pt x="131140" y="40297"/>
                </a:lnTo>
                <a:lnTo>
                  <a:pt x="101921" y="40794"/>
                </a:lnTo>
                <a:lnTo>
                  <a:pt x="56934" y="44770"/>
                </a:lnTo>
                <a:lnTo>
                  <a:pt x="10288" y="66182"/>
                </a:lnTo>
                <a:lnTo>
                  <a:pt x="0" y="95910"/>
                </a:lnTo>
                <a:lnTo>
                  <a:pt x="22339" y="95910"/>
                </a:lnTo>
                <a:lnTo>
                  <a:pt x="24472" y="84301"/>
                </a:lnTo>
                <a:lnTo>
                  <a:pt x="30870" y="74791"/>
                </a:lnTo>
                <a:lnTo>
                  <a:pt x="67405" y="60007"/>
                </a:lnTo>
                <a:lnTo>
                  <a:pt x="118783" y="57365"/>
                </a:lnTo>
                <a:lnTo>
                  <a:pt x="140550" y="57365"/>
                </a:lnTo>
                <a:lnTo>
                  <a:pt x="165025" y="57070"/>
                </a:lnTo>
                <a:lnTo>
                  <a:pt x="214642" y="52654"/>
                </a:lnTo>
                <a:lnTo>
                  <a:pt x="250366" y="31915"/>
                </a:lnTo>
                <a:lnTo>
                  <a:pt x="255803" y="20878"/>
                </a:lnTo>
                <a:lnTo>
                  <a:pt x="261209" y="31934"/>
                </a:lnTo>
                <a:lnTo>
                  <a:pt x="299910" y="52959"/>
                </a:lnTo>
                <a:lnTo>
                  <a:pt x="348202" y="57091"/>
                </a:lnTo>
                <a:lnTo>
                  <a:pt x="408920" y="57690"/>
                </a:lnTo>
                <a:lnTo>
                  <a:pt x="427226" y="58627"/>
                </a:lnTo>
                <a:lnTo>
                  <a:pt x="469748" y="67564"/>
                </a:lnTo>
                <a:lnTo>
                  <a:pt x="489267" y="95923"/>
                </a:lnTo>
                <a:lnTo>
                  <a:pt x="511606" y="95923"/>
                </a:lnTo>
                <a:lnTo>
                  <a:pt x="486473" y="54546"/>
                </a:lnTo>
                <a:lnTo>
                  <a:pt x="430755" y="42003"/>
                </a:lnTo>
                <a:lnTo>
                  <a:pt x="374002" y="40309"/>
                </a:lnTo>
                <a:lnTo>
                  <a:pt x="342052" y="40190"/>
                </a:lnTo>
                <a:lnTo>
                  <a:pt x="330860" y="39831"/>
                </a:lnTo>
                <a:lnTo>
                  <a:pt x="291985" y="32459"/>
                </a:lnTo>
                <a:lnTo>
                  <a:pt x="266979" y="3136"/>
                </a:lnTo>
                <a:lnTo>
                  <a:pt x="26697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856255" y="6507988"/>
            <a:ext cx="511809" cy="96520"/>
          </a:xfrm>
          <a:custGeom>
            <a:avLst/>
            <a:gdLst/>
            <a:ahLst/>
            <a:cxnLst/>
            <a:rect l="l" t="t" r="r" b="b"/>
            <a:pathLst>
              <a:path w="511810" h="96520">
                <a:moveTo>
                  <a:pt x="266979" y="0"/>
                </a:moveTo>
                <a:lnTo>
                  <a:pt x="244627" y="0"/>
                </a:lnTo>
                <a:lnTo>
                  <a:pt x="240472" y="12118"/>
                </a:lnTo>
                <a:lnTo>
                  <a:pt x="233894" y="21993"/>
                </a:lnTo>
                <a:lnTo>
                  <a:pt x="191409" y="38984"/>
                </a:lnTo>
                <a:lnTo>
                  <a:pt x="157010" y="40297"/>
                </a:lnTo>
                <a:lnTo>
                  <a:pt x="131140" y="40297"/>
                </a:lnTo>
                <a:lnTo>
                  <a:pt x="101923" y="40794"/>
                </a:lnTo>
                <a:lnTo>
                  <a:pt x="56920" y="44770"/>
                </a:lnTo>
                <a:lnTo>
                  <a:pt x="10287" y="66192"/>
                </a:lnTo>
                <a:lnTo>
                  <a:pt x="0" y="95910"/>
                </a:lnTo>
                <a:lnTo>
                  <a:pt x="22351" y="95910"/>
                </a:lnTo>
                <a:lnTo>
                  <a:pt x="24481" y="84307"/>
                </a:lnTo>
                <a:lnTo>
                  <a:pt x="30872" y="74798"/>
                </a:lnTo>
                <a:lnTo>
                  <a:pt x="67398" y="60018"/>
                </a:lnTo>
                <a:lnTo>
                  <a:pt x="118795" y="57365"/>
                </a:lnTo>
                <a:lnTo>
                  <a:pt x="140538" y="57365"/>
                </a:lnTo>
                <a:lnTo>
                  <a:pt x="165014" y="57078"/>
                </a:lnTo>
                <a:lnTo>
                  <a:pt x="214629" y="52666"/>
                </a:lnTo>
                <a:lnTo>
                  <a:pt x="250364" y="31921"/>
                </a:lnTo>
                <a:lnTo>
                  <a:pt x="255816" y="20891"/>
                </a:lnTo>
                <a:lnTo>
                  <a:pt x="261208" y="31945"/>
                </a:lnTo>
                <a:lnTo>
                  <a:pt x="299885" y="52958"/>
                </a:lnTo>
                <a:lnTo>
                  <a:pt x="348200" y="57102"/>
                </a:lnTo>
                <a:lnTo>
                  <a:pt x="387527" y="57378"/>
                </a:lnTo>
                <a:lnTo>
                  <a:pt x="408920" y="57690"/>
                </a:lnTo>
                <a:lnTo>
                  <a:pt x="454571" y="62382"/>
                </a:lnTo>
                <a:lnTo>
                  <a:pt x="487085" y="84340"/>
                </a:lnTo>
                <a:lnTo>
                  <a:pt x="489254" y="95923"/>
                </a:lnTo>
                <a:lnTo>
                  <a:pt x="511594" y="95923"/>
                </a:lnTo>
                <a:lnTo>
                  <a:pt x="486460" y="54551"/>
                </a:lnTo>
                <a:lnTo>
                  <a:pt x="430739" y="42005"/>
                </a:lnTo>
                <a:lnTo>
                  <a:pt x="374002" y="40309"/>
                </a:lnTo>
                <a:lnTo>
                  <a:pt x="342034" y="40190"/>
                </a:lnTo>
                <a:lnTo>
                  <a:pt x="330844" y="39831"/>
                </a:lnTo>
                <a:lnTo>
                  <a:pt x="291983" y="32464"/>
                </a:lnTo>
                <a:lnTo>
                  <a:pt x="266979" y="3136"/>
                </a:lnTo>
                <a:lnTo>
                  <a:pt x="26697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125537" y="6783602"/>
            <a:ext cx="74295" cy="494030"/>
          </a:xfrm>
          <a:custGeom>
            <a:avLst/>
            <a:gdLst/>
            <a:ahLst/>
            <a:cxnLst/>
            <a:rect l="l" t="t" r="r" b="b"/>
            <a:pathLst>
              <a:path w="74294" h="494029">
                <a:moveTo>
                  <a:pt x="35128" y="13093"/>
                </a:moveTo>
                <a:lnTo>
                  <a:pt x="34886" y="6870"/>
                </a:lnTo>
                <a:lnTo>
                  <a:pt x="34721" y="1244"/>
                </a:lnTo>
                <a:lnTo>
                  <a:pt x="33566" y="3111"/>
                </a:lnTo>
                <a:lnTo>
                  <a:pt x="15506" y="187680"/>
                </a:lnTo>
                <a:lnTo>
                  <a:pt x="0" y="486994"/>
                </a:lnTo>
                <a:lnTo>
                  <a:pt x="825" y="488861"/>
                </a:lnTo>
                <a:lnTo>
                  <a:pt x="1562" y="491363"/>
                </a:lnTo>
                <a:lnTo>
                  <a:pt x="17068" y="192049"/>
                </a:lnTo>
                <a:lnTo>
                  <a:pt x="19964" y="145288"/>
                </a:lnTo>
                <a:lnTo>
                  <a:pt x="27876" y="50507"/>
                </a:lnTo>
                <a:lnTo>
                  <a:pt x="34061" y="14960"/>
                </a:lnTo>
                <a:lnTo>
                  <a:pt x="35128" y="13093"/>
                </a:lnTo>
                <a:close/>
              </a:path>
              <a:path w="74294" h="494029">
                <a:moveTo>
                  <a:pt x="47790" y="50266"/>
                </a:moveTo>
                <a:lnTo>
                  <a:pt x="47447" y="50266"/>
                </a:lnTo>
                <a:lnTo>
                  <a:pt x="47447" y="46456"/>
                </a:lnTo>
                <a:lnTo>
                  <a:pt x="47104" y="46456"/>
                </a:lnTo>
                <a:lnTo>
                  <a:pt x="47256" y="45516"/>
                </a:lnTo>
                <a:lnTo>
                  <a:pt x="47040" y="44462"/>
                </a:lnTo>
                <a:lnTo>
                  <a:pt x="47040" y="46951"/>
                </a:lnTo>
                <a:lnTo>
                  <a:pt x="47040" y="50266"/>
                </a:lnTo>
                <a:lnTo>
                  <a:pt x="46545" y="50266"/>
                </a:lnTo>
                <a:lnTo>
                  <a:pt x="46596" y="49872"/>
                </a:lnTo>
                <a:lnTo>
                  <a:pt x="47040" y="46951"/>
                </a:lnTo>
                <a:lnTo>
                  <a:pt x="47040" y="44462"/>
                </a:lnTo>
                <a:lnTo>
                  <a:pt x="47002" y="44272"/>
                </a:lnTo>
                <a:lnTo>
                  <a:pt x="46189" y="38658"/>
                </a:lnTo>
                <a:lnTo>
                  <a:pt x="45847" y="35534"/>
                </a:lnTo>
                <a:lnTo>
                  <a:pt x="44043" y="24307"/>
                </a:lnTo>
                <a:lnTo>
                  <a:pt x="43370" y="21196"/>
                </a:lnTo>
                <a:lnTo>
                  <a:pt x="43053" y="18707"/>
                </a:lnTo>
                <a:lnTo>
                  <a:pt x="42799" y="18084"/>
                </a:lnTo>
                <a:lnTo>
                  <a:pt x="42633" y="16827"/>
                </a:lnTo>
                <a:lnTo>
                  <a:pt x="42392" y="16205"/>
                </a:lnTo>
                <a:lnTo>
                  <a:pt x="42227" y="14960"/>
                </a:lnTo>
                <a:lnTo>
                  <a:pt x="41973" y="14351"/>
                </a:lnTo>
                <a:lnTo>
                  <a:pt x="41808" y="13093"/>
                </a:lnTo>
                <a:lnTo>
                  <a:pt x="41567" y="12484"/>
                </a:lnTo>
                <a:lnTo>
                  <a:pt x="41402" y="11214"/>
                </a:lnTo>
                <a:lnTo>
                  <a:pt x="40982" y="9982"/>
                </a:lnTo>
                <a:lnTo>
                  <a:pt x="40576" y="8102"/>
                </a:lnTo>
                <a:lnTo>
                  <a:pt x="39014" y="3111"/>
                </a:lnTo>
                <a:lnTo>
                  <a:pt x="38836" y="3111"/>
                </a:lnTo>
                <a:lnTo>
                  <a:pt x="38430" y="1866"/>
                </a:lnTo>
                <a:lnTo>
                  <a:pt x="38265" y="1866"/>
                </a:lnTo>
                <a:lnTo>
                  <a:pt x="38023" y="1244"/>
                </a:lnTo>
                <a:lnTo>
                  <a:pt x="37846" y="1244"/>
                </a:lnTo>
                <a:lnTo>
                  <a:pt x="37680" y="622"/>
                </a:lnTo>
                <a:lnTo>
                  <a:pt x="37515" y="622"/>
                </a:lnTo>
                <a:lnTo>
                  <a:pt x="37274" y="0"/>
                </a:lnTo>
                <a:lnTo>
                  <a:pt x="35217" y="0"/>
                </a:lnTo>
                <a:lnTo>
                  <a:pt x="35052" y="622"/>
                </a:lnTo>
                <a:lnTo>
                  <a:pt x="34886" y="622"/>
                </a:lnTo>
                <a:lnTo>
                  <a:pt x="34721" y="1244"/>
                </a:lnTo>
                <a:lnTo>
                  <a:pt x="35128" y="13093"/>
                </a:lnTo>
                <a:lnTo>
                  <a:pt x="35382" y="13093"/>
                </a:lnTo>
                <a:lnTo>
                  <a:pt x="35458" y="12484"/>
                </a:lnTo>
                <a:lnTo>
                  <a:pt x="37020" y="12484"/>
                </a:lnTo>
                <a:lnTo>
                  <a:pt x="37198" y="13093"/>
                </a:lnTo>
                <a:lnTo>
                  <a:pt x="37515" y="13093"/>
                </a:lnTo>
                <a:lnTo>
                  <a:pt x="37680" y="13716"/>
                </a:lnTo>
                <a:lnTo>
                  <a:pt x="37846" y="13716"/>
                </a:lnTo>
                <a:lnTo>
                  <a:pt x="38023" y="14351"/>
                </a:lnTo>
                <a:lnTo>
                  <a:pt x="38188" y="14351"/>
                </a:lnTo>
                <a:lnTo>
                  <a:pt x="38341" y="14960"/>
                </a:lnTo>
                <a:lnTo>
                  <a:pt x="38506" y="14960"/>
                </a:lnTo>
                <a:lnTo>
                  <a:pt x="39166" y="17462"/>
                </a:lnTo>
                <a:lnTo>
                  <a:pt x="39331" y="17462"/>
                </a:lnTo>
                <a:lnTo>
                  <a:pt x="39751" y="18707"/>
                </a:lnTo>
                <a:lnTo>
                  <a:pt x="40246" y="21196"/>
                </a:lnTo>
                <a:lnTo>
                  <a:pt x="40982" y="23685"/>
                </a:lnTo>
                <a:lnTo>
                  <a:pt x="41148" y="24942"/>
                </a:lnTo>
                <a:lnTo>
                  <a:pt x="41897" y="28054"/>
                </a:lnTo>
                <a:lnTo>
                  <a:pt x="42049" y="29298"/>
                </a:lnTo>
                <a:lnTo>
                  <a:pt x="42227" y="29921"/>
                </a:lnTo>
                <a:lnTo>
                  <a:pt x="42633" y="32423"/>
                </a:lnTo>
                <a:lnTo>
                  <a:pt x="43053" y="34290"/>
                </a:lnTo>
                <a:lnTo>
                  <a:pt x="43548" y="38036"/>
                </a:lnTo>
                <a:lnTo>
                  <a:pt x="43789" y="38658"/>
                </a:lnTo>
                <a:lnTo>
                  <a:pt x="44945" y="46139"/>
                </a:lnTo>
                <a:lnTo>
                  <a:pt x="45275" y="49263"/>
                </a:lnTo>
                <a:lnTo>
                  <a:pt x="45516" y="50507"/>
                </a:lnTo>
                <a:lnTo>
                  <a:pt x="46012" y="54864"/>
                </a:lnTo>
                <a:lnTo>
                  <a:pt x="46367" y="51828"/>
                </a:lnTo>
                <a:lnTo>
                  <a:pt x="46367" y="55346"/>
                </a:lnTo>
                <a:lnTo>
                  <a:pt x="47790" y="55346"/>
                </a:lnTo>
                <a:lnTo>
                  <a:pt x="47790" y="50266"/>
                </a:lnTo>
                <a:close/>
              </a:path>
              <a:path w="74294" h="494029">
                <a:moveTo>
                  <a:pt x="53086" y="55346"/>
                </a:moveTo>
                <a:lnTo>
                  <a:pt x="51219" y="55346"/>
                </a:lnTo>
                <a:lnTo>
                  <a:pt x="51219" y="189966"/>
                </a:lnTo>
                <a:lnTo>
                  <a:pt x="53086" y="189966"/>
                </a:lnTo>
                <a:lnTo>
                  <a:pt x="53086" y="55346"/>
                </a:lnTo>
                <a:close/>
              </a:path>
              <a:path w="74294" h="494029">
                <a:moveTo>
                  <a:pt x="73723" y="489496"/>
                </a:moveTo>
                <a:lnTo>
                  <a:pt x="58216" y="190182"/>
                </a:lnTo>
                <a:lnTo>
                  <a:pt x="57746" y="191249"/>
                </a:lnTo>
                <a:lnTo>
                  <a:pt x="57746" y="189966"/>
                </a:lnTo>
                <a:lnTo>
                  <a:pt x="57251" y="189966"/>
                </a:lnTo>
                <a:lnTo>
                  <a:pt x="57251" y="192506"/>
                </a:lnTo>
                <a:lnTo>
                  <a:pt x="56870" y="193827"/>
                </a:lnTo>
                <a:lnTo>
                  <a:pt x="56870" y="192506"/>
                </a:lnTo>
                <a:lnTo>
                  <a:pt x="57251" y="192506"/>
                </a:lnTo>
                <a:lnTo>
                  <a:pt x="57251" y="189966"/>
                </a:lnTo>
                <a:lnTo>
                  <a:pt x="56400" y="189966"/>
                </a:lnTo>
                <a:lnTo>
                  <a:pt x="56400" y="192506"/>
                </a:lnTo>
                <a:lnTo>
                  <a:pt x="56591" y="192506"/>
                </a:lnTo>
                <a:lnTo>
                  <a:pt x="56591" y="195046"/>
                </a:lnTo>
                <a:lnTo>
                  <a:pt x="72161" y="493852"/>
                </a:lnTo>
                <a:lnTo>
                  <a:pt x="72898" y="491363"/>
                </a:lnTo>
                <a:lnTo>
                  <a:pt x="73723" y="489496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197862" y="7272464"/>
            <a:ext cx="73660" cy="494030"/>
          </a:xfrm>
          <a:custGeom>
            <a:avLst/>
            <a:gdLst/>
            <a:ahLst/>
            <a:cxnLst/>
            <a:rect l="l" t="t" r="r" b="b"/>
            <a:pathLst>
              <a:path w="73660" h="494029">
                <a:moveTo>
                  <a:pt x="35039" y="480136"/>
                </a:moveTo>
                <a:lnTo>
                  <a:pt x="27533" y="440232"/>
                </a:lnTo>
                <a:lnTo>
                  <a:pt x="17068" y="301802"/>
                </a:lnTo>
                <a:lnTo>
                  <a:pt x="1562" y="2501"/>
                </a:lnTo>
                <a:lnTo>
                  <a:pt x="825" y="4991"/>
                </a:lnTo>
                <a:lnTo>
                  <a:pt x="15494" y="306171"/>
                </a:lnTo>
                <a:lnTo>
                  <a:pt x="23088" y="415912"/>
                </a:lnTo>
                <a:lnTo>
                  <a:pt x="29756" y="473900"/>
                </a:lnTo>
                <a:lnTo>
                  <a:pt x="34785" y="491985"/>
                </a:lnTo>
                <a:lnTo>
                  <a:pt x="34874" y="485762"/>
                </a:lnTo>
                <a:lnTo>
                  <a:pt x="35039" y="480136"/>
                </a:lnTo>
                <a:close/>
              </a:path>
              <a:path w="73660" h="494029">
                <a:moveTo>
                  <a:pt x="47167" y="448335"/>
                </a:moveTo>
                <a:lnTo>
                  <a:pt x="46507" y="443357"/>
                </a:lnTo>
                <a:lnTo>
                  <a:pt x="45923" y="438988"/>
                </a:lnTo>
                <a:lnTo>
                  <a:pt x="45758" y="440855"/>
                </a:lnTo>
                <a:lnTo>
                  <a:pt x="45186" y="444588"/>
                </a:lnTo>
                <a:lnTo>
                  <a:pt x="44856" y="447713"/>
                </a:lnTo>
                <a:lnTo>
                  <a:pt x="44602" y="448957"/>
                </a:lnTo>
                <a:lnTo>
                  <a:pt x="43700" y="455193"/>
                </a:lnTo>
                <a:lnTo>
                  <a:pt x="43281" y="457073"/>
                </a:lnTo>
                <a:lnTo>
                  <a:pt x="42786" y="460806"/>
                </a:lnTo>
                <a:lnTo>
                  <a:pt x="42545" y="461429"/>
                </a:lnTo>
                <a:lnTo>
                  <a:pt x="42049" y="464553"/>
                </a:lnTo>
                <a:lnTo>
                  <a:pt x="41478" y="467042"/>
                </a:lnTo>
                <a:lnTo>
                  <a:pt x="41313" y="468299"/>
                </a:lnTo>
                <a:lnTo>
                  <a:pt x="40894" y="469531"/>
                </a:lnTo>
                <a:lnTo>
                  <a:pt x="40728" y="470789"/>
                </a:lnTo>
                <a:lnTo>
                  <a:pt x="39992" y="473278"/>
                </a:lnTo>
                <a:lnTo>
                  <a:pt x="38671" y="478269"/>
                </a:lnTo>
                <a:lnTo>
                  <a:pt x="38506" y="478269"/>
                </a:lnTo>
                <a:lnTo>
                  <a:pt x="38341" y="478891"/>
                </a:lnTo>
                <a:lnTo>
                  <a:pt x="38176" y="478891"/>
                </a:lnTo>
                <a:lnTo>
                  <a:pt x="38011" y="479513"/>
                </a:lnTo>
                <a:lnTo>
                  <a:pt x="37846" y="479513"/>
                </a:lnTo>
                <a:lnTo>
                  <a:pt x="37680" y="480136"/>
                </a:lnTo>
                <a:lnTo>
                  <a:pt x="37515" y="480136"/>
                </a:lnTo>
                <a:lnTo>
                  <a:pt x="37350" y="480758"/>
                </a:lnTo>
                <a:lnTo>
                  <a:pt x="36931" y="480758"/>
                </a:lnTo>
                <a:lnTo>
                  <a:pt x="36779" y="481393"/>
                </a:lnTo>
                <a:lnTo>
                  <a:pt x="35953" y="481393"/>
                </a:lnTo>
                <a:lnTo>
                  <a:pt x="35788" y="480758"/>
                </a:lnTo>
                <a:lnTo>
                  <a:pt x="35369" y="480758"/>
                </a:lnTo>
                <a:lnTo>
                  <a:pt x="35293" y="480136"/>
                </a:lnTo>
                <a:lnTo>
                  <a:pt x="35039" y="480136"/>
                </a:lnTo>
                <a:lnTo>
                  <a:pt x="34785" y="491985"/>
                </a:lnTo>
                <a:lnTo>
                  <a:pt x="34874" y="492620"/>
                </a:lnTo>
                <a:lnTo>
                  <a:pt x="35039" y="492620"/>
                </a:lnTo>
                <a:lnTo>
                  <a:pt x="35204" y="493229"/>
                </a:lnTo>
                <a:lnTo>
                  <a:pt x="35610" y="493229"/>
                </a:lnTo>
                <a:lnTo>
                  <a:pt x="35788" y="493852"/>
                </a:lnTo>
                <a:lnTo>
                  <a:pt x="36931" y="493852"/>
                </a:lnTo>
                <a:lnTo>
                  <a:pt x="37109" y="493229"/>
                </a:lnTo>
                <a:lnTo>
                  <a:pt x="37426" y="493229"/>
                </a:lnTo>
                <a:lnTo>
                  <a:pt x="37680" y="492620"/>
                </a:lnTo>
                <a:lnTo>
                  <a:pt x="37846" y="492620"/>
                </a:lnTo>
                <a:lnTo>
                  <a:pt x="38011" y="491985"/>
                </a:lnTo>
                <a:lnTo>
                  <a:pt x="38252" y="491985"/>
                </a:lnTo>
                <a:lnTo>
                  <a:pt x="38417" y="491363"/>
                </a:lnTo>
                <a:lnTo>
                  <a:pt x="38582" y="491363"/>
                </a:lnTo>
                <a:lnTo>
                  <a:pt x="38836" y="490740"/>
                </a:lnTo>
                <a:lnTo>
                  <a:pt x="39166" y="489483"/>
                </a:lnTo>
                <a:lnTo>
                  <a:pt x="39408" y="489483"/>
                </a:lnTo>
                <a:lnTo>
                  <a:pt x="40398" y="486371"/>
                </a:lnTo>
                <a:lnTo>
                  <a:pt x="40563" y="485127"/>
                </a:lnTo>
                <a:lnTo>
                  <a:pt x="40982" y="483882"/>
                </a:lnTo>
                <a:lnTo>
                  <a:pt x="42545" y="477024"/>
                </a:lnTo>
                <a:lnTo>
                  <a:pt x="42710" y="475767"/>
                </a:lnTo>
                <a:lnTo>
                  <a:pt x="43535" y="471411"/>
                </a:lnTo>
                <a:lnTo>
                  <a:pt x="43776" y="470789"/>
                </a:lnTo>
                <a:lnTo>
                  <a:pt x="45758" y="458304"/>
                </a:lnTo>
                <a:lnTo>
                  <a:pt x="45923" y="456450"/>
                </a:lnTo>
                <a:lnTo>
                  <a:pt x="47167" y="448335"/>
                </a:lnTo>
                <a:close/>
              </a:path>
              <a:path w="73660" h="494029">
                <a:moveTo>
                  <a:pt x="73545" y="4368"/>
                </a:moveTo>
                <a:lnTo>
                  <a:pt x="72720" y="2501"/>
                </a:lnTo>
                <a:lnTo>
                  <a:pt x="71983" y="0"/>
                </a:lnTo>
                <a:lnTo>
                  <a:pt x="56565" y="299313"/>
                </a:lnTo>
                <a:lnTo>
                  <a:pt x="50050" y="395960"/>
                </a:lnTo>
                <a:lnTo>
                  <a:pt x="46012" y="438988"/>
                </a:lnTo>
                <a:lnTo>
                  <a:pt x="46583" y="442722"/>
                </a:lnTo>
                <a:lnTo>
                  <a:pt x="47244" y="447103"/>
                </a:lnTo>
                <a:lnTo>
                  <a:pt x="58127" y="303682"/>
                </a:lnTo>
                <a:lnTo>
                  <a:pt x="73545" y="4368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269999" y="6780821"/>
            <a:ext cx="74295" cy="494030"/>
          </a:xfrm>
          <a:custGeom>
            <a:avLst/>
            <a:gdLst/>
            <a:ahLst/>
            <a:cxnLst/>
            <a:rect l="l" t="t" r="r" b="b"/>
            <a:pathLst>
              <a:path w="74295" h="494029">
                <a:moveTo>
                  <a:pt x="35128" y="13081"/>
                </a:moveTo>
                <a:lnTo>
                  <a:pt x="34874" y="6845"/>
                </a:lnTo>
                <a:lnTo>
                  <a:pt x="34709" y="1257"/>
                </a:lnTo>
                <a:lnTo>
                  <a:pt x="33553" y="3111"/>
                </a:lnTo>
                <a:lnTo>
                  <a:pt x="15506" y="187680"/>
                </a:lnTo>
                <a:lnTo>
                  <a:pt x="0" y="486994"/>
                </a:lnTo>
                <a:lnTo>
                  <a:pt x="825" y="488861"/>
                </a:lnTo>
                <a:lnTo>
                  <a:pt x="1562" y="491350"/>
                </a:lnTo>
                <a:lnTo>
                  <a:pt x="17068" y="192049"/>
                </a:lnTo>
                <a:lnTo>
                  <a:pt x="19951" y="145275"/>
                </a:lnTo>
                <a:lnTo>
                  <a:pt x="27876" y="50495"/>
                </a:lnTo>
                <a:lnTo>
                  <a:pt x="34061" y="14960"/>
                </a:lnTo>
                <a:lnTo>
                  <a:pt x="35128" y="13081"/>
                </a:lnTo>
                <a:close/>
              </a:path>
              <a:path w="74295" h="494029">
                <a:moveTo>
                  <a:pt x="47752" y="50507"/>
                </a:moveTo>
                <a:lnTo>
                  <a:pt x="47472" y="50507"/>
                </a:lnTo>
                <a:lnTo>
                  <a:pt x="47472" y="46697"/>
                </a:lnTo>
                <a:lnTo>
                  <a:pt x="47066" y="46697"/>
                </a:lnTo>
                <a:lnTo>
                  <a:pt x="47256" y="45504"/>
                </a:lnTo>
                <a:lnTo>
                  <a:pt x="47002" y="44259"/>
                </a:lnTo>
                <a:lnTo>
                  <a:pt x="47002" y="47155"/>
                </a:lnTo>
                <a:lnTo>
                  <a:pt x="47002" y="50507"/>
                </a:lnTo>
                <a:lnTo>
                  <a:pt x="46507" y="50507"/>
                </a:lnTo>
                <a:lnTo>
                  <a:pt x="46583" y="49872"/>
                </a:lnTo>
                <a:lnTo>
                  <a:pt x="47002" y="47155"/>
                </a:lnTo>
                <a:lnTo>
                  <a:pt x="47002" y="44259"/>
                </a:lnTo>
                <a:lnTo>
                  <a:pt x="46177" y="38646"/>
                </a:lnTo>
                <a:lnTo>
                  <a:pt x="45847" y="35534"/>
                </a:lnTo>
                <a:lnTo>
                  <a:pt x="44030" y="24307"/>
                </a:lnTo>
                <a:lnTo>
                  <a:pt x="43611" y="22440"/>
                </a:lnTo>
                <a:lnTo>
                  <a:pt x="43053" y="18719"/>
                </a:lnTo>
                <a:lnTo>
                  <a:pt x="42799" y="18072"/>
                </a:lnTo>
                <a:lnTo>
                  <a:pt x="42633" y="16827"/>
                </a:lnTo>
                <a:lnTo>
                  <a:pt x="42367" y="16205"/>
                </a:lnTo>
                <a:lnTo>
                  <a:pt x="42214" y="14960"/>
                </a:lnTo>
                <a:lnTo>
                  <a:pt x="41973" y="14325"/>
                </a:lnTo>
                <a:lnTo>
                  <a:pt x="41808" y="13081"/>
                </a:lnTo>
                <a:lnTo>
                  <a:pt x="41541" y="12458"/>
                </a:lnTo>
                <a:lnTo>
                  <a:pt x="41389" y="11214"/>
                </a:lnTo>
                <a:lnTo>
                  <a:pt x="40982" y="9982"/>
                </a:lnTo>
                <a:lnTo>
                  <a:pt x="40563" y="8102"/>
                </a:lnTo>
                <a:lnTo>
                  <a:pt x="39001" y="3111"/>
                </a:lnTo>
                <a:lnTo>
                  <a:pt x="38823" y="3111"/>
                </a:lnTo>
                <a:lnTo>
                  <a:pt x="38430" y="1866"/>
                </a:lnTo>
                <a:lnTo>
                  <a:pt x="38265" y="1866"/>
                </a:lnTo>
                <a:lnTo>
                  <a:pt x="38023" y="1257"/>
                </a:lnTo>
                <a:lnTo>
                  <a:pt x="37846" y="1257"/>
                </a:lnTo>
                <a:lnTo>
                  <a:pt x="37680" y="622"/>
                </a:lnTo>
                <a:lnTo>
                  <a:pt x="37515" y="622"/>
                </a:lnTo>
                <a:lnTo>
                  <a:pt x="37261" y="0"/>
                </a:lnTo>
                <a:lnTo>
                  <a:pt x="35204" y="0"/>
                </a:lnTo>
                <a:lnTo>
                  <a:pt x="35052" y="622"/>
                </a:lnTo>
                <a:lnTo>
                  <a:pt x="34874" y="622"/>
                </a:lnTo>
                <a:lnTo>
                  <a:pt x="34709" y="1257"/>
                </a:lnTo>
                <a:lnTo>
                  <a:pt x="35128" y="13081"/>
                </a:lnTo>
                <a:lnTo>
                  <a:pt x="35382" y="13081"/>
                </a:lnTo>
                <a:lnTo>
                  <a:pt x="35458" y="12458"/>
                </a:lnTo>
                <a:lnTo>
                  <a:pt x="37020" y="12458"/>
                </a:lnTo>
                <a:lnTo>
                  <a:pt x="37198" y="13081"/>
                </a:lnTo>
                <a:lnTo>
                  <a:pt x="37515" y="13081"/>
                </a:lnTo>
                <a:lnTo>
                  <a:pt x="37680" y="13716"/>
                </a:lnTo>
                <a:lnTo>
                  <a:pt x="37846" y="13716"/>
                </a:lnTo>
                <a:lnTo>
                  <a:pt x="38023" y="14325"/>
                </a:lnTo>
                <a:lnTo>
                  <a:pt x="38176" y="14325"/>
                </a:lnTo>
                <a:lnTo>
                  <a:pt x="38341" y="14960"/>
                </a:lnTo>
                <a:lnTo>
                  <a:pt x="38506" y="14960"/>
                </a:lnTo>
                <a:lnTo>
                  <a:pt x="39166" y="17462"/>
                </a:lnTo>
                <a:lnTo>
                  <a:pt x="39331" y="17462"/>
                </a:lnTo>
                <a:lnTo>
                  <a:pt x="40081" y="19939"/>
                </a:lnTo>
                <a:lnTo>
                  <a:pt x="40233" y="21183"/>
                </a:lnTo>
                <a:lnTo>
                  <a:pt x="40805" y="23063"/>
                </a:lnTo>
                <a:lnTo>
                  <a:pt x="41148" y="24942"/>
                </a:lnTo>
                <a:lnTo>
                  <a:pt x="42049" y="29298"/>
                </a:lnTo>
                <a:lnTo>
                  <a:pt x="42214" y="29921"/>
                </a:lnTo>
                <a:lnTo>
                  <a:pt x="42633" y="32410"/>
                </a:lnTo>
                <a:lnTo>
                  <a:pt x="43053" y="34290"/>
                </a:lnTo>
                <a:lnTo>
                  <a:pt x="43522" y="38023"/>
                </a:lnTo>
                <a:lnTo>
                  <a:pt x="43789" y="38646"/>
                </a:lnTo>
                <a:lnTo>
                  <a:pt x="44945" y="46139"/>
                </a:lnTo>
                <a:lnTo>
                  <a:pt x="45262" y="49250"/>
                </a:lnTo>
                <a:lnTo>
                  <a:pt x="45516" y="50495"/>
                </a:lnTo>
                <a:lnTo>
                  <a:pt x="45999" y="54864"/>
                </a:lnTo>
                <a:lnTo>
                  <a:pt x="46405" y="51396"/>
                </a:lnTo>
                <a:lnTo>
                  <a:pt x="46405" y="54317"/>
                </a:lnTo>
                <a:lnTo>
                  <a:pt x="47752" y="54317"/>
                </a:lnTo>
                <a:lnTo>
                  <a:pt x="47752" y="50507"/>
                </a:lnTo>
                <a:close/>
              </a:path>
              <a:path w="74295" h="494029">
                <a:moveTo>
                  <a:pt x="53060" y="54317"/>
                </a:moveTo>
                <a:lnTo>
                  <a:pt x="51168" y="54317"/>
                </a:lnTo>
                <a:lnTo>
                  <a:pt x="51168" y="190207"/>
                </a:lnTo>
                <a:lnTo>
                  <a:pt x="53060" y="190207"/>
                </a:lnTo>
                <a:lnTo>
                  <a:pt x="53060" y="54317"/>
                </a:lnTo>
                <a:close/>
              </a:path>
              <a:path w="74295" h="494029">
                <a:moveTo>
                  <a:pt x="73723" y="489483"/>
                </a:moveTo>
                <a:lnTo>
                  <a:pt x="58216" y="190182"/>
                </a:lnTo>
                <a:lnTo>
                  <a:pt x="57924" y="190855"/>
                </a:lnTo>
                <a:lnTo>
                  <a:pt x="57924" y="190207"/>
                </a:lnTo>
                <a:lnTo>
                  <a:pt x="57632" y="190207"/>
                </a:lnTo>
                <a:lnTo>
                  <a:pt x="57632" y="191477"/>
                </a:lnTo>
                <a:lnTo>
                  <a:pt x="57391" y="192049"/>
                </a:lnTo>
                <a:lnTo>
                  <a:pt x="57175" y="192773"/>
                </a:lnTo>
                <a:lnTo>
                  <a:pt x="57175" y="191477"/>
                </a:lnTo>
                <a:lnTo>
                  <a:pt x="57632" y="191477"/>
                </a:lnTo>
                <a:lnTo>
                  <a:pt x="57632" y="190207"/>
                </a:lnTo>
                <a:lnTo>
                  <a:pt x="56362" y="190207"/>
                </a:lnTo>
                <a:lnTo>
                  <a:pt x="56362" y="191477"/>
                </a:lnTo>
                <a:lnTo>
                  <a:pt x="56502" y="191477"/>
                </a:lnTo>
                <a:lnTo>
                  <a:pt x="56502" y="194017"/>
                </a:lnTo>
                <a:lnTo>
                  <a:pt x="56794" y="194017"/>
                </a:lnTo>
                <a:lnTo>
                  <a:pt x="56642" y="194538"/>
                </a:lnTo>
                <a:lnTo>
                  <a:pt x="72161" y="493852"/>
                </a:lnTo>
                <a:lnTo>
                  <a:pt x="72898" y="491350"/>
                </a:lnTo>
                <a:lnTo>
                  <a:pt x="73723" y="489483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342312" y="7269683"/>
            <a:ext cx="73660" cy="494030"/>
          </a:xfrm>
          <a:custGeom>
            <a:avLst/>
            <a:gdLst/>
            <a:ahLst/>
            <a:cxnLst/>
            <a:rect l="l" t="t" r="r" b="b"/>
            <a:pathLst>
              <a:path w="73660" h="494029">
                <a:moveTo>
                  <a:pt x="35052" y="480136"/>
                </a:moveTo>
                <a:lnTo>
                  <a:pt x="27533" y="440232"/>
                </a:lnTo>
                <a:lnTo>
                  <a:pt x="17068" y="301802"/>
                </a:lnTo>
                <a:lnTo>
                  <a:pt x="1574" y="2489"/>
                </a:lnTo>
                <a:lnTo>
                  <a:pt x="825" y="4991"/>
                </a:lnTo>
                <a:lnTo>
                  <a:pt x="15506" y="306171"/>
                </a:lnTo>
                <a:lnTo>
                  <a:pt x="23101" y="415912"/>
                </a:lnTo>
                <a:lnTo>
                  <a:pt x="29768" y="473900"/>
                </a:lnTo>
                <a:lnTo>
                  <a:pt x="34798" y="491985"/>
                </a:lnTo>
                <a:lnTo>
                  <a:pt x="34886" y="485749"/>
                </a:lnTo>
                <a:lnTo>
                  <a:pt x="35052" y="480136"/>
                </a:lnTo>
                <a:close/>
              </a:path>
              <a:path w="73660" h="494029">
                <a:moveTo>
                  <a:pt x="47180" y="448335"/>
                </a:moveTo>
                <a:lnTo>
                  <a:pt x="46507" y="443344"/>
                </a:lnTo>
                <a:lnTo>
                  <a:pt x="45935" y="438975"/>
                </a:lnTo>
                <a:lnTo>
                  <a:pt x="45770" y="440855"/>
                </a:lnTo>
                <a:lnTo>
                  <a:pt x="45186" y="444601"/>
                </a:lnTo>
                <a:lnTo>
                  <a:pt x="44856" y="447713"/>
                </a:lnTo>
                <a:lnTo>
                  <a:pt x="43713" y="455193"/>
                </a:lnTo>
                <a:lnTo>
                  <a:pt x="43294" y="457060"/>
                </a:lnTo>
                <a:lnTo>
                  <a:pt x="42799" y="460806"/>
                </a:lnTo>
                <a:lnTo>
                  <a:pt x="42557" y="461429"/>
                </a:lnTo>
                <a:lnTo>
                  <a:pt x="42392" y="462673"/>
                </a:lnTo>
                <a:lnTo>
                  <a:pt x="42214" y="463296"/>
                </a:lnTo>
                <a:lnTo>
                  <a:pt x="42062" y="464553"/>
                </a:lnTo>
                <a:lnTo>
                  <a:pt x="41478" y="467042"/>
                </a:lnTo>
                <a:lnTo>
                  <a:pt x="41325" y="468287"/>
                </a:lnTo>
                <a:lnTo>
                  <a:pt x="40906" y="469531"/>
                </a:lnTo>
                <a:lnTo>
                  <a:pt x="40741" y="470776"/>
                </a:lnTo>
                <a:lnTo>
                  <a:pt x="39992" y="473278"/>
                </a:lnTo>
                <a:lnTo>
                  <a:pt x="38684" y="478269"/>
                </a:lnTo>
                <a:lnTo>
                  <a:pt x="38519" y="478269"/>
                </a:lnTo>
                <a:lnTo>
                  <a:pt x="38341" y="478891"/>
                </a:lnTo>
                <a:lnTo>
                  <a:pt x="38188" y="478891"/>
                </a:lnTo>
                <a:lnTo>
                  <a:pt x="38011" y="479513"/>
                </a:lnTo>
                <a:lnTo>
                  <a:pt x="37858" y="479513"/>
                </a:lnTo>
                <a:lnTo>
                  <a:pt x="37693" y="480136"/>
                </a:lnTo>
                <a:lnTo>
                  <a:pt x="37515" y="480136"/>
                </a:lnTo>
                <a:lnTo>
                  <a:pt x="37363" y="480758"/>
                </a:lnTo>
                <a:lnTo>
                  <a:pt x="36944" y="480758"/>
                </a:lnTo>
                <a:lnTo>
                  <a:pt x="36779" y="481380"/>
                </a:lnTo>
                <a:lnTo>
                  <a:pt x="35953" y="481380"/>
                </a:lnTo>
                <a:lnTo>
                  <a:pt x="35801" y="480758"/>
                </a:lnTo>
                <a:lnTo>
                  <a:pt x="35382" y="480758"/>
                </a:lnTo>
                <a:lnTo>
                  <a:pt x="35293" y="480136"/>
                </a:lnTo>
                <a:lnTo>
                  <a:pt x="35052" y="480136"/>
                </a:lnTo>
                <a:lnTo>
                  <a:pt x="34798" y="491985"/>
                </a:lnTo>
                <a:lnTo>
                  <a:pt x="34886" y="492607"/>
                </a:lnTo>
                <a:lnTo>
                  <a:pt x="35052" y="492607"/>
                </a:lnTo>
                <a:lnTo>
                  <a:pt x="35217" y="493229"/>
                </a:lnTo>
                <a:lnTo>
                  <a:pt x="35623" y="493229"/>
                </a:lnTo>
                <a:lnTo>
                  <a:pt x="35801" y="493852"/>
                </a:lnTo>
                <a:lnTo>
                  <a:pt x="36944" y="493852"/>
                </a:lnTo>
                <a:lnTo>
                  <a:pt x="37109" y="493229"/>
                </a:lnTo>
                <a:lnTo>
                  <a:pt x="37426" y="493229"/>
                </a:lnTo>
                <a:lnTo>
                  <a:pt x="37693" y="492607"/>
                </a:lnTo>
                <a:lnTo>
                  <a:pt x="37858" y="492607"/>
                </a:lnTo>
                <a:lnTo>
                  <a:pt x="38011" y="491985"/>
                </a:lnTo>
                <a:lnTo>
                  <a:pt x="38252" y="491985"/>
                </a:lnTo>
                <a:lnTo>
                  <a:pt x="38430" y="491363"/>
                </a:lnTo>
                <a:lnTo>
                  <a:pt x="38595" y="491363"/>
                </a:lnTo>
                <a:lnTo>
                  <a:pt x="39166" y="489496"/>
                </a:lnTo>
                <a:lnTo>
                  <a:pt x="39408" y="489496"/>
                </a:lnTo>
                <a:lnTo>
                  <a:pt x="40411" y="486371"/>
                </a:lnTo>
                <a:lnTo>
                  <a:pt x="40576" y="485127"/>
                </a:lnTo>
                <a:lnTo>
                  <a:pt x="40970" y="483870"/>
                </a:lnTo>
                <a:lnTo>
                  <a:pt x="42151" y="478891"/>
                </a:lnTo>
                <a:lnTo>
                  <a:pt x="43548" y="471411"/>
                </a:lnTo>
                <a:lnTo>
                  <a:pt x="43789" y="470776"/>
                </a:lnTo>
                <a:lnTo>
                  <a:pt x="45770" y="458317"/>
                </a:lnTo>
                <a:lnTo>
                  <a:pt x="45935" y="456438"/>
                </a:lnTo>
                <a:lnTo>
                  <a:pt x="47180" y="448335"/>
                </a:lnTo>
                <a:close/>
              </a:path>
              <a:path w="73660" h="494029">
                <a:moveTo>
                  <a:pt x="73558" y="4368"/>
                </a:moveTo>
                <a:lnTo>
                  <a:pt x="72732" y="2489"/>
                </a:lnTo>
                <a:lnTo>
                  <a:pt x="71996" y="0"/>
                </a:lnTo>
                <a:lnTo>
                  <a:pt x="56565" y="299300"/>
                </a:lnTo>
                <a:lnTo>
                  <a:pt x="50063" y="395947"/>
                </a:lnTo>
                <a:lnTo>
                  <a:pt x="46012" y="438975"/>
                </a:lnTo>
                <a:lnTo>
                  <a:pt x="46596" y="442722"/>
                </a:lnTo>
                <a:lnTo>
                  <a:pt x="47256" y="447090"/>
                </a:lnTo>
                <a:lnTo>
                  <a:pt x="58140" y="303669"/>
                </a:lnTo>
                <a:lnTo>
                  <a:pt x="73558" y="4368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414538" y="6783602"/>
            <a:ext cx="74295" cy="494030"/>
          </a:xfrm>
          <a:custGeom>
            <a:avLst/>
            <a:gdLst/>
            <a:ahLst/>
            <a:cxnLst/>
            <a:rect l="l" t="t" r="r" b="b"/>
            <a:pathLst>
              <a:path w="74295" h="494029">
                <a:moveTo>
                  <a:pt x="35128" y="13093"/>
                </a:moveTo>
                <a:lnTo>
                  <a:pt x="34886" y="6870"/>
                </a:lnTo>
                <a:lnTo>
                  <a:pt x="34721" y="1244"/>
                </a:lnTo>
                <a:lnTo>
                  <a:pt x="33566" y="3111"/>
                </a:lnTo>
                <a:lnTo>
                  <a:pt x="26631" y="42405"/>
                </a:lnTo>
                <a:lnTo>
                  <a:pt x="15506" y="187680"/>
                </a:lnTo>
                <a:lnTo>
                  <a:pt x="0" y="486994"/>
                </a:lnTo>
                <a:lnTo>
                  <a:pt x="825" y="488861"/>
                </a:lnTo>
                <a:lnTo>
                  <a:pt x="1574" y="491363"/>
                </a:lnTo>
                <a:lnTo>
                  <a:pt x="17068" y="192049"/>
                </a:lnTo>
                <a:lnTo>
                  <a:pt x="19964" y="145288"/>
                </a:lnTo>
                <a:lnTo>
                  <a:pt x="27876" y="50507"/>
                </a:lnTo>
                <a:lnTo>
                  <a:pt x="34061" y="14960"/>
                </a:lnTo>
                <a:lnTo>
                  <a:pt x="35128" y="13093"/>
                </a:lnTo>
                <a:close/>
              </a:path>
              <a:path w="74295" h="494029">
                <a:moveTo>
                  <a:pt x="47790" y="50266"/>
                </a:moveTo>
                <a:lnTo>
                  <a:pt x="47447" y="50266"/>
                </a:lnTo>
                <a:lnTo>
                  <a:pt x="47447" y="46456"/>
                </a:lnTo>
                <a:lnTo>
                  <a:pt x="47104" y="46456"/>
                </a:lnTo>
                <a:lnTo>
                  <a:pt x="47256" y="45516"/>
                </a:lnTo>
                <a:lnTo>
                  <a:pt x="47040" y="44462"/>
                </a:lnTo>
                <a:lnTo>
                  <a:pt x="47040" y="46951"/>
                </a:lnTo>
                <a:lnTo>
                  <a:pt x="47040" y="50266"/>
                </a:lnTo>
                <a:lnTo>
                  <a:pt x="46545" y="50266"/>
                </a:lnTo>
                <a:lnTo>
                  <a:pt x="46596" y="49872"/>
                </a:lnTo>
                <a:lnTo>
                  <a:pt x="47040" y="46951"/>
                </a:lnTo>
                <a:lnTo>
                  <a:pt x="47040" y="44462"/>
                </a:lnTo>
                <a:lnTo>
                  <a:pt x="47002" y="44272"/>
                </a:lnTo>
                <a:lnTo>
                  <a:pt x="46177" y="38658"/>
                </a:lnTo>
                <a:lnTo>
                  <a:pt x="45847" y="35534"/>
                </a:lnTo>
                <a:lnTo>
                  <a:pt x="44043" y="24307"/>
                </a:lnTo>
                <a:lnTo>
                  <a:pt x="43624" y="22440"/>
                </a:lnTo>
                <a:lnTo>
                  <a:pt x="43040" y="18707"/>
                </a:lnTo>
                <a:lnTo>
                  <a:pt x="42799" y="18084"/>
                </a:lnTo>
                <a:lnTo>
                  <a:pt x="42633" y="16827"/>
                </a:lnTo>
                <a:lnTo>
                  <a:pt x="42392" y="16205"/>
                </a:lnTo>
                <a:lnTo>
                  <a:pt x="42214" y="14960"/>
                </a:lnTo>
                <a:lnTo>
                  <a:pt x="41973" y="14351"/>
                </a:lnTo>
                <a:lnTo>
                  <a:pt x="41808" y="13093"/>
                </a:lnTo>
                <a:lnTo>
                  <a:pt x="41567" y="12484"/>
                </a:lnTo>
                <a:lnTo>
                  <a:pt x="41402" y="11214"/>
                </a:lnTo>
                <a:lnTo>
                  <a:pt x="40982" y="9982"/>
                </a:lnTo>
                <a:lnTo>
                  <a:pt x="40576" y="8102"/>
                </a:lnTo>
                <a:lnTo>
                  <a:pt x="39014" y="3111"/>
                </a:lnTo>
                <a:lnTo>
                  <a:pt x="38836" y="3111"/>
                </a:lnTo>
                <a:lnTo>
                  <a:pt x="38430" y="1866"/>
                </a:lnTo>
                <a:lnTo>
                  <a:pt x="38265" y="1866"/>
                </a:lnTo>
                <a:lnTo>
                  <a:pt x="38011" y="1244"/>
                </a:lnTo>
                <a:lnTo>
                  <a:pt x="37846" y="1244"/>
                </a:lnTo>
                <a:lnTo>
                  <a:pt x="37693" y="622"/>
                </a:lnTo>
                <a:lnTo>
                  <a:pt x="37528" y="622"/>
                </a:lnTo>
                <a:lnTo>
                  <a:pt x="37274" y="0"/>
                </a:lnTo>
                <a:lnTo>
                  <a:pt x="35217" y="0"/>
                </a:lnTo>
                <a:lnTo>
                  <a:pt x="35052" y="622"/>
                </a:lnTo>
                <a:lnTo>
                  <a:pt x="34886" y="622"/>
                </a:lnTo>
                <a:lnTo>
                  <a:pt x="34721" y="1244"/>
                </a:lnTo>
                <a:lnTo>
                  <a:pt x="35128" y="13093"/>
                </a:lnTo>
                <a:lnTo>
                  <a:pt x="35382" y="13093"/>
                </a:lnTo>
                <a:lnTo>
                  <a:pt x="35458" y="12484"/>
                </a:lnTo>
                <a:lnTo>
                  <a:pt x="37033" y="12484"/>
                </a:lnTo>
                <a:lnTo>
                  <a:pt x="37185" y="13093"/>
                </a:lnTo>
                <a:lnTo>
                  <a:pt x="37528" y="13093"/>
                </a:lnTo>
                <a:lnTo>
                  <a:pt x="37693" y="13716"/>
                </a:lnTo>
                <a:lnTo>
                  <a:pt x="37846" y="13716"/>
                </a:lnTo>
                <a:lnTo>
                  <a:pt x="38011" y="14351"/>
                </a:lnTo>
                <a:lnTo>
                  <a:pt x="38188" y="14351"/>
                </a:lnTo>
                <a:lnTo>
                  <a:pt x="38354" y="14960"/>
                </a:lnTo>
                <a:lnTo>
                  <a:pt x="38506" y="14960"/>
                </a:lnTo>
                <a:lnTo>
                  <a:pt x="39166" y="17462"/>
                </a:lnTo>
                <a:lnTo>
                  <a:pt x="39331" y="17462"/>
                </a:lnTo>
                <a:lnTo>
                  <a:pt x="39751" y="18707"/>
                </a:lnTo>
                <a:lnTo>
                  <a:pt x="40246" y="21196"/>
                </a:lnTo>
                <a:lnTo>
                  <a:pt x="40982" y="23685"/>
                </a:lnTo>
                <a:lnTo>
                  <a:pt x="41148" y="24942"/>
                </a:lnTo>
                <a:lnTo>
                  <a:pt x="42633" y="32423"/>
                </a:lnTo>
                <a:lnTo>
                  <a:pt x="43040" y="34290"/>
                </a:lnTo>
                <a:lnTo>
                  <a:pt x="43535" y="38036"/>
                </a:lnTo>
                <a:lnTo>
                  <a:pt x="43789" y="38658"/>
                </a:lnTo>
                <a:lnTo>
                  <a:pt x="44945" y="46139"/>
                </a:lnTo>
                <a:lnTo>
                  <a:pt x="45275" y="49263"/>
                </a:lnTo>
                <a:lnTo>
                  <a:pt x="45529" y="50507"/>
                </a:lnTo>
                <a:lnTo>
                  <a:pt x="46012" y="54864"/>
                </a:lnTo>
                <a:lnTo>
                  <a:pt x="46367" y="51828"/>
                </a:lnTo>
                <a:lnTo>
                  <a:pt x="46367" y="55346"/>
                </a:lnTo>
                <a:lnTo>
                  <a:pt x="47790" y="55346"/>
                </a:lnTo>
                <a:lnTo>
                  <a:pt x="47790" y="50266"/>
                </a:lnTo>
                <a:close/>
              </a:path>
              <a:path w="74295" h="494029">
                <a:moveTo>
                  <a:pt x="53086" y="55346"/>
                </a:moveTo>
                <a:lnTo>
                  <a:pt x="51219" y="55346"/>
                </a:lnTo>
                <a:lnTo>
                  <a:pt x="51219" y="189966"/>
                </a:lnTo>
                <a:lnTo>
                  <a:pt x="53086" y="189966"/>
                </a:lnTo>
                <a:lnTo>
                  <a:pt x="53086" y="55346"/>
                </a:lnTo>
                <a:close/>
              </a:path>
              <a:path w="74295" h="494029">
                <a:moveTo>
                  <a:pt x="73723" y="489496"/>
                </a:moveTo>
                <a:lnTo>
                  <a:pt x="58216" y="190182"/>
                </a:lnTo>
                <a:lnTo>
                  <a:pt x="57746" y="191249"/>
                </a:lnTo>
                <a:lnTo>
                  <a:pt x="57746" y="189966"/>
                </a:lnTo>
                <a:lnTo>
                  <a:pt x="57251" y="189966"/>
                </a:lnTo>
                <a:lnTo>
                  <a:pt x="57251" y="192506"/>
                </a:lnTo>
                <a:lnTo>
                  <a:pt x="56870" y="193827"/>
                </a:lnTo>
                <a:lnTo>
                  <a:pt x="56870" y="192506"/>
                </a:lnTo>
                <a:lnTo>
                  <a:pt x="57251" y="192506"/>
                </a:lnTo>
                <a:lnTo>
                  <a:pt x="57251" y="189966"/>
                </a:lnTo>
                <a:lnTo>
                  <a:pt x="56400" y="189966"/>
                </a:lnTo>
                <a:lnTo>
                  <a:pt x="56400" y="192506"/>
                </a:lnTo>
                <a:lnTo>
                  <a:pt x="56591" y="192506"/>
                </a:lnTo>
                <a:lnTo>
                  <a:pt x="56591" y="195046"/>
                </a:lnTo>
                <a:lnTo>
                  <a:pt x="72148" y="493852"/>
                </a:lnTo>
                <a:lnTo>
                  <a:pt x="72898" y="491363"/>
                </a:lnTo>
                <a:lnTo>
                  <a:pt x="73723" y="489496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486864" y="7272464"/>
            <a:ext cx="73660" cy="494030"/>
          </a:xfrm>
          <a:custGeom>
            <a:avLst/>
            <a:gdLst/>
            <a:ahLst/>
            <a:cxnLst/>
            <a:rect l="l" t="t" r="r" b="b"/>
            <a:pathLst>
              <a:path w="73660" h="494029">
                <a:moveTo>
                  <a:pt x="35039" y="480136"/>
                </a:moveTo>
                <a:lnTo>
                  <a:pt x="17068" y="301802"/>
                </a:lnTo>
                <a:lnTo>
                  <a:pt x="1562" y="2501"/>
                </a:lnTo>
                <a:lnTo>
                  <a:pt x="825" y="4991"/>
                </a:lnTo>
                <a:lnTo>
                  <a:pt x="15494" y="306171"/>
                </a:lnTo>
                <a:lnTo>
                  <a:pt x="23088" y="415912"/>
                </a:lnTo>
                <a:lnTo>
                  <a:pt x="29756" y="473900"/>
                </a:lnTo>
                <a:lnTo>
                  <a:pt x="34798" y="491985"/>
                </a:lnTo>
                <a:lnTo>
                  <a:pt x="34874" y="485762"/>
                </a:lnTo>
                <a:lnTo>
                  <a:pt x="35039" y="480136"/>
                </a:lnTo>
                <a:close/>
              </a:path>
              <a:path w="73660" h="494029">
                <a:moveTo>
                  <a:pt x="47155" y="448335"/>
                </a:moveTo>
                <a:lnTo>
                  <a:pt x="46507" y="443357"/>
                </a:lnTo>
                <a:lnTo>
                  <a:pt x="45923" y="438988"/>
                </a:lnTo>
                <a:lnTo>
                  <a:pt x="45758" y="440855"/>
                </a:lnTo>
                <a:lnTo>
                  <a:pt x="45186" y="444588"/>
                </a:lnTo>
                <a:lnTo>
                  <a:pt x="44856" y="447713"/>
                </a:lnTo>
                <a:lnTo>
                  <a:pt x="44602" y="448957"/>
                </a:lnTo>
                <a:lnTo>
                  <a:pt x="44119" y="452704"/>
                </a:lnTo>
                <a:lnTo>
                  <a:pt x="43535" y="455815"/>
                </a:lnTo>
                <a:lnTo>
                  <a:pt x="42786" y="460806"/>
                </a:lnTo>
                <a:lnTo>
                  <a:pt x="42545" y="461429"/>
                </a:lnTo>
                <a:lnTo>
                  <a:pt x="42049" y="464553"/>
                </a:lnTo>
                <a:lnTo>
                  <a:pt x="41300" y="468299"/>
                </a:lnTo>
                <a:lnTo>
                  <a:pt x="40894" y="469531"/>
                </a:lnTo>
                <a:lnTo>
                  <a:pt x="40728" y="470789"/>
                </a:lnTo>
                <a:lnTo>
                  <a:pt x="39992" y="473278"/>
                </a:lnTo>
                <a:lnTo>
                  <a:pt x="38671" y="478269"/>
                </a:lnTo>
                <a:lnTo>
                  <a:pt x="38506" y="478269"/>
                </a:lnTo>
                <a:lnTo>
                  <a:pt x="38341" y="478891"/>
                </a:lnTo>
                <a:lnTo>
                  <a:pt x="38176" y="478891"/>
                </a:lnTo>
                <a:lnTo>
                  <a:pt x="38011" y="479513"/>
                </a:lnTo>
                <a:lnTo>
                  <a:pt x="37846" y="479513"/>
                </a:lnTo>
                <a:lnTo>
                  <a:pt x="37680" y="480136"/>
                </a:lnTo>
                <a:lnTo>
                  <a:pt x="37515" y="480136"/>
                </a:lnTo>
                <a:lnTo>
                  <a:pt x="37350" y="480758"/>
                </a:lnTo>
                <a:lnTo>
                  <a:pt x="36944" y="480758"/>
                </a:lnTo>
                <a:lnTo>
                  <a:pt x="36779" y="481393"/>
                </a:lnTo>
                <a:lnTo>
                  <a:pt x="35953" y="481393"/>
                </a:lnTo>
                <a:lnTo>
                  <a:pt x="35775" y="480758"/>
                </a:lnTo>
                <a:lnTo>
                  <a:pt x="35369" y="480758"/>
                </a:lnTo>
                <a:lnTo>
                  <a:pt x="35293" y="480136"/>
                </a:lnTo>
                <a:lnTo>
                  <a:pt x="35039" y="480136"/>
                </a:lnTo>
                <a:lnTo>
                  <a:pt x="34798" y="491985"/>
                </a:lnTo>
                <a:lnTo>
                  <a:pt x="34874" y="492620"/>
                </a:lnTo>
                <a:lnTo>
                  <a:pt x="35039" y="492620"/>
                </a:lnTo>
                <a:lnTo>
                  <a:pt x="35204" y="493229"/>
                </a:lnTo>
                <a:lnTo>
                  <a:pt x="35623" y="493229"/>
                </a:lnTo>
                <a:lnTo>
                  <a:pt x="35775" y="493852"/>
                </a:lnTo>
                <a:lnTo>
                  <a:pt x="36944" y="493852"/>
                </a:lnTo>
                <a:lnTo>
                  <a:pt x="37096" y="493229"/>
                </a:lnTo>
                <a:lnTo>
                  <a:pt x="37439" y="493229"/>
                </a:lnTo>
                <a:lnTo>
                  <a:pt x="37680" y="492620"/>
                </a:lnTo>
                <a:lnTo>
                  <a:pt x="37846" y="492620"/>
                </a:lnTo>
                <a:lnTo>
                  <a:pt x="38011" y="491985"/>
                </a:lnTo>
                <a:lnTo>
                  <a:pt x="38265" y="491985"/>
                </a:lnTo>
                <a:lnTo>
                  <a:pt x="38417" y="491363"/>
                </a:lnTo>
                <a:lnTo>
                  <a:pt x="38582" y="491363"/>
                </a:lnTo>
                <a:lnTo>
                  <a:pt x="38836" y="490740"/>
                </a:lnTo>
                <a:lnTo>
                  <a:pt x="39166" y="489483"/>
                </a:lnTo>
                <a:lnTo>
                  <a:pt x="39408" y="489483"/>
                </a:lnTo>
                <a:lnTo>
                  <a:pt x="40398" y="486371"/>
                </a:lnTo>
                <a:lnTo>
                  <a:pt x="40563" y="485127"/>
                </a:lnTo>
                <a:lnTo>
                  <a:pt x="40982" y="483882"/>
                </a:lnTo>
                <a:lnTo>
                  <a:pt x="42545" y="477024"/>
                </a:lnTo>
                <a:lnTo>
                  <a:pt x="42710" y="475767"/>
                </a:lnTo>
                <a:lnTo>
                  <a:pt x="43129" y="473900"/>
                </a:lnTo>
                <a:lnTo>
                  <a:pt x="43535" y="471411"/>
                </a:lnTo>
                <a:lnTo>
                  <a:pt x="43776" y="470789"/>
                </a:lnTo>
                <a:lnTo>
                  <a:pt x="45758" y="458304"/>
                </a:lnTo>
                <a:lnTo>
                  <a:pt x="45923" y="456450"/>
                </a:lnTo>
                <a:lnTo>
                  <a:pt x="46177" y="455193"/>
                </a:lnTo>
                <a:lnTo>
                  <a:pt x="47155" y="448335"/>
                </a:lnTo>
                <a:close/>
              </a:path>
              <a:path w="73660" h="494029">
                <a:moveTo>
                  <a:pt x="73558" y="4368"/>
                </a:moveTo>
                <a:lnTo>
                  <a:pt x="72732" y="2501"/>
                </a:lnTo>
                <a:lnTo>
                  <a:pt x="71983" y="0"/>
                </a:lnTo>
                <a:lnTo>
                  <a:pt x="56565" y="299313"/>
                </a:lnTo>
                <a:lnTo>
                  <a:pt x="50050" y="395960"/>
                </a:lnTo>
                <a:lnTo>
                  <a:pt x="46012" y="438988"/>
                </a:lnTo>
                <a:lnTo>
                  <a:pt x="46583" y="442722"/>
                </a:lnTo>
                <a:lnTo>
                  <a:pt x="47244" y="447103"/>
                </a:lnTo>
                <a:lnTo>
                  <a:pt x="58127" y="303682"/>
                </a:lnTo>
                <a:lnTo>
                  <a:pt x="73558" y="4368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559001" y="6780821"/>
            <a:ext cx="74295" cy="494030"/>
          </a:xfrm>
          <a:custGeom>
            <a:avLst/>
            <a:gdLst/>
            <a:ahLst/>
            <a:cxnLst/>
            <a:rect l="l" t="t" r="r" b="b"/>
            <a:pathLst>
              <a:path w="74295" h="494029">
                <a:moveTo>
                  <a:pt x="35128" y="13081"/>
                </a:moveTo>
                <a:lnTo>
                  <a:pt x="34874" y="6845"/>
                </a:lnTo>
                <a:lnTo>
                  <a:pt x="34721" y="1257"/>
                </a:lnTo>
                <a:lnTo>
                  <a:pt x="33566" y="3111"/>
                </a:lnTo>
                <a:lnTo>
                  <a:pt x="26631" y="42392"/>
                </a:lnTo>
                <a:lnTo>
                  <a:pt x="15494" y="187680"/>
                </a:lnTo>
                <a:lnTo>
                  <a:pt x="0" y="486994"/>
                </a:lnTo>
                <a:lnTo>
                  <a:pt x="825" y="488861"/>
                </a:lnTo>
                <a:lnTo>
                  <a:pt x="1562" y="491350"/>
                </a:lnTo>
                <a:lnTo>
                  <a:pt x="17068" y="192049"/>
                </a:lnTo>
                <a:lnTo>
                  <a:pt x="19951" y="145275"/>
                </a:lnTo>
                <a:lnTo>
                  <a:pt x="27876" y="50495"/>
                </a:lnTo>
                <a:lnTo>
                  <a:pt x="34048" y="14960"/>
                </a:lnTo>
                <a:lnTo>
                  <a:pt x="35128" y="13081"/>
                </a:lnTo>
                <a:close/>
              </a:path>
              <a:path w="74295" h="494029">
                <a:moveTo>
                  <a:pt x="47752" y="50507"/>
                </a:moveTo>
                <a:lnTo>
                  <a:pt x="47472" y="50507"/>
                </a:lnTo>
                <a:lnTo>
                  <a:pt x="47472" y="46697"/>
                </a:lnTo>
                <a:lnTo>
                  <a:pt x="47066" y="46697"/>
                </a:lnTo>
                <a:lnTo>
                  <a:pt x="47244" y="45504"/>
                </a:lnTo>
                <a:lnTo>
                  <a:pt x="47002" y="43954"/>
                </a:lnTo>
                <a:lnTo>
                  <a:pt x="47002" y="47142"/>
                </a:lnTo>
                <a:lnTo>
                  <a:pt x="47002" y="50507"/>
                </a:lnTo>
                <a:lnTo>
                  <a:pt x="46520" y="50507"/>
                </a:lnTo>
                <a:lnTo>
                  <a:pt x="46596" y="49872"/>
                </a:lnTo>
                <a:lnTo>
                  <a:pt x="47002" y="47142"/>
                </a:lnTo>
                <a:lnTo>
                  <a:pt x="47002" y="43954"/>
                </a:lnTo>
                <a:lnTo>
                  <a:pt x="46177" y="38646"/>
                </a:lnTo>
                <a:lnTo>
                  <a:pt x="45847" y="35534"/>
                </a:lnTo>
                <a:lnTo>
                  <a:pt x="44043" y="24307"/>
                </a:lnTo>
                <a:lnTo>
                  <a:pt x="43370" y="21183"/>
                </a:lnTo>
                <a:lnTo>
                  <a:pt x="43040" y="18719"/>
                </a:lnTo>
                <a:lnTo>
                  <a:pt x="42799" y="18072"/>
                </a:lnTo>
                <a:lnTo>
                  <a:pt x="42633" y="16827"/>
                </a:lnTo>
                <a:lnTo>
                  <a:pt x="42392" y="16205"/>
                </a:lnTo>
                <a:lnTo>
                  <a:pt x="42214" y="14960"/>
                </a:lnTo>
                <a:lnTo>
                  <a:pt x="41973" y="14325"/>
                </a:lnTo>
                <a:lnTo>
                  <a:pt x="41808" y="13081"/>
                </a:lnTo>
                <a:lnTo>
                  <a:pt x="41567" y="12458"/>
                </a:lnTo>
                <a:lnTo>
                  <a:pt x="41402" y="11214"/>
                </a:lnTo>
                <a:lnTo>
                  <a:pt x="40982" y="9982"/>
                </a:lnTo>
                <a:lnTo>
                  <a:pt x="40576" y="8102"/>
                </a:lnTo>
                <a:lnTo>
                  <a:pt x="39001" y="3111"/>
                </a:lnTo>
                <a:lnTo>
                  <a:pt x="38836" y="3111"/>
                </a:lnTo>
                <a:lnTo>
                  <a:pt x="38430" y="1866"/>
                </a:lnTo>
                <a:lnTo>
                  <a:pt x="38252" y="1866"/>
                </a:lnTo>
                <a:lnTo>
                  <a:pt x="38011" y="1257"/>
                </a:lnTo>
                <a:lnTo>
                  <a:pt x="37846" y="1257"/>
                </a:lnTo>
                <a:lnTo>
                  <a:pt x="37680" y="622"/>
                </a:lnTo>
                <a:lnTo>
                  <a:pt x="37515" y="622"/>
                </a:lnTo>
                <a:lnTo>
                  <a:pt x="37274" y="0"/>
                </a:lnTo>
                <a:lnTo>
                  <a:pt x="35217" y="0"/>
                </a:lnTo>
                <a:lnTo>
                  <a:pt x="35052" y="622"/>
                </a:lnTo>
                <a:lnTo>
                  <a:pt x="34874" y="622"/>
                </a:lnTo>
                <a:lnTo>
                  <a:pt x="34721" y="1257"/>
                </a:lnTo>
                <a:lnTo>
                  <a:pt x="35128" y="13081"/>
                </a:lnTo>
                <a:lnTo>
                  <a:pt x="35369" y="13081"/>
                </a:lnTo>
                <a:lnTo>
                  <a:pt x="35458" y="12458"/>
                </a:lnTo>
                <a:lnTo>
                  <a:pt x="37020" y="12458"/>
                </a:lnTo>
                <a:lnTo>
                  <a:pt x="37185" y="13081"/>
                </a:lnTo>
                <a:lnTo>
                  <a:pt x="37515" y="13081"/>
                </a:lnTo>
                <a:lnTo>
                  <a:pt x="37680" y="13716"/>
                </a:lnTo>
                <a:lnTo>
                  <a:pt x="37846" y="13716"/>
                </a:lnTo>
                <a:lnTo>
                  <a:pt x="38011" y="14325"/>
                </a:lnTo>
                <a:lnTo>
                  <a:pt x="38188" y="14325"/>
                </a:lnTo>
                <a:lnTo>
                  <a:pt x="38341" y="14960"/>
                </a:lnTo>
                <a:lnTo>
                  <a:pt x="38506" y="14960"/>
                </a:lnTo>
                <a:lnTo>
                  <a:pt x="39166" y="17462"/>
                </a:lnTo>
                <a:lnTo>
                  <a:pt x="39331" y="17462"/>
                </a:lnTo>
                <a:lnTo>
                  <a:pt x="39751" y="18719"/>
                </a:lnTo>
                <a:lnTo>
                  <a:pt x="40246" y="21183"/>
                </a:lnTo>
                <a:lnTo>
                  <a:pt x="40817" y="23063"/>
                </a:lnTo>
                <a:lnTo>
                  <a:pt x="41148" y="24942"/>
                </a:lnTo>
                <a:lnTo>
                  <a:pt x="41897" y="28054"/>
                </a:lnTo>
                <a:lnTo>
                  <a:pt x="42049" y="29298"/>
                </a:lnTo>
                <a:lnTo>
                  <a:pt x="42633" y="32410"/>
                </a:lnTo>
                <a:lnTo>
                  <a:pt x="43040" y="34290"/>
                </a:lnTo>
                <a:lnTo>
                  <a:pt x="43535" y="38023"/>
                </a:lnTo>
                <a:lnTo>
                  <a:pt x="43776" y="38646"/>
                </a:lnTo>
                <a:lnTo>
                  <a:pt x="44945" y="46139"/>
                </a:lnTo>
                <a:lnTo>
                  <a:pt x="45275" y="49250"/>
                </a:lnTo>
                <a:lnTo>
                  <a:pt x="45516" y="50495"/>
                </a:lnTo>
                <a:lnTo>
                  <a:pt x="46012" y="54864"/>
                </a:lnTo>
                <a:lnTo>
                  <a:pt x="46418" y="51396"/>
                </a:lnTo>
                <a:lnTo>
                  <a:pt x="46418" y="54317"/>
                </a:lnTo>
                <a:lnTo>
                  <a:pt x="47752" y="54317"/>
                </a:lnTo>
                <a:lnTo>
                  <a:pt x="47752" y="50507"/>
                </a:lnTo>
                <a:close/>
              </a:path>
              <a:path w="74295" h="494029">
                <a:moveTo>
                  <a:pt x="53060" y="54317"/>
                </a:moveTo>
                <a:lnTo>
                  <a:pt x="51181" y="54317"/>
                </a:lnTo>
                <a:lnTo>
                  <a:pt x="51181" y="190207"/>
                </a:lnTo>
                <a:lnTo>
                  <a:pt x="53060" y="190207"/>
                </a:lnTo>
                <a:lnTo>
                  <a:pt x="53060" y="54317"/>
                </a:lnTo>
                <a:close/>
              </a:path>
              <a:path w="74295" h="494029">
                <a:moveTo>
                  <a:pt x="73723" y="489483"/>
                </a:moveTo>
                <a:lnTo>
                  <a:pt x="58216" y="190182"/>
                </a:lnTo>
                <a:lnTo>
                  <a:pt x="57924" y="190855"/>
                </a:lnTo>
                <a:lnTo>
                  <a:pt x="57924" y="190207"/>
                </a:lnTo>
                <a:lnTo>
                  <a:pt x="57632" y="190207"/>
                </a:lnTo>
                <a:lnTo>
                  <a:pt x="57632" y="191477"/>
                </a:lnTo>
                <a:lnTo>
                  <a:pt x="57391" y="192049"/>
                </a:lnTo>
                <a:lnTo>
                  <a:pt x="57175" y="192786"/>
                </a:lnTo>
                <a:lnTo>
                  <a:pt x="57175" y="191477"/>
                </a:lnTo>
                <a:lnTo>
                  <a:pt x="57632" y="191477"/>
                </a:lnTo>
                <a:lnTo>
                  <a:pt x="57632" y="190207"/>
                </a:lnTo>
                <a:lnTo>
                  <a:pt x="56375" y="190207"/>
                </a:lnTo>
                <a:lnTo>
                  <a:pt x="56375" y="191477"/>
                </a:lnTo>
                <a:lnTo>
                  <a:pt x="56515" y="191477"/>
                </a:lnTo>
                <a:lnTo>
                  <a:pt x="56515" y="194017"/>
                </a:lnTo>
                <a:lnTo>
                  <a:pt x="56807" y="194017"/>
                </a:lnTo>
                <a:lnTo>
                  <a:pt x="56654" y="194538"/>
                </a:lnTo>
                <a:lnTo>
                  <a:pt x="72148" y="493852"/>
                </a:lnTo>
                <a:lnTo>
                  <a:pt x="72898" y="491350"/>
                </a:lnTo>
                <a:lnTo>
                  <a:pt x="73723" y="489483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631326" y="7269683"/>
            <a:ext cx="73660" cy="494030"/>
          </a:xfrm>
          <a:custGeom>
            <a:avLst/>
            <a:gdLst/>
            <a:ahLst/>
            <a:cxnLst/>
            <a:rect l="l" t="t" r="r" b="b"/>
            <a:pathLst>
              <a:path w="73660" h="494029">
                <a:moveTo>
                  <a:pt x="35039" y="480136"/>
                </a:moveTo>
                <a:lnTo>
                  <a:pt x="27533" y="440232"/>
                </a:lnTo>
                <a:lnTo>
                  <a:pt x="17056" y="301802"/>
                </a:lnTo>
                <a:lnTo>
                  <a:pt x="1562" y="2489"/>
                </a:lnTo>
                <a:lnTo>
                  <a:pt x="825" y="4991"/>
                </a:lnTo>
                <a:lnTo>
                  <a:pt x="15494" y="306171"/>
                </a:lnTo>
                <a:lnTo>
                  <a:pt x="23075" y="415912"/>
                </a:lnTo>
                <a:lnTo>
                  <a:pt x="29756" y="473900"/>
                </a:lnTo>
                <a:lnTo>
                  <a:pt x="34785" y="491985"/>
                </a:lnTo>
                <a:lnTo>
                  <a:pt x="34874" y="485749"/>
                </a:lnTo>
                <a:lnTo>
                  <a:pt x="35039" y="480136"/>
                </a:lnTo>
                <a:close/>
              </a:path>
              <a:path w="73660" h="494029">
                <a:moveTo>
                  <a:pt x="47155" y="448335"/>
                </a:moveTo>
                <a:lnTo>
                  <a:pt x="46507" y="443344"/>
                </a:lnTo>
                <a:lnTo>
                  <a:pt x="45923" y="438975"/>
                </a:lnTo>
                <a:lnTo>
                  <a:pt x="45758" y="440855"/>
                </a:lnTo>
                <a:lnTo>
                  <a:pt x="45186" y="444601"/>
                </a:lnTo>
                <a:lnTo>
                  <a:pt x="44856" y="447713"/>
                </a:lnTo>
                <a:lnTo>
                  <a:pt x="44602" y="448957"/>
                </a:lnTo>
                <a:lnTo>
                  <a:pt x="43688" y="455193"/>
                </a:lnTo>
                <a:lnTo>
                  <a:pt x="43281" y="457060"/>
                </a:lnTo>
                <a:lnTo>
                  <a:pt x="42786" y="460806"/>
                </a:lnTo>
                <a:lnTo>
                  <a:pt x="42545" y="461429"/>
                </a:lnTo>
                <a:lnTo>
                  <a:pt x="42214" y="463296"/>
                </a:lnTo>
                <a:lnTo>
                  <a:pt x="42049" y="464553"/>
                </a:lnTo>
                <a:lnTo>
                  <a:pt x="41300" y="468287"/>
                </a:lnTo>
                <a:lnTo>
                  <a:pt x="40894" y="469531"/>
                </a:lnTo>
                <a:lnTo>
                  <a:pt x="40728" y="470776"/>
                </a:lnTo>
                <a:lnTo>
                  <a:pt x="39979" y="473278"/>
                </a:lnTo>
                <a:lnTo>
                  <a:pt x="38658" y="478269"/>
                </a:lnTo>
                <a:lnTo>
                  <a:pt x="38506" y="478269"/>
                </a:lnTo>
                <a:lnTo>
                  <a:pt x="38341" y="478891"/>
                </a:lnTo>
                <a:lnTo>
                  <a:pt x="38163" y="478891"/>
                </a:lnTo>
                <a:lnTo>
                  <a:pt x="38011" y="479513"/>
                </a:lnTo>
                <a:lnTo>
                  <a:pt x="37846" y="479513"/>
                </a:lnTo>
                <a:lnTo>
                  <a:pt x="37680" y="480136"/>
                </a:lnTo>
                <a:lnTo>
                  <a:pt x="37515" y="480136"/>
                </a:lnTo>
                <a:lnTo>
                  <a:pt x="37338" y="480758"/>
                </a:lnTo>
                <a:lnTo>
                  <a:pt x="36931" y="480758"/>
                </a:lnTo>
                <a:lnTo>
                  <a:pt x="36779" y="481380"/>
                </a:lnTo>
                <a:lnTo>
                  <a:pt x="35953" y="481380"/>
                </a:lnTo>
                <a:lnTo>
                  <a:pt x="35775" y="480758"/>
                </a:lnTo>
                <a:lnTo>
                  <a:pt x="35369" y="480758"/>
                </a:lnTo>
                <a:lnTo>
                  <a:pt x="35280" y="480136"/>
                </a:lnTo>
                <a:lnTo>
                  <a:pt x="35039" y="480136"/>
                </a:lnTo>
                <a:lnTo>
                  <a:pt x="34785" y="491985"/>
                </a:lnTo>
                <a:lnTo>
                  <a:pt x="34874" y="492607"/>
                </a:lnTo>
                <a:lnTo>
                  <a:pt x="35039" y="492607"/>
                </a:lnTo>
                <a:lnTo>
                  <a:pt x="35204" y="493229"/>
                </a:lnTo>
                <a:lnTo>
                  <a:pt x="35610" y="493229"/>
                </a:lnTo>
                <a:lnTo>
                  <a:pt x="35775" y="493852"/>
                </a:lnTo>
                <a:lnTo>
                  <a:pt x="36931" y="493852"/>
                </a:lnTo>
                <a:lnTo>
                  <a:pt x="37096" y="493229"/>
                </a:lnTo>
                <a:lnTo>
                  <a:pt x="37426" y="493229"/>
                </a:lnTo>
                <a:lnTo>
                  <a:pt x="37680" y="492607"/>
                </a:lnTo>
                <a:lnTo>
                  <a:pt x="37846" y="492607"/>
                </a:lnTo>
                <a:lnTo>
                  <a:pt x="38011" y="491985"/>
                </a:lnTo>
                <a:lnTo>
                  <a:pt x="38252" y="491985"/>
                </a:lnTo>
                <a:lnTo>
                  <a:pt x="38417" y="491363"/>
                </a:lnTo>
                <a:lnTo>
                  <a:pt x="38582" y="491363"/>
                </a:lnTo>
                <a:lnTo>
                  <a:pt x="39166" y="489496"/>
                </a:lnTo>
                <a:lnTo>
                  <a:pt x="39408" y="489496"/>
                </a:lnTo>
                <a:lnTo>
                  <a:pt x="40398" y="486371"/>
                </a:lnTo>
                <a:lnTo>
                  <a:pt x="40563" y="485127"/>
                </a:lnTo>
                <a:lnTo>
                  <a:pt x="40982" y="483870"/>
                </a:lnTo>
                <a:lnTo>
                  <a:pt x="42710" y="475767"/>
                </a:lnTo>
                <a:lnTo>
                  <a:pt x="43129" y="473900"/>
                </a:lnTo>
                <a:lnTo>
                  <a:pt x="43535" y="471411"/>
                </a:lnTo>
                <a:lnTo>
                  <a:pt x="43776" y="470776"/>
                </a:lnTo>
                <a:lnTo>
                  <a:pt x="45758" y="458317"/>
                </a:lnTo>
                <a:lnTo>
                  <a:pt x="45923" y="456438"/>
                </a:lnTo>
                <a:lnTo>
                  <a:pt x="47155" y="448335"/>
                </a:lnTo>
                <a:close/>
              </a:path>
              <a:path w="73660" h="494029">
                <a:moveTo>
                  <a:pt x="73545" y="4368"/>
                </a:moveTo>
                <a:lnTo>
                  <a:pt x="72720" y="2489"/>
                </a:lnTo>
                <a:lnTo>
                  <a:pt x="71983" y="0"/>
                </a:lnTo>
                <a:lnTo>
                  <a:pt x="56565" y="299300"/>
                </a:lnTo>
                <a:lnTo>
                  <a:pt x="50050" y="395947"/>
                </a:lnTo>
                <a:lnTo>
                  <a:pt x="46012" y="438975"/>
                </a:lnTo>
                <a:lnTo>
                  <a:pt x="46583" y="442722"/>
                </a:lnTo>
                <a:lnTo>
                  <a:pt x="47244" y="447090"/>
                </a:lnTo>
                <a:lnTo>
                  <a:pt x="58127" y="303669"/>
                </a:lnTo>
                <a:lnTo>
                  <a:pt x="73545" y="4368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704263" y="6718477"/>
            <a:ext cx="74295" cy="560070"/>
          </a:xfrm>
          <a:custGeom>
            <a:avLst/>
            <a:gdLst/>
            <a:ahLst/>
            <a:cxnLst/>
            <a:rect l="l" t="t" r="r" b="b"/>
            <a:pathLst>
              <a:path w="74295" h="560070">
                <a:moveTo>
                  <a:pt x="35128" y="14846"/>
                </a:moveTo>
                <a:lnTo>
                  <a:pt x="34886" y="7772"/>
                </a:lnTo>
                <a:lnTo>
                  <a:pt x="34721" y="1409"/>
                </a:lnTo>
                <a:lnTo>
                  <a:pt x="33566" y="3530"/>
                </a:lnTo>
                <a:lnTo>
                  <a:pt x="26631" y="48031"/>
                </a:lnTo>
                <a:lnTo>
                  <a:pt x="15506" y="212636"/>
                </a:lnTo>
                <a:lnTo>
                  <a:pt x="0" y="551726"/>
                </a:lnTo>
                <a:lnTo>
                  <a:pt x="825" y="553847"/>
                </a:lnTo>
                <a:lnTo>
                  <a:pt x="1574" y="556666"/>
                </a:lnTo>
                <a:lnTo>
                  <a:pt x="17068" y="217589"/>
                </a:lnTo>
                <a:lnTo>
                  <a:pt x="19964" y="164604"/>
                </a:lnTo>
                <a:lnTo>
                  <a:pt x="27876" y="57226"/>
                </a:lnTo>
                <a:lnTo>
                  <a:pt x="34061" y="16954"/>
                </a:lnTo>
                <a:lnTo>
                  <a:pt x="35128" y="14846"/>
                </a:lnTo>
                <a:close/>
              </a:path>
              <a:path w="74295" h="560070">
                <a:moveTo>
                  <a:pt x="47764" y="56972"/>
                </a:moveTo>
                <a:lnTo>
                  <a:pt x="47459" y="56972"/>
                </a:lnTo>
                <a:lnTo>
                  <a:pt x="47459" y="53162"/>
                </a:lnTo>
                <a:lnTo>
                  <a:pt x="47040" y="53162"/>
                </a:lnTo>
                <a:lnTo>
                  <a:pt x="47256" y="51574"/>
                </a:lnTo>
                <a:lnTo>
                  <a:pt x="47002" y="49745"/>
                </a:lnTo>
                <a:lnTo>
                  <a:pt x="47002" y="53479"/>
                </a:lnTo>
                <a:lnTo>
                  <a:pt x="47002" y="56972"/>
                </a:lnTo>
                <a:lnTo>
                  <a:pt x="46545" y="56972"/>
                </a:lnTo>
                <a:lnTo>
                  <a:pt x="46596" y="56515"/>
                </a:lnTo>
                <a:lnTo>
                  <a:pt x="47002" y="53479"/>
                </a:lnTo>
                <a:lnTo>
                  <a:pt x="47002" y="49745"/>
                </a:lnTo>
                <a:lnTo>
                  <a:pt x="46177" y="43789"/>
                </a:lnTo>
                <a:lnTo>
                  <a:pt x="45847" y="40271"/>
                </a:lnTo>
                <a:lnTo>
                  <a:pt x="44043" y="27546"/>
                </a:lnTo>
                <a:lnTo>
                  <a:pt x="43370" y="24015"/>
                </a:lnTo>
                <a:lnTo>
                  <a:pt x="43053" y="21196"/>
                </a:lnTo>
                <a:lnTo>
                  <a:pt x="42799" y="20485"/>
                </a:lnTo>
                <a:lnTo>
                  <a:pt x="42633" y="19088"/>
                </a:lnTo>
                <a:lnTo>
                  <a:pt x="42392" y="18364"/>
                </a:lnTo>
                <a:lnTo>
                  <a:pt x="42227" y="16954"/>
                </a:lnTo>
                <a:lnTo>
                  <a:pt x="41973" y="16243"/>
                </a:lnTo>
                <a:lnTo>
                  <a:pt x="41808" y="14846"/>
                </a:lnTo>
                <a:lnTo>
                  <a:pt x="41567" y="14122"/>
                </a:lnTo>
                <a:lnTo>
                  <a:pt x="41389" y="12712"/>
                </a:lnTo>
                <a:lnTo>
                  <a:pt x="40982" y="11303"/>
                </a:lnTo>
                <a:lnTo>
                  <a:pt x="40576" y="9182"/>
                </a:lnTo>
                <a:lnTo>
                  <a:pt x="39014" y="3530"/>
                </a:lnTo>
                <a:lnTo>
                  <a:pt x="38836" y="3530"/>
                </a:lnTo>
                <a:lnTo>
                  <a:pt x="38430" y="2120"/>
                </a:lnTo>
                <a:lnTo>
                  <a:pt x="38265" y="2120"/>
                </a:lnTo>
                <a:lnTo>
                  <a:pt x="38011" y="1409"/>
                </a:lnTo>
                <a:lnTo>
                  <a:pt x="37858" y="1409"/>
                </a:lnTo>
                <a:lnTo>
                  <a:pt x="37693" y="698"/>
                </a:lnTo>
                <a:lnTo>
                  <a:pt x="37515" y="698"/>
                </a:lnTo>
                <a:lnTo>
                  <a:pt x="37274" y="0"/>
                </a:lnTo>
                <a:lnTo>
                  <a:pt x="35217" y="0"/>
                </a:lnTo>
                <a:lnTo>
                  <a:pt x="35052" y="698"/>
                </a:lnTo>
                <a:lnTo>
                  <a:pt x="34886" y="698"/>
                </a:lnTo>
                <a:lnTo>
                  <a:pt x="34721" y="1409"/>
                </a:lnTo>
                <a:lnTo>
                  <a:pt x="35128" y="14846"/>
                </a:lnTo>
                <a:lnTo>
                  <a:pt x="35382" y="14846"/>
                </a:lnTo>
                <a:lnTo>
                  <a:pt x="35458" y="14122"/>
                </a:lnTo>
                <a:lnTo>
                  <a:pt x="37020" y="14122"/>
                </a:lnTo>
                <a:lnTo>
                  <a:pt x="37185" y="14846"/>
                </a:lnTo>
                <a:lnTo>
                  <a:pt x="37515" y="14846"/>
                </a:lnTo>
                <a:lnTo>
                  <a:pt x="37693" y="15544"/>
                </a:lnTo>
                <a:lnTo>
                  <a:pt x="37858" y="15544"/>
                </a:lnTo>
                <a:lnTo>
                  <a:pt x="38011" y="16243"/>
                </a:lnTo>
                <a:lnTo>
                  <a:pt x="38188" y="16243"/>
                </a:lnTo>
                <a:lnTo>
                  <a:pt x="38341" y="16954"/>
                </a:lnTo>
                <a:lnTo>
                  <a:pt x="38506" y="16954"/>
                </a:lnTo>
                <a:lnTo>
                  <a:pt x="39166" y="19786"/>
                </a:lnTo>
                <a:lnTo>
                  <a:pt x="39331" y="19786"/>
                </a:lnTo>
                <a:lnTo>
                  <a:pt x="39751" y="21196"/>
                </a:lnTo>
                <a:lnTo>
                  <a:pt x="40246" y="24015"/>
                </a:lnTo>
                <a:lnTo>
                  <a:pt x="40817" y="26136"/>
                </a:lnTo>
                <a:lnTo>
                  <a:pt x="41148" y="28257"/>
                </a:lnTo>
                <a:lnTo>
                  <a:pt x="42633" y="36728"/>
                </a:lnTo>
                <a:lnTo>
                  <a:pt x="43053" y="38849"/>
                </a:lnTo>
                <a:lnTo>
                  <a:pt x="43535" y="43091"/>
                </a:lnTo>
                <a:lnTo>
                  <a:pt x="43789" y="43789"/>
                </a:lnTo>
                <a:lnTo>
                  <a:pt x="44945" y="52273"/>
                </a:lnTo>
                <a:lnTo>
                  <a:pt x="45275" y="55816"/>
                </a:lnTo>
                <a:lnTo>
                  <a:pt x="45516" y="57226"/>
                </a:lnTo>
                <a:lnTo>
                  <a:pt x="46012" y="62166"/>
                </a:lnTo>
                <a:lnTo>
                  <a:pt x="46405" y="58369"/>
                </a:lnTo>
                <a:lnTo>
                  <a:pt x="46405" y="62052"/>
                </a:lnTo>
                <a:lnTo>
                  <a:pt x="47764" y="62052"/>
                </a:lnTo>
                <a:lnTo>
                  <a:pt x="47764" y="56972"/>
                </a:lnTo>
                <a:close/>
              </a:path>
              <a:path w="74295" h="560070">
                <a:moveTo>
                  <a:pt x="53086" y="62052"/>
                </a:moveTo>
                <a:lnTo>
                  <a:pt x="51206" y="62052"/>
                </a:lnTo>
                <a:lnTo>
                  <a:pt x="51206" y="215722"/>
                </a:lnTo>
                <a:lnTo>
                  <a:pt x="53086" y="215722"/>
                </a:lnTo>
                <a:lnTo>
                  <a:pt x="53086" y="62052"/>
                </a:lnTo>
                <a:close/>
              </a:path>
              <a:path w="74295" h="560070">
                <a:moveTo>
                  <a:pt x="73723" y="554545"/>
                </a:moveTo>
                <a:lnTo>
                  <a:pt x="58216" y="215468"/>
                </a:lnTo>
                <a:lnTo>
                  <a:pt x="57861" y="216382"/>
                </a:lnTo>
                <a:lnTo>
                  <a:pt x="57861" y="215722"/>
                </a:lnTo>
                <a:lnTo>
                  <a:pt x="57619" y="215722"/>
                </a:lnTo>
                <a:lnTo>
                  <a:pt x="57619" y="216992"/>
                </a:lnTo>
                <a:lnTo>
                  <a:pt x="57391" y="217589"/>
                </a:lnTo>
                <a:lnTo>
                  <a:pt x="57048" y="218909"/>
                </a:lnTo>
                <a:lnTo>
                  <a:pt x="57048" y="216992"/>
                </a:lnTo>
                <a:lnTo>
                  <a:pt x="57619" y="216992"/>
                </a:lnTo>
                <a:lnTo>
                  <a:pt x="57619" y="215722"/>
                </a:lnTo>
                <a:lnTo>
                  <a:pt x="56375" y="215722"/>
                </a:lnTo>
                <a:lnTo>
                  <a:pt x="56375" y="216992"/>
                </a:lnTo>
                <a:lnTo>
                  <a:pt x="56553" y="216992"/>
                </a:lnTo>
                <a:lnTo>
                  <a:pt x="56553" y="220802"/>
                </a:lnTo>
                <a:lnTo>
                  <a:pt x="72148" y="559498"/>
                </a:lnTo>
                <a:lnTo>
                  <a:pt x="72898" y="556666"/>
                </a:lnTo>
                <a:lnTo>
                  <a:pt x="73723" y="554545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776589" y="7272324"/>
            <a:ext cx="73660" cy="560070"/>
          </a:xfrm>
          <a:custGeom>
            <a:avLst/>
            <a:gdLst/>
            <a:ahLst/>
            <a:cxnLst/>
            <a:rect l="l" t="t" r="r" b="b"/>
            <a:pathLst>
              <a:path w="73660" h="560070">
                <a:moveTo>
                  <a:pt x="35039" y="543953"/>
                </a:moveTo>
                <a:lnTo>
                  <a:pt x="27533" y="498729"/>
                </a:lnTo>
                <a:lnTo>
                  <a:pt x="17068" y="341909"/>
                </a:lnTo>
                <a:lnTo>
                  <a:pt x="1562" y="2819"/>
                </a:lnTo>
                <a:lnTo>
                  <a:pt x="812" y="5651"/>
                </a:lnTo>
                <a:lnTo>
                  <a:pt x="15494" y="346862"/>
                </a:lnTo>
                <a:lnTo>
                  <a:pt x="23088" y="471182"/>
                </a:lnTo>
                <a:lnTo>
                  <a:pt x="29756" y="536879"/>
                </a:lnTo>
                <a:lnTo>
                  <a:pt x="34798" y="557364"/>
                </a:lnTo>
                <a:lnTo>
                  <a:pt x="34874" y="550316"/>
                </a:lnTo>
                <a:lnTo>
                  <a:pt x="35039" y="543953"/>
                </a:lnTo>
                <a:close/>
              </a:path>
              <a:path w="73660" h="560070">
                <a:moveTo>
                  <a:pt x="47167" y="507923"/>
                </a:moveTo>
                <a:lnTo>
                  <a:pt x="46507" y="502272"/>
                </a:lnTo>
                <a:lnTo>
                  <a:pt x="45923" y="497332"/>
                </a:lnTo>
                <a:lnTo>
                  <a:pt x="45758" y="499440"/>
                </a:lnTo>
                <a:lnTo>
                  <a:pt x="45186" y="503682"/>
                </a:lnTo>
                <a:lnTo>
                  <a:pt x="44856" y="507212"/>
                </a:lnTo>
                <a:lnTo>
                  <a:pt x="43535" y="516407"/>
                </a:lnTo>
                <a:lnTo>
                  <a:pt x="42799" y="522046"/>
                </a:lnTo>
                <a:lnTo>
                  <a:pt x="42545" y="522757"/>
                </a:lnTo>
                <a:lnTo>
                  <a:pt x="42049" y="526288"/>
                </a:lnTo>
                <a:lnTo>
                  <a:pt x="41300" y="530517"/>
                </a:lnTo>
                <a:lnTo>
                  <a:pt x="41059" y="531241"/>
                </a:lnTo>
                <a:lnTo>
                  <a:pt x="40728" y="533349"/>
                </a:lnTo>
                <a:lnTo>
                  <a:pt x="39992" y="536181"/>
                </a:lnTo>
                <a:lnTo>
                  <a:pt x="38671" y="541832"/>
                </a:lnTo>
                <a:lnTo>
                  <a:pt x="38506" y="541832"/>
                </a:lnTo>
                <a:lnTo>
                  <a:pt x="38341" y="542531"/>
                </a:lnTo>
                <a:lnTo>
                  <a:pt x="38176" y="542531"/>
                </a:lnTo>
                <a:lnTo>
                  <a:pt x="38011" y="543242"/>
                </a:lnTo>
                <a:lnTo>
                  <a:pt x="37846" y="543242"/>
                </a:lnTo>
                <a:lnTo>
                  <a:pt x="37680" y="543953"/>
                </a:lnTo>
                <a:lnTo>
                  <a:pt x="37515" y="543953"/>
                </a:lnTo>
                <a:lnTo>
                  <a:pt x="37350" y="544652"/>
                </a:lnTo>
                <a:lnTo>
                  <a:pt x="36931" y="544652"/>
                </a:lnTo>
                <a:lnTo>
                  <a:pt x="36779" y="545363"/>
                </a:lnTo>
                <a:lnTo>
                  <a:pt x="35953" y="545363"/>
                </a:lnTo>
                <a:lnTo>
                  <a:pt x="35788" y="544652"/>
                </a:lnTo>
                <a:lnTo>
                  <a:pt x="35369" y="544652"/>
                </a:lnTo>
                <a:lnTo>
                  <a:pt x="35293" y="543953"/>
                </a:lnTo>
                <a:lnTo>
                  <a:pt x="35039" y="543953"/>
                </a:lnTo>
                <a:lnTo>
                  <a:pt x="34798" y="557364"/>
                </a:lnTo>
                <a:lnTo>
                  <a:pt x="34874" y="558076"/>
                </a:lnTo>
                <a:lnTo>
                  <a:pt x="35039" y="558076"/>
                </a:lnTo>
                <a:lnTo>
                  <a:pt x="35204" y="558787"/>
                </a:lnTo>
                <a:lnTo>
                  <a:pt x="35623" y="558787"/>
                </a:lnTo>
                <a:lnTo>
                  <a:pt x="35788" y="559485"/>
                </a:lnTo>
                <a:lnTo>
                  <a:pt x="36931" y="559485"/>
                </a:lnTo>
                <a:lnTo>
                  <a:pt x="37096" y="558787"/>
                </a:lnTo>
                <a:lnTo>
                  <a:pt x="37439" y="558787"/>
                </a:lnTo>
                <a:lnTo>
                  <a:pt x="37680" y="558076"/>
                </a:lnTo>
                <a:lnTo>
                  <a:pt x="37846" y="558076"/>
                </a:lnTo>
                <a:lnTo>
                  <a:pt x="38011" y="557364"/>
                </a:lnTo>
                <a:lnTo>
                  <a:pt x="38252" y="557364"/>
                </a:lnTo>
                <a:lnTo>
                  <a:pt x="38417" y="556666"/>
                </a:lnTo>
                <a:lnTo>
                  <a:pt x="38582" y="556666"/>
                </a:lnTo>
                <a:lnTo>
                  <a:pt x="39166" y="554545"/>
                </a:lnTo>
                <a:lnTo>
                  <a:pt x="39408" y="554545"/>
                </a:lnTo>
                <a:lnTo>
                  <a:pt x="40398" y="551002"/>
                </a:lnTo>
                <a:lnTo>
                  <a:pt x="40563" y="549605"/>
                </a:lnTo>
                <a:lnTo>
                  <a:pt x="40982" y="548195"/>
                </a:lnTo>
                <a:lnTo>
                  <a:pt x="43535" y="534060"/>
                </a:lnTo>
                <a:lnTo>
                  <a:pt x="43776" y="533349"/>
                </a:lnTo>
                <a:lnTo>
                  <a:pt x="45758" y="519226"/>
                </a:lnTo>
                <a:lnTo>
                  <a:pt x="45923" y="517105"/>
                </a:lnTo>
                <a:lnTo>
                  <a:pt x="46177" y="515696"/>
                </a:lnTo>
                <a:lnTo>
                  <a:pt x="47167" y="507923"/>
                </a:lnTo>
                <a:close/>
              </a:path>
              <a:path w="73660" h="560070">
                <a:moveTo>
                  <a:pt x="73558" y="4940"/>
                </a:moveTo>
                <a:lnTo>
                  <a:pt x="72732" y="2819"/>
                </a:lnTo>
                <a:lnTo>
                  <a:pt x="71983" y="0"/>
                </a:lnTo>
                <a:lnTo>
                  <a:pt x="56565" y="339077"/>
                </a:lnTo>
                <a:lnTo>
                  <a:pt x="50050" y="448576"/>
                </a:lnTo>
                <a:lnTo>
                  <a:pt x="46012" y="497332"/>
                </a:lnTo>
                <a:lnTo>
                  <a:pt x="46583" y="501561"/>
                </a:lnTo>
                <a:lnTo>
                  <a:pt x="47244" y="506514"/>
                </a:lnTo>
                <a:lnTo>
                  <a:pt x="58127" y="344030"/>
                </a:lnTo>
                <a:lnTo>
                  <a:pt x="73558" y="4940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848726" y="6715315"/>
            <a:ext cx="74295" cy="560070"/>
          </a:xfrm>
          <a:custGeom>
            <a:avLst/>
            <a:gdLst/>
            <a:ahLst/>
            <a:cxnLst/>
            <a:rect l="l" t="t" r="r" b="b"/>
            <a:pathLst>
              <a:path w="74295" h="560070">
                <a:moveTo>
                  <a:pt x="35128" y="14859"/>
                </a:moveTo>
                <a:lnTo>
                  <a:pt x="34874" y="7772"/>
                </a:lnTo>
                <a:lnTo>
                  <a:pt x="34721" y="1422"/>
                </a:lnTo>
                <a:lnTo>
                  <a:pt x="33566" y="3543"/>
                </a:lnTo>
                <a:lnTo>
                  <a:pt x="26631" y="48044"/>
                </a:lnTo>
                <a:lnTo>
                  <a:pt x="15506" y="212636"/>
                </a:lnTo>
                <a:lnTo>
                  <a:pt x="0" y="551726"/>
                </a:lnTo>
                <a:lnTo>
                  <a:pt x="825" y="553847"/>
                </a:lnTo>
                <a:lnTo>
                  <a:pt x="1562" y="556679"/>
                </a:lnTo>
                <a:lnTo>
                  <a:pt x="17068" y="217589"/>
                </a:lnTo>
                <a:lnTo>
                  <a:pt x="19951" y="164604"/>
                </a:lnTo>
                <a:lnTo>
                  <a:pt x="27876" y="57238"/>
                </a:lnTo>
                <a:lnTo>
                  <a:pt x="34048" y="16967"/>
                </a:lnTo>
                <a:lnTo>
                  <a:pt x="35128" y="14859"/>
                </a:lnTo>
                <a:close/>
              </a:path>
              <a:path w="74295" h="560070">
                <a:moveTo>
                  <a:pt x="47802" y="57594"/>
                </a:moveTo>
                <a:lnTo>
                  <a:pt x="47459" y="57594"/>
                </a:lnTo>
                <a:lnTo>
                  <a:pt x="47459" y="52514"/>
                </a:lnTo>
                <a:lnTo>
                  <a:pt x="47117" y="52514"/>
                </a:lnTo>
                <a:lnTo>
                  <a:pt x="47244" y="51587"/>
                </a:lnTo>
                <a:lnTo>
                  <a:pt x="47002" y="49834"/>
                </a:lnTo>
                <a:lnTo>
                  <a:pt x="47002" y="53428"/>
                </a:lnTo>
                <a:lnTo>
                  <a:pt x="47002" y="57594"/>
                </a:lnTo>
                <a:lnTo>
                  <a:pt x="46482" y="57594"/>
                </a:lnTo>
                <a:lnTo>
                  <a:pt x="46596" y="56515"/>
                </a:lnTo>
                <a:lnTo>
                  <a:pt x="47002" y="53428"/>
                </a:lnTo>
                <a:lnTo>
                  <a:pt x="47002" y="49834"/>
                </a:lnTo>
                <a:lnTo>
                  <a:pt x="46177" y="43802"/>
                </a:lnTo>
                <a:lnTo>
                  <a:pt x="45847" y="40271"/>
                </a:lnTo>
                <a:lnTo>
                  <a:pt x="43040" y="21209"/>
                </a:lnTo>
                <a:lnTo>
                  <a:pt x="42799" y="20485"/>
                </a:lnTo>
                <a:lnTo>
                  <a:pt x="42633" y="19075"/>
                </a:lnTo>
                <a:lnTo>
                  <a:pt x="42392" y="18376"/>
                </a:lnTo>
                <a:lnTo>
                  <a:pt x="42214" y="16967"/>
                </a:lnTo>
                <a:lnTo>
                  <a:pt x="41973" y="16268"/>
                </a:lnTo>
                <a:lnTo>
                  <a:pt x="41808" y="14859"/>
                </a:lnTo>
                <a:lnTo>
                  <a:pt x="41567" y="14135"/>
                </a:lnTo>
                <a:lnTo>
                  <a:pt x="41389" y="12725"/>
                </a:lnTo>
                <a:lnTo>
                  <a:pt x="40982" y="11303"/>
                </a:lnTo>
                <a:lnTo>
                  <a:pt x="40576" y="9182"/>
                </a:lnTo>
                <a:lnTo>
                  <a:pt x="39001" y="3543"/>
                </a:lnTo>
                <a:lnTo>
                  <a:pt x="38836" y="3543"/>
                </a:lnTo>
                <a:lnTo>
                  <a:pt x="38430" y="2120"/>
                </a:lnTo>
                <a:lnTo>
                  <a:pt x="38265" y="2120"/>
                </a:lnTo>
                <a:lnTo>
                  <a:pt x="38011" y="1422"/>
                </a:lnTo>
                <a:lnTo>
                  <a:pt x="37846" y="1422"/>
                </a:lnTo>
                <a:lnTo>
                  <a:pt x="37680" y="711"/>
                </a:lnTo>
                <a:lnTo>
                  <a:pt x="37515" y="711"/>
                </a:lnTo>
                <a:lnTo>
                  <a:pt x="37274" y="0"/>
                </a:lnTo>
                <a:lnTo>
                  <a:pt x="35217" y="0"/>
                </a:lnTo>
                <a:lnTo>
                  <a:pt x="35039" y="711"/>
                </a:lnTo>
                <a:lnTo>
                  <a:pt x="34874" y="711"/>
                </a:lnTo>
                <a:lnTo>
                  <a:pt x="34721" y="1422"/>
                </a:lnTo>
                <a:lnTo>
                  <a:pt x="35128" y="14859"/>
                </a:lnTo>
                <a:lnTo>
                  <a:pt x="35369" y="14859"/>
                </a:lnTo>
                <a:lnTo>
                  <a:pt x="35458" y="14135"/>
                </a:lnTo>
                <a:lnTo>
                  <a:pt x="37020" y="14135"/>
                </a:lnTo>
                <a:lnTo>
                  <a:pt x="37185" y="14859"/>
                </a:lnTo>
                <a:lnTo>
                  <a:pt x="37515" y="14859"/>
                </a:lnTo>
                <a:lnTo>
                  <a:pt x="37680" y="15544"/>
                </a:lnTo>
                <a:lnTo>
                  <a:pt x="37846" y="15544"/>
                </a:lnTo>
                <a:lnTo>
                  <a:pt x="38011" y="16268"/>
                </a:lnTo>
                <a:lnTo>
                  <a:pt x="38176" y="16268"/>
                </a:lnTo>
                <a:lnTo>
                  <a:pt x="38341" y="16967"/>
                </a:lnTo>
                <a:lnTo>
                  <a:pt x="38506" y="16967"/>
                </a:lnTo>
                <a:lnTo>
                  <a:pt x="39166" y="19786"/>
                </a:lnTo>
                <a:lnTo>
                  <a:pt x="39331" y="19786"/>
                </a:lnTo>
                <a:lnTo>
                  <a:pt x="39751" y="21209"/>
                </a:lnTo>
                <a:lnTo>
                  <a:pt x="40246" y="24028"/>
                </a:lnTo>
                <a:lnTo>
                  <a:pt x="40817" y="26136"/>
                </a:lnTo>
                <a:lnTo>
                  <a:pt x="41148" y="28257"/>
                </a:lnTo>
                <a:lnTo>
                  <a:pt x="41897" y="31800"/>
                </a:lnTo>
                <a:lnTo>
                  <a:pt x="42049" y="33210"/>
                </a:lnTo>
                <a:lnTo>
                  <a:pt x="42799" y="37452"/>
                </a:lnTo>
                <a:lnTo>
                  <a:pt x="43535" y="43103"/>
                </a:lnTo>
                <a:lnTo>
                  <a:pt x="43776" y="43802"/>
                </a:lnTo>
                <a:lnTo>
                  <a:pt x="44945" y="52273"/>
                </a:lnTo>
                <a:lnTo>
                  <a:pt x="45275" y="55829"/>
                </a:lnTo>
                <a:lnTo>
                  <a:pt x="45516" y="57238"/>
                </a:lnTo>
                <a:lnTo>
                  <a:pt x="46012" y="62179"/>
                </a:lnTo>
                <a:lnTo>
                  <a:pt x="46329" y="59105"/>
                </a:lnTo>
                <a:lnTo>
                  <a:pt x="46329" y="62674"/>
                </a:lnTo>
                <a:lnTo>
                  <a:pt x="47802" y="62674"/>
                </a:lnTo>
                <a:lnTo>
                  <a:pt x="47802" y="57594"/>
                </a:lnTo>
                <a:close/>
              </a:path>
              <a:path w="74295" h="560070">
                <a:moveTo>
                  <a:pt x="53086" y="62674"/>
                </a:moveTo>
                <a:lnTo>
                  <a:pt x="51206" y="62674"/>
                </a:lnTo>
                <a:lnTo>
                  <a:pt x="51206" y="215074"/>
                </a:lnTo>
                <a:lnTo>
                  <a:pt x="53086" y="215074"/>
                </a:lnTo>
                <a:lnTo>
                  <a:pt x="53086" y="62674"/>
                </a:lnTo>
                <a:close/>
              </a:path>
              <a:path w="74295" h="560070">
                <a:moveTo>
                  <a:pt x="73723" y="554558"/>
                </a:moveTo>
                <a:lnTo>
                  <a:pt x="58216" y="215468"/>
                </a:lnTo>
                <a:lnTo>
                  <a:pt x="57873" y="216357"/>
                </a:lnTo>
                <a:lnTo>
                  <a:pt x="57873" y="215074"/>
                </a:lnTo>
                <a:lnTo>
                  <a:pt x="57378" y="215074"/>
                </a:lnTo>
                <a:lnTo>
                  <a:pt x="57378" y="217614"/>
                </a:lnTo>
                <a:lnTo>
                  <a:pt x="57048" y="218909"/>
                </a:lnTo>
                <a:lnTo>
                  <a:pt x="57048" y="217614"/>
                </a:lnTo>
                <a:lnTo>
                  <a:pt x="57378" y="217614"/>
                </a:lnTo>
                <a:lnTo>
                  <a:pt x="57378" y="215074"/>
                </a:lnTo>
                <a:lnTo>
                  <a:pt x="56375" y="215074"/>
                </a:lnTo>
                <a:lnTo>
                  <a:pt x="56375" y="217614"/>
                </a:lnTo>
                <a:lnTo>
                  <a:pt x="56540" y="217614"/>
                </a:lnTo>
                <a:lnTo>
                  <a:pt x="56540" y="220154"/>
                </a:lnTo>
                <a:lnTo>
                  <a:pt x="56718" y="220154"/>
                </a:lnTo>
                <a:lnTo>
                  <a:pt x="56654" y="220408"/>
                </a:lnTo>
                <a:lnTo>
                  <a:pt x="72148" y="559498"/>
                </a:lnTo>
                <a:lnTo>
                  <a:pt x="72898" y="556679"/>
                </a:lnTo>
                <a:lnTo>
                  <a:pt x="73723" y="554558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921051" y="7269162"/>
            <a:ext cx="73660" cy="560070"/>
          </a:xfrm>
          <a:custGeom>
            <a:avLst/>
            <a:gdLst/>
            <a:ahLst/>
            <a:cxnLst/>
            <a:rect l="l" t="t" r="r" b="b"/>
            <a:pathLst>
              <a:path w="73660" h="560070">
                <a:moveTo>
                  <a:pt x="35039" y="543953"/>
                </a:moveTo>
                <a:lnTo>
                  <a:pt x="27533" y="498741"/>
                </a:lnTo>
                <a:lnTo>
                  <a:pt x="17056" y="341922"/>
                </a:lnTo>
                <a:lnTo>
                  <a:pt x="1562" y="2832"/>
                </a:lnTo>
                <a:lnTo>
                  <a:pt x="812" y="5651"/>
                </a:lnTo>
                <a:lnTo>
                  <a:pt x="15494" y="346862"/>
                </a:lnTo>
                <a:lnTo>
                  <a:pt x="23075" y="471195"/>
                </a:lnTo>
                <a:lnTo>
                  <a:pt x="29756" y="536892"/>
                </a:lnTo>
                <a:lnTo>
                  <a:pt x="34785" y="557377"/>
                </a:lnTo>
                <a:lnTo>
                  <a:pt x="34874" y="550316"/>
                </a:lnTo>
                <a:lnTo>
                  <a:pt x="35039" y="543953"/>
                </a:lnTo>
                <a:close/>
              </a:path>
              <a:path w="73660" h="560070">
                <a:moveTo>
                  <a:pt x="47155" y="507923"/>
                </a:moveTo>
                <a:lnTo>
                  <a:pt x="46507" y="502285"/>
                </a:lnTo>
                <a:lnTo>
                  <a:pt x="45923" y="497332"/>
                </a:lnTo>
                <a:lnTo>
                  <a:pt x="45758" y="499452"/>
                </a:lnTo>
                <a:lnTo>
                  <a:pt x="45186" y="503694"/>
                </a:lnTo>
                <a:lnTo>
                  <a:pt x="44856" y="507212"/>
                </a:lnTo>
                <a:lnTo>
                  <a:pt x="43281" y="517817"/>
                </a:lnTo>
                <a:lnTo>
                  <a:pt x="42786" y="522058"/>
                </a:lnTo>
                <a:lnTo>
                  <a:pt x="42545" y="522770"/>
                </a:lnTo>
                <a:lnTo>
                  <a:pt x="42049" y="526288"/>
                </a:lnTo>
                <a:lnTo>
                  <a:pt x="41300" y="530529"/>
                </a:lnTo>
                <a:lnTo>
                  <a:pt x="41059" y="531241"/>
                </a:lnTo>
                <a:lnTo>
                  <a:pt x="40728" y="533361"/>
                </a:lnTo>
                <a:lnTo>
                  <a:pt x="39979" y="536181"/>
                </a:lnTo>
                <a:lnTo>
                  <a:pt x="38658" y="541832"/>
                </a:lnTo>
                <a:lnTo>
                  <a:pt x="38506" y="541832"/>
                </a:lnTo>
                <a:lnTo>
                  <a:pt x="38341" y="542531"/>
                </a:lnTo>
                <a:lnTo>
                  <a:pt x="38163" y="542531"/>
                </a:lnTo>
                <a:lnTo>
                  <a:pt x="38011" y="543242"/>
                </a:lnTo>
                <a:lnTo>
                  <a:pt x="37846" y="543242"/>
                </a:lnTo>
                <a:lnTo>
                  <a:pt x="37680" y="543953"/>
                </a:lnTo>
                <a:lnTo>
                  <a:pt x="37515" y="543953"/>
                </a:lnTo>
                <a:lnTo>
                  <a:pt x="37338" y="544652"/>
                </a:lnTo>
                <a:lnTo>
                  <a:pt x="36931" y="544652"/>
                </a:lnTo>
                <a:lnTo>
                  <a:pt x="36766" y="545363"/>
                </a:lnTo>
                <a:lnTo>
                  <a:pt x="35953" y="545363"/>
                </a:lnTo>
                <a:lnTo>
                  <a:pt x="35775" y="544652"/>
                </a:lnTo>
                <a:lnTo>
                  <a:pt x="35369" y="544652"/>
                </a:lnTo>
                <a:lnTo>
                  <a:pt x="35280" y="543953"/>
                </a:lnTo>
                <a:lnTo>
                  <a:pt x="35039" y="543953"/>
                </a:lnTo>
                <a:lnTo>
                  <a:pt x="34785" y="557377"/>
                </a:lnTo>
                <a:lnTo>
                  <a:pt x="34874" y="558088"/>
                </a:lnTo>
                <a:lnTo>
                  <a:pt x="35039" y="558088"/>
                </a:lnTo>
                <a:lnTo>
                  <a:pt x="35204" y="558800"/>
                </a:lnTo>
                <a:lnTo>
                  <a:pt x="35610" y="558800"/>
                </a:lnTo>
                <a:lnTo>
                  <a:pt x="35775" y="559485"/>
                </a:lnTo>
                <a:lnTo>
                  <a:pt x="36931" y="559485"/>
                </a:lnTo>
                <a:lnTo>
                  <a:pt x="37096" y="558800"/>
                </a:lnTo>
                <a:lnTo>
                  <a:pt x="37426" y="558800"/>
                </a:lnTo>
                <a:lnTo>
                  <a:pt x="37680" y="558088"/>
                </a:lnTo>
                <a:lnTo>
                  <a:pt x="37846" y="558088"/>
                </a:lnTo>
                <a:lnTo>
                  <a:pt x="38011" y="557377"/>
                </a:lnTo>
                <a:lnTo>
                  <a:pt x="38252" y="557377"/>
                </a:lnTo>
                <a:lnTo>
                  <a:pt x="38417" y="556679"/>
                </a:lnTo>
                <a:lnTo>
                  <a:pt x="38582" y="556679"/>
                </a:lnTo>
                <a:lnTo>
                  <a:pt x="39166" y="554558"/>
                </a:lnTo>
                <a:lnTo>
                  <a:pt x="39408" y="554558"/>
                </a:lnTo>
                <a:lnTo>
                  <a:pt x="40398" y="551014"/>
                </a:lnTo>
                <a:lnTo>
                  <a:pt x="40563" y="549605"/>
                </a:lnTo>
                <a:lnTo>
                  <a:pt x="40982" y="548195"/>
                </a:lnTo>
                <a:lnTo>
                  <a:pt x="43535" y="534060"/>
                </a:lnTo>
                <a:lnTo>
                  <a:pt x="43776" y="533361"/>
                </a:lnTo>
                <a:lnTo>
                  <a:pt x="45758" y="519226"/>
                </a:lnTo>
                <a:lnTo>
                  <a:pt x="45923" y="517118"/>
                </a:lnTo>
                <a:lnTo>
                  <a:pt x="47155" y="507923"/>
                </a:lnTo>
                <a:close/>
              </a:path>
              <a:path w="73660" h="560070">
                <a:moveTo>
                  <a:pt x="73545" y="4953"/>
                </a:moveTo>
                <a:lnTo>
                  <a:pt x="72720" y="2832"/>
                </a:lnTo>
                <a:lnTo>
                  <a:pt x="71983" y="0"/>
                </a:lnTo>
                <a:lnTo>
                  <a:pt x="56565" y="339090"/>
                </a:lnTo>
                <a:lnTo>
                  <a:pt x="50038" y="448589"/>
                </a:lnTo>
                <a:lnTo>
                  <a:pt x="46012" y="497332"/>
                </a:lnTo>
                <a:lnTo>
                  <a:pt x="46583" y="501573"/>
                </a:lnTo>
                <a:lnTo>
                  <a:pt x="47244" y="506526"/>
                </a:lnTo>
                <a:lnTo>
                  <a:pt x="58127" y="344043"/>
                </a:lnTo>
                <a:lnTo>
                  <a:pt x="73545" y="4953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993264" y="6813512"/>
            <a:ext cx="74295" cy="464184"/>
          </a:xfrm>
          <a:custGeom>
            <a:avLst/>
            <a:gdLst/>
            <a:ahLst/>
            <a:cxnLst/>
            <a:rect l="l" t="t" r="r" b="b"/>
            <a:pathLst>
              <a:path w="74295" h="464184">
                <a:moveTo>
                  <a:pt x="35128" y="12293"/>
                </a:moveTo>
                <a:lnTo>
                  <a:pt x="34886" y="6438"/>
                </a:lnTo>
                <a:lnTo>
                  <a:pt x="34709" y="1168"/>
                </a:lnTo>
                <a:lnTo>
                  <a:pt x="33566" y="2933"/>
                </a:lnTo>
                <a:lnTo>
                  <a:pt x="15506" y="176237"/>
                </a:lnTo>
                <a:lnTo>
                  <a:pt x="0" y="457263"/>
                </a:lnTo>
                <a:lnTo>
                  <a:pt x="825" y="459028"/>
                </a:lnTo>
                <a:lnTo>
                  <a:pt x="1574" y="461365"/>
                </a:lnTo>
                <a:lnTo>
                  <a:pt x="17068" y="180327"/>
                </a:lnTo>
                <a:lnTo>
                  <a:pt x="19951" y="136423"/>
                </a:lnTo>
                <a:lnTo>
                  <a:pt x="27876" y="47434"/>
                </a:lnTo>
                <a:lnTo>
                  <a:pt x="34061" y="14058"/>
                </a:lnTo>
                <a:lnTo>
                  <a:pt x="35128" y="12293"/>
                </a:lnTo>
                <a:close/>
              </a:path>
              <a:path w="74295" h="464184">
                <a:moveTo>
                  <a:pt x="47790" y="47028"/>
                </a:moveTo>
                <a:lnTo>
                  <a:pt x="47472" y="47028"/>
                </a:lnTo>
                <a:lnTo>
                  <a:pt x="47472" y="44488"/>
                </a:lnTo>
                <a:lnTo>
                  <a:pt x="46977" y="44488"/>
                </a:lnTo>
                <a:lnTo>
                  <a:pt x="46977" y="47028"/>
                </a:lnTo>
                <a:lnTo>
                  <a:pt x="46570" y="47028"/>
                </a:lnTo>
                <a:lnTo>
                  <a:pt x="46596" y="46837"/>
                </a:lnTo>
                <a:lnTo>
                  <a:pt x="46977" y="44488"/>
                </a:lnTo>
                <a:lnTo>
                  <a:pt x="47256" y="42748"/>
                </a:lnTo>
                <a:lnTo>
                  <a:pt x="47002" y="41579"/>
                </a:lnTo>
                <a:lnTo>
                  <a:pt x="46177" y="36309"/>
                </a:lnTo>
                <a:lnTo>
                  <a:pt x="45847" y="33375"/>
                </a:lnTo>
                <a:lnTo>
                  <a:pt x="45186" y="29870"/>
                </a:lnTo>
                <a:lnTo>
                  <a:pt x="44043" y="22834"/>
                </a:lnTo>
                <a:lnTo>
                  <a:pt x="43624" y="21082"/>
                </a:lnTo>
                <a:lnTo>
                  <a:pt x="43053" y="17564"/>
                </a:lnTo>
                <a:lnTo>
                  <a:pt x="42799" y="16979"/>
                </a:lnTo>
                <a:lnTo>
                  <a:pt x="42633" y="15811"/>
                </a:lnTo>
                <a:lnTo>
                  <a:pt x="42392" y="15227"/>
                </a:lnTo>
                <a:lnTo>
                  <a:pt x="42227" y="14058"/>
                </a:lnTo>
                <a:lnTo>
                  <a:pt x="41973" y="13474"/>
                </a:lnTo>
                <a:lnTo>
                  <a:pt x="41808" y="12293"/>
                </a:lnTo>
                <a:lnTo>
                  <a:pt x="41567" y="11709"/>
                </a:lnTo>
                <a:lnTo>
                  <a:pt x="41402" y="10541"/>
                </a:lnTo>
                <a:lnTo>
                  <a:pt x="40982" y="9372"/>
                </a:lnTo>
                <a:lnTo>
                  <a:pt x="40576" y="7620"/>
                </a:lnTo>
                <a:lnTo>
                  <a:pt x="39001" y="2933"/>
                </a:lnTo>
                <a:lnTo>
                  <a:pt x="38849" y="2933"/>
                </a:lnTo>
                <a:lnTo>
                  <a:pt x="38430" y="1752"/>
                </a:lnTo>
                <a:lnTo>
                  <a:pt x="38265" y="1752"/>
                </a:lnTo>
                <a:lnTo>
                  <a:pt x="38023" y="1168"/>
                </a:lnTo>
                <a:lnTo>
                  <a:pt x="37858" y="1168"/>
                </a:lnTo>
                <a:lnTo>
                  <a:pt x="37680" y="596"/>
                </a:lnTo>
                <a:lnTo>
                  <a:pt x="37528" y="596"/>
                </a:lnTo>
                <a:lnTo>
                  <a:pt x="37274" y="0"/>
                </a:lnTo>
                <a:lnTo>
                  <a:pt x="35217" y="0"/>
                </a:lnTo>
                <a:lnTo>
                  <a:pt x="35052" y="596"/>
                </a:lnTo>
                <a:lnTo>
                  <a:pt x="34886" y="596"/>
                </a:lnTo>
                <a:lnTo>
                  <a:pt x="34709" y="1168"/>
                </a:lnTo>
                <a:lnTo>
                  <a:pt x="35128" y="12293"/>
                </a:lnTo>
                <a:lnTo>
                  <a:pt x="35382" y="12293"/>
                </a:lnTo>
                <a:lnTo>
                  <a:pt x="35458" y="11709"/>
                </a:lnTo>
                <a:lnTo>
                  <a:pt x="37033" y="11709"/>
                </a:lnTo>
                <a:lnTo>
                  <a:pt x="37185" y="12293"/>
                </a:lnTo>
                <a:lnTo>
                  <a:pt x="37528" y="12293"/>
                </a:lnTo>
                <a:lnTo>
                  <a:pt x="37680" y="12877"/>
                </a:lnTo>
                <a:lnTo>
                  <a:pt x="37858" y="12877"/>
                </a:lnTo>
                <a:lnTo>
                  <a:pt x="38023" y="13474"/>
                </a:lnTo>
                <a:lnTo>
                  <a:pt x="38176" y="13474"/>
                </a:lnTo>
                <a:lnTo>
                  <a:pt x="38354" y="14058"/>
                </a:lnTo>
                <a:lnTo>
                  <a:pt x="38506" y="14058"/>
                </a:lnTo>
                <a:lnTo>
                  <a:pt x="39179" y="16395"/>
                </a:lnTo>
                <a:lnTo>
                  <a:pt x="39331" y="16395"/>
                </a:lnTo>
                <a:lnTo>
                  <a:pt x="39751" y="17564"/>
                </a:lnTo>
                <a:lnTo>
                  <a:pt x="40081" y="18745"/>
                </a:lnTo>
                <a:lnTo>
                  <a:pt x="40246" y="19913"/>
                </a:lnTo>
                <a:lnTo>
                  <a:pt x="40982" y="22250"/>
                </a:lnTo>
                <a:lnTo>
                  <a:pt x="41148" y="23418"/>
                </a:lnTo>
                <a:lnTo>
                  <a:pt x="42633" y="30454"/>
                </a:lnTo>
                <a:lnTo>
                  <a:pt x="43053" y="32207"/>
                </a:lnTo>
                <a:lnTo>
                  <a:pt x="43535" y="35725"/>
                </a:lnTo>
                <a:lnTo>
                  <a:pt x="43789" y="36309"/>
                </a:lnTo>
                <a:lnTo>
                  <a:pt x="44945" y="43332"/>
                </a:lnTo>
                <a:lnTo>
                  <a:pt x="45275" y="46253"/>
                </a:lnTo>
                <a:lnTo>
                  <a:pt x="45529" y="47434"/>
                </a:lnTo>
                <a:lnTo>
                  <a:pt x="46012" y="51523"/>
                </a:lnTo>
                <a:lnTo>
                  <a:pt x="46367" y="48679"/>
                </a:lnTo>
                <a:lnTo>
                  <a:pt x="46367" y="52108"/>
                </a:lnTo>
                <a:lnTo>
                  <a:pt x="47790" y="52108"/>
                </a:lnTo>
                <a:lnTo>
                  <a:pt x="47790" y="47028"/>
                </a:lnTo>
                <a:close/>
              </a:path>
              <a:path w="74295" h="464184">
                <a:moveTo>
                  <a:pt x="53124" y="52108"/>
                </a:moveTo>
                <a:lnTo>
                  <a:pt x="51257" y="52108"/>
                </a:lnTo>
                <a:lnTo>
                  <a:pt x="51257" y="179108"/>
                </a:lnTo>
                <a:lnTo>
                  <a:pt x="53124" y="179108"/>
                </a:lnTo>
                <a:lnTo>
                  <a:pt x="53124" y="52108"/>
                </a:lnTo>
                <a:close/>
              </a:path>
              <a:path w="74295" h="464184">
                <a:moveTo>
                  <a:pt x="73736" y="459613"/>
                </a:moveTo>
                <a:lnTo>
                  <a:pt x="58229" y="178574"/>
                </a:lnTo>
                <a:lnTo>
                  <a:pt x="57658" y="179781"/>
                </a:lnTo>
                <a:lnTo>
                  <a:pt x="57658" y="179108"/>
                </a:lnTo>
                <a:lnTo>
                  <a:pt x="57365" y="179108"/>
                </a:lnTo>
                <a:lnTo>
                  <a:pt x="57365" y="180378"/>
                </a:lnTo>
                <a:lnTo>
                  <a:pt x="56972" y="181673"/>
                </a:lnTo>
                <a:lnTo>
                  <a:pt x="56972" y="180378"/>
                </a:lnTo>
                <a:lnTo>
                  <a:pt x="57365" y="180378"/>
                </a:lnTo>
                <a:lnTo>
                  <a:pt x="57365" y="179108"/>
                </a:lnTo>
                <a:lnTo>
                  <a:pt x="56413" y="179108"/>
                </a:lnTo>
                <a:lnTo>
                  <a:pt x="56413" y="180378"/>
                </a:lnTo>
                <a:lnTo>
                  <a:pt x="56565" y="180378"/>
                </a:lnTo>
                <a:lnTo>
                  <a:pt x="56565" y="182918"/>
                </a:lnTo>
                <a:lnTo>
                  <a:pt x="72161" y="463702"/>
                </a:lnTo>
                <a:lnTo>
                  <a:pt x="72910" y="461365"/>
                </a:lnTo>
                <a:lnTo>
                  <a:pt x="73736" y="459613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065590" y="7272540"/>
            <a:ext cx="73660" cy="464184"/>
          </a:xfrm>
          <a:custGeom>
            <a:avLst/>
            <a:gdLst/>
            <a:ahLst/>
            <a:cxnLst/>
            <a:rect l="l" t="t" r="r" b="b"/>
            <a:pathLst>
              <a:path w="73660" h="464184">
                <a:moveTo>
                  <a:pt x="35052" y="450811"/>
                </a:moveTo>
                <a:lnTo>
                  <a:pt x="27546" y="413334"/>
                </a:lnTo>
                <a:lnTo>
                  <a:pt x="17068" y="283362"/>
                </a:lnTo>
                <a:lnTo>
                  <a:pt x="1562" y="2336"/>
                </a:lnTo>
                <a:lnTo>
                  <a:pt x="825" y="4673"/>
                </a:lnTo>
                <a:lnTo>
                  <a:pt x="15506" y="287464"/>
                </a:lnTo>
                <a:lnTo>
                  <a:pt x="23088" y="390512"/>
                </a:lnTo>
                <a:lnTo>
                  <a:pt x="27622" y="431495"/>
                </a:lnTo>
                <a:lnTo>
                  <a:pt x="34798" y="461937"/>
                </a:lnTo>
                <a:lnTo>
                  <a:pt x="34886" y="456082"/>
                </a:lnTo>
                <a:lnTo>
                  <a:pt x="35052" y="450811"/>
                </a:lnTo>
                <a:close/>
              </a:path>
              <a:path w="73660" h="464184">
                <a:moveTo>
                  <a:pt x="47167" y="420954"/>
                </a:moveTo>
                <a:lnTo>
                  <a:pt x="46507" y="416280"/>
                </a:lnTo>
                <a:lnTo>
                  <a:pt x="45923" y="412165"/>
                </a:lnTo>
                <a:lnTo>
                  <a:pt x="45758" y="413931"/>
                </a:lnTo>
                <a:lnTo>
                  <a:pt x="45186" y="417436"/>
                </a:lnTo>
                <a:lnTo>
                  <a:pt x="44856" y="420370"/>
                </a:lnTo>
                <a:lnTo>
                  <a:pt x="43700" y="427405"/>
                </a:lnTo>
                <a:lnTo>
                  <a:pt x="43294" y="429145"/>
                </a:lnTo>
                <a:lnTo>
                  <a:pt x="42799" y="432663"/>
                </a:lnTo>
                <a:lnTo>
                  <a:pt x="42545" y="433260"/>
                </a:lnTo>
                <a:lnTo>
                  <a:pt x="42379" y="434416"/>
                </a:lnTo>
                <a:lnTo>
                  <a:pt x="42214" y="435000"/>
                </a:lnTo>
                <a:lnTo>
                  <a:pt x="42062" y="436168"/>
                </a:lnTo>
                <a:lnTo>
                  <a:pt x="41478" y="438531"/>
                </a:lnTo>
                <a:lnTo>
                  <a:pt x="41313" y="439686"/>
                </a:lnTo>
                <a:lnTo>
                  <a:pt x="40894" y="440855"/>
                </a:lnTo>
                <a:lnTo>
                  <a:pt x="40741" y="442036"/>
                </a:lnTo>
                <a:lnTo>
                  <a:pt x="39992" y="444385"/>
                </a:lnTo>
                <a:lnTo>
                  <a:pt x="38671" y="449059"/>
                </a:lnTo>
                <a:lnTo>
                  <a:pt x="38506" y="449059"/>
                </a:lnTo>
                <a:lnTo>
                  <a:pt x="38341" y="449643"/>
                </a:lnTo>
                <a:lnTo>
                  <a:pt x="38176" y="449643"/>
                </a:lnTo>
                <a:lnTo>
                  <a:pt x="38011" y="450240"/>
                </a:lnTo>
                <a:lnTo>
                  <a:pt x="37846" y="450240"/>
                </a:lnTo>
                <a:lnTo>
                  <a:pt x="37693" y="450811"/>
                </a:lnTo>
                <a:lnTo>
                  <a:pt x="37515" y="450811"/>
                </a:lnTo>
                <a:lnTo>
                  <a:pt x="37350" y="451396"/>
                </a:lnTo>
                <a:lnTo>
                  <a:pt x="36944" y="451396"/>
                </a:lnTo>
                <a:lnTo>
                  <a:pt x="36779" y="451980"/>
                </a:lnTo>
                <a:lnTo>
                  <a:pt x="35953" y="451980"/>
                </a:lnTo>
                <a:lnTo>
                  <a:pt x="35788" y="451396"/>
                </a:lnTo>
                <a:lnTo>
                  <a:pt x="35369" y="451396"/>
                </a:lnTo>
                <a:lnTo>
                  <a:pt x="35293" y="450811"/>
                </a:lnTo>
                <a:lnTo>
                  <a:pt x="35052" y="450811"/>
                </a:lnTo>
                <a:lnTo>
                  <a:pt x="34798" y="461937"/>
                </a:lnTo>
                <a:lnTo>
                  <a:pt x="34886" y="462521"/>
                </a:lnTo>
                <a:lnTo>
                  <a:pt x="35052" y="462521"/>
                </a:lnTo>
                <a:lnTo>
                  <a:pt x="35204" y="463105"/>
                </a:lnTo>
                <a:lnTo>
                  <a:pt x="35623" y="463105"/>
                </a:lnTo>
                <a:lnTo>
                  <a:pt x="35788" y="463689"/>
                </a:lnTo>
                <a:lnTo>
                  <a:pt x="36944" y="463689"/>
                </a:lnTo>
                <a:lnTo>
                  <a:pt x="37109" y="463105"/>
                </a:lnTo>
                <a:lnTo>
                  <a:pt x="37439" y="463105"/>
                </a:lnTo>
                <a:lnTo>
                  <a:pt x="37693" y="462521"/>
                </a:lnTo>
                <a:lnTo>
                  <a:pt x="37846" y="462521"/>
                </a:lnTo>
                <a:lnTo>
                  <a:pt x="38011" y="461937"/>
                </a:lnTo>
                <a:lnTo>
                  <a:pt x="38265" y="461937"/>
                </a:lnTo>
                <a:lnTo>
                  <a:pt x="38430" y="461352"/>
                </a:lnTo>
                <a:lnTo>
                  <a:pt x="38595" y="461352"/>
                </a:lnTo>
                <a:lnTo>
                  <a:pt x="39166" y="459600"/>
                </a:lnTo>
                <a:lnTo>
                  <a:pt x="39420" y="459600"/>
                </a:lnTo>
                <a:lnTo>
                  <a:pt x="40411" y="456666"/>
                </a:lnTo>
                <a:lnTo>
                  <a:pt x="40576" y="455498"/>
                </a:lnTo>
                <a:lnTo>
                  <a:pt x="40982" y="454329"/>
                </a:lnTo>
                <a:lnTo>
                  <a:pt x="43535" y="442620"/>
                </a:lnTo>
                <a:lnTo>
                  <a:pt x="43789" y="442036"/>
                </a:lnTo>
                <a:lnTo>
                  <a:pt x="45758" y="430326"/>
                </a:lnTo>
                <a:lnTo>
                  <a:pt x="45923" y="428561"/>
                </a:lnTo>
                <a:lnTo>
                  <a:pt x="46177" y="427405"/>
                </a:lnTo>
                <a:lnTo>
                  <a:pt x="47167" y="420954"/>
                </a:lnTo>
                <a:close/>
              </a:path>
              <a:path w="73660" h="464184">
                <a:moveTo>
                  <a:pt x="73558" y="4089"/>
                </a:moveTo>
                <a:lnTo>
                  <a:pt x="72732" y="2336"/>
                </a:lnTo>
                <a:lnTo>
                  <a:pt x="71996" y="0"/>
                </a:lnTo>
                <a:lnTo>
                  <a:pt x="56565" y="281038"/>
                </a:lnTo>
                <a:lnTo>
                  <a:pt x="50050" y="371779"/>
                </a:lnTo>
                <a:lnTo>
                  <a:pt x="46012" y="412165"/>
                </a:lnTo>
                <a:lnTo>
                  <a:pt x="46596" y="415683"/>
                </a:lnTo>
                <a:lnTo>
                  <a:pt x="47244" y="419785"/>
                </a:lnTo>
                <a:lnTo>
                  <a:pt x="58127" y="285127"/>
                </a:lnTo>
                <a:lnTo>
                  <a:pt x="73558" y="4089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137727" y="6810908"/>
            <a:ext cx="74295" cy="464184"/>
          </a:xfrm>
          <a:custGeom>
            <a:avLst/>
            <a:gdLst/>
            <a:ahLst/>
            <a:cxnLst/>
            <a:rect l="l" t="t" r="r" b="b"/>
            <a:pathLst>
              <a:path w="74295" h="464184">
                <a:moveTo>
                  <a:pt x="35128" y="12280"/>
                </a:moveTo>
                <a:lnTo>
                  <a:pt x="34886" y="6426"/>
                </a:lnTo>
                <a:lnTo>
                  <a:pt x="34721" y="1155"/>
                </a:lnTo>
                <a:lnTo>
                  <a:pt x="33566" y="2921"/>
                </a:lnTo>
                <a:lnTo>
                  <a:pt x="15506" y="176225"/>
                </a:lnTo>
                <a:lnTo>
                  <a:pt x="0" y="457250"/>
                </a:lnTo>
                <a:lnTo>
                  <a:pt x="825" y="459016"/>
                </a:lnTo>
                <a:lnTo>
                  <a:pt x="1574" y="461352"/>
                </a:lnTo>
                <a:lnTo>
                  <a:pt x="17068" y="180314"/>
                </a:lnTo>
                <a:lnTo>
                  <a:pt x="19964" y="136410"/>
                </a:lnTo>
                <a:lnTo>
                  <a:pt x="27876" y="47409"/>
                </a:lnTo>
                <a:lnTo>
                  <a:pt x="34061" y="14046"/>
                </a:lnTo>
                <a:lnTo>
                  <a:pt x="35128" y="12280"/>
                </a:lnTo>
                <a:close/>
              </a:path>
              <a:path w="74295" h="464184">
                <a:moveTo>
                  <a:pt x="47739" y="47091"/>
                </a:moveTo>
                <a:lnTo>
                  <a:pt x="47434" y="47091"/>
                </a:lnTo>
                <a:lnTo>
                  <a:pt x="47434" y="43281"/>
                </a:lnTo>
                <a:lnTo>
                  <a:pt x="47167" y="43281"/>
                </a:lnTo>
                <a:lnTo>
                  <a:pt x="47256" y="42735"/>
                </a:lnTo>
                <a:lnTo>
                  <a:pt x="47078" y="41668"/>
                </a:lnTo>
                <a:lnTo>
                  <a:pt x="47078" y="43840"/>
                </a:lnTo>
                <a:lnTo>
                  <a:pt x="47078" y="47091"/>
                </a:lnTo>
                <a:lnTo>
                  <a:pt x="46558" y="47091"/>
                </a:lnTo>
                <a:lnTo>
                  <a:pt x="46596" y="46837"/>
                </a:lnTo>
                <a:lnTo>
                  <a:pt x="47078" y="43840"/>
                </a:lnTo>
                <a:lnTo>
                  <a:pt x="47078" y="41668"/>
                </a:lnTo>
                <a:lnTo>
                  <a:pt x="46189" y="36283"/>
                </a:lnTo>
                <a:lnTo>
                  <a:pt x="45847" y="33362"/>
                </a:lnTo>
                <a:lnTo>
                  <a:pt x="44043" y="22821"/>
                </a:lnTo>
                <a:lnTo>
                  <a:pt x="43370" y="19888"/>
                </a:lnTo>
                <a:lnTo>
                  <a:pt x="43053" y="17551"/>
                </a:lnTo>
                <a:lnTo>
                  <a:pt x="42811" y="16967"/>
                </a:lnTo>
                <a:lnTo>
                  <a:pt x="42633" y="15798"/>
                </a:lnTo>
                <a:lnTo>
                  <a:pt x="42392" y="15214"/>
                </a:lnTo>
                <a:lnTo>
                  <a:pt x="42227" y="14046"/>
                </a:lnTo>
                <a:lnTo>
                  <a:pt x="41986" y="13462"/>
                </a:lnTo>
                <a:lnTo>
                  <a:pt x="41808" y="12280"/>
                </a:lnTo>
                <a:lnTo>
                  <a:pt x="41567" y="11696"/>
                </a:lnTo>
                <a:lnTo>
                  <a:pt x="41402" y="10528"/>
                </a:lnTo>
                <a:lnTo>
                  <a:pt x="40982" y="9359"/>
                </a:lnTo>
                <a:lnTo>
                  <a:pt x="40576" y="7607"/>
                </a:lnTo>
                <a:lnTo>
                  <a:pt x="39014" y="2921"/>
                </a:lnTo>
                <a:lnTo>
                  <a:pt x="38849" y="2921"/>
                </a:lnTo>
                <a:lnTo>
                  <a:pt x="38430" y="1752"/>
                </a:lnTo>
                <a:lnTo>
                  <a:pt x="38265" y="1752"/>
                </a:lnTo>
                <a:lnTo>
                  <a:pt x="38023" y="1155"/>
                </a:lnTo>
                <a:lnTo>
                  <a:pt x="37846" y="1155"/>
                </a:lnTo>
                <a:lnTo>
                  <a:pt x="37693" y="571"/>
                </a:lnTo>
                <a:lnTo>
                  <a:pt x="37528" y="571"/>
                </a:lnTo>
                <a:lnTo>
                  <a:pt x="37274" y="0"/>
                </a:lnTo>
                <a:lnTo>
                  <a:pt x="35217" y="0"/>
                </a:lnTo>
                <a:lnTo>
                  <a:pt x="35052" y="571"/>
                </a:lnTo>
                <a:lnTo>
                  <a:pt x="34886" y="571"/>
                </a:lnTo>
                <a:lnTo>
                  <a:pt x="34721" y="1155"/>
                </a:lnTo>
                <a:lnTo>
                  <a:pt x="35128" y="12280"/>
                </a:lnTo>
                <a:lnTo>
                  <a:pt x="35382" y="12280"/>
                </a:lnTo>
                <a:lnTo>
                  <a:pt x="35458" y="11696"/>
                </a:lnTo>
                <a:lnTo>
                  <a:pt x="37020" y="11696"/>
                </a:lnTo>
                <a:lnTo>
                  <a:pt x="37198" y="12280"/>
                </a:lnTo>
                <a:lnTo>
                  <a:pt x="37528" y="12280"/>
                </a:lnTo>
                <a:lnTo>
                  <a:pt x="37693" y="12877"/>
                </a:lnTo>
                <a:lnTo>
                  <a:pt x="37846" y="12877"/>
                </a:lnTo>
                <a:lnTo>
                  <a:pt x="38023" y="13462"/>
                </a:lnTo>
                <a:lnTo>
                  <a:pt x="38188" y="13462"/>
                </a:lnTo>
                <a:lnTo>
                  <a:pt x="38341" y="14046"/>
                </a:lnTo>
                <a:lnTo>
                  <a:pt x="38519" y="14046"/>
                </a:lnTo>
                <a:lnTo>
                  <a:pt x="39166" y="16383"/>
                </a:lnTo>
                <a:lnTo>
                  <a:pt x="39344" y="16383"/>
                </a:lnTo>
                <a:lnTo>
                  <a:pt x="39751" y="17551"/>
                </a:lnTo>
                <a:lnTo>
                  <a:pt x="40081" y="18732"/>
                </a:lnTo>
                <a:lnTo>
                  <a:pt x="40246" y="19888"/>
                </a:lnTo>
                <a:lnTo>
                  <a:pt x="40817" y="21653"/>
                </a:lnTo>
                <a:lnTo>
                  <a:pt x="41160" y="23406"/>
                </a:lnTo>
                <a:lnTo>
                  <a:pt x="41897" y="26339"/>
                </a:lnTo>
                <a:lnTo>
                  <a:pt x="42633" y="30441"/>
                </a:lnTo>
                <a:lnTo>
                  <a:pt x="43053" y="32194"/>
                </a:lnTo>
                <a:lnTo>
                  <a:pt x="43548" y="35712"/>
                </a:lnTo>
                <a:lnTo>
                  <a:pt x="43789" y="36283"/>
                </a:lnTo>
                <a:lnTo>
                  <a:pt x="44945" y="43319"/>
                </a:lnTo>
                <a:lnTo>
                  <a:pt x="45275" y="46240"/>
                </a:lnTo>
                <a:lnTo>
                  <a:pt x="45516" y="47409"/>
                </a:lnTo>
                <a:lnTo>
                  <a:pt x="46012" y="51511"/>
                </a:lnTo>
                <a:lnTo>
                  <a:pt x="46443" y="48056"/>
                </a:lnTo>
                <a:lnTo>
                  <a:pt x="46443" y="50901"/>
                </a:lnTo>
                <a:lnTo>
                  <a:pt x="47739" y="50901"/>
                </a:lnTo>
                <a:lnTo>
                  <a:pt x="47739" y="47091"/>
                </a:lnTo>
                <a:close/>
              </a:path>
              <a:path w="74295" h="464184">
                <a:moveTo>
                  <a:pt x="53073" y="50901"/>
                </a:moveTo>
                <a:lnTo>
                  <a:pt x="51206" y="50901"/>
                </a:lnTo>
                <a:lnTo>
                  <a:pt x="51206" y="179171"/>
                </a:lnTo>
                <a:lnTo>
                  <a:pt x="53073" y="179171"/>
                </a:lnTo>
                <a:lnTo>
                  <a:pt x="53073" y="50901"/>
                </a:lnTo>
                <a:close/>
              </a:path>
              <a:path w="74295" h="464184">
                <a:moveTo>
                  <a:pt x="73723" y="459600"/>
                </a:moveTo>
                <a:lnTo>
                  <a:pt x="58216" y="178562"/>
                </a:lnTo>
                <a:lnTo>
                  <a:pt x="57619" y="179832"/>
                </a:lnTo>
                <a:lnTo>
                  <a:pt x="57619" y="179171"/>
                </a:lnTo>
                <a:lnTo>
                  <a:pt x="57340" y="179171"/>
                </a:lnTo>
                <a:lnTo>
                  <a:pt x="57340" y="180441"/>
                </a:lnTo>
                <a:lnTo>
                  <a:pt x="56946" y="181737"/>
                </a:lnTo>
                <a:lnTo>
                  <a:pt x="56946" y="180441"/>
                </a:lnTo>
                <a:lnTo>
                  <a:pt x="57340" y="180441"/>
                </a:lnTo>
                <a:lnTo>
                  <a:pt x="57340" y="179171"/>
                </a:lnTo>
                <a:lnTo>
                  <a:pt x="56413" y="179171"/>
                </a:lnTo>
                <a:lnTo>
                  <a:pt x="56413" y="180441"/>
                </a:lnTo>
                <a:lnTo>
                  <a:pt x="56565" y="180441"/>
                </a:lnTo>
                <a:lnTo>
                  <a:pt x="56565" y="182981"/>
                </a:lnTo>
                <a:lnTo>
                  <a:pt x="72161" y="463702"/>
                </a:lnTo>
                <a:lnTo>
                  <a:pt x="72898" y="461352"/>
                </a:lnTo>
                <a:lnTo>
                  <a:pt x="73723" y="459600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210052" y="7269924"/>
            <a:ext cx="73660" cy="464184"/>
          </a:xfrm>
          <a:custGeom>
            <a:avLst/>
            <a:gdLst/>
            <a:ahLst/>
            <a:cxnLst/>
            <a:rect l="l" t="t" r="r" b="b"/>
            <a:pathLst>
              <a:path w="73660" h="464184">
                <a:moveTo>
                  <a:pt x="35039" y="450811"/>
                </a:moveTo>
                <a:lnTo>
                  <a:pt x="17068" y="283375"/>
                </a:lnTo>
                <a:lnTo>
                  <a:pt x="1562" y="2336"/>
                </a:lnTo>
                <a:lnTo>
                  <a:pt x="825" y="4686"/>
                </a:lnTo>
                <a:lnTo>
                  <a:pt x="15494" y="287464"/>
                </a:lnTo>
                <a:lnTo>
                  <a:pt x="27622" y="431495"/>
                </a:lnTo>
                <a:lnTo>
                  <a:pt x="34798" y="461937"/>
                </a:lnTo>
                <a:lnTo>
                  <a:pt x="34874" y="456082"/>
                </a:lnTo>
                <a:lnTo>
                  <a:pt x="35039" y="450811"/>
                </a:lnTo>
                <a:close/>
              </a:path>
              <a:path w="73660" h="464184">
                <a:moveTo>
                  <a:pt x="47167" y="420954"/>
                </a:moveTo>
                <a:lnTo>
                  <a:pt x="46507" y="416280"/>
                </a:lnTo>
                <a:lnTo>
                  <a:pt x="45923" y="412165"/>
                </a:lnTo>
                <a:lnTo>
                  <a:pt x="45758" y="413931"/>
                </a:lnTo>
                <a:lnTo>
                  <a:pt x="45186" y="417436"/>
                </a:lnTo>
                <a:lnTo>
                  <a:pt x="44856" y="420370"/>
                </a:lnTo>
                <a:lnTo>
                  <a:pt x="44602" y="421551"/>
                </a:lnTo>
                <a:lnTo>
                  <a:pt x="43700" y="427405"/>
                </a:lnTo>
                <a:lnTo>
                  <a:pt x="43281" y="429145"/>
                </a:lnTo>
                <a:lnTo>
                  <a:pt x="42786" y="432676"/>
                </a:lnTo>
                <a:lnTo>
                  <a:pt x="42545" y="433260"/>
                </a:lnTo>
                <a:lnTo>
                  <a:pt x="42379" y="434416"/>
                </a:lnTo>
                <a:lnTo>
                  <a:pt x="42214" y="435000"/>
                </a:lnTo>
                <a:lnTo>
                  <a:pt x="42049" y="436181"/>
                </a:lnTo>
                <a:lnTo>
                  <a:pt x="41478" y="438531"/>
                </a:lnTo>
                <a:lnTo>
                  <a:pt x="41313" y="439686"/>
                </a:lnTo>
                <a:lnTo>
                  <a:pt x="40894" y="440867"/>
                </a:lnTo>
                <a:lnTo>
                  <a:pt x="40728" y="442036"/>
                </a:lnTo>
                <a:lnTo>
                  <a:pt x="39992" y="444373"/>
                </a:lnTo>
                <a:lnTo>
                  <a:pt x="38671" y="449059"/>
                </a:lnTo>
                <a:lnTo>
                  <a:pt x="38506" y="449059"/>
                </a:lnTo>
                <a:lnTo>
                  <a:pt x="38341" y="449643"/>
                </a:lnTo>
                <a:lnTo>
                  <a:pt x="38176" y="449643"/>
                </a:lnTo>
                <a:lnTo>
                  <a:pt x="38011" y="450227"/>
                </a:lnTo>
                <a:lnTo>
                  <a:pt x="37846" y="450227"/>
                </a:lnTo>
                <a:lnTo>
                  <a:pt x="37680" y="450811"/>
                </a:lnTo>
                <a:lnTo>
                  <a:pt x="37515" y="450811"/>
                </a:lnTo>
                <a:lnTo>
                  <a:pt x="37350" y="451396"/>
                </a:lnTo>
                <a:lnTo>
                  <a:pt x="36931" y="451396"/>
                </a:lnTo>
                <a:lnTo>
                  <a:pt x="36779" y="451980"/>
                </a:lnTo>
                <a:lnTo>
                  <a:pt x="35953" y="451980"/>
                </a:lnTo>
                <a:lnTo>
                  <a:pt x="35788" y="451396"/>
                </a:lnTo>
                <a:lnTo>
                  <a:pt x="35369" y="451396"/>
                </a:lnTo>
                <a:lnTo>
                  <a:pt x="35293" y="450811"/>
                </a:lnTo>
                <a:lnTo>
                  <a:pt x="35039" y="450811"/>
                </a:lnTo>
                <a:lnTo>
                  <a:pt x="34798" y="461937"/>
                </a:lnTo>
                <a:lnTo>
                  <a:pt x="34874" y="462521"/>
                </a:lnTo>
                <a:lnTo>
                  <a:pt x="35039" y="462521"/>
                </a:lnTo>
                <a:lnTo>
                  <a:pt x="35204" y="463105"/>
                </a:lnTo>
                <a:lnTo>
                  <a:pt x="35623" y="463105"/>
                </a:lnTo>
                <a:lnTo>
                  <a:pt x="35788" y="463689"/>
                </a:lnTo>
                <a:lnTo>
                  <a:pt x="36931" y="463689"/>
                </a:lnTo>
                <a:lnTo>
                  <a:pt x="37109" y="463105"/>
                </a:lnTo>
                <a:lnTo>
                  <a:pt x="37439" y="463105"/>
                </a:lnTo>
                <a:lnTo>
                  <a:pt x="37680" y="462521"/>
                </a:lnTo>
                <a:lnTo>
                  <a:pt x="37846" y="462521"/>
                </a:lnTo>
                <a:lnTo>
                  <a:pt x="38011" y="461937"/>
                </a:lnTo>
                <a:lnTo>
                  <a:pt x="38252" y="461937"/>
                </a:lnTo>
                <a:lnTo>
                  <a:pt x="38430" y="461352"/>
                </a:lnTo>
                <a:lnTo>
                  <a:pt x="38582" y="461352"/>
                </a:lnTo>
                <a:lnTo>
                  <a:pt x="38836" y="460768"/>
                </a:lnTo>
                <a:lnTo>
                  <a:pt x="39166" y="459600"/>
                </a:lnTo>
                <a:lnTo>
                  <a:pt x="39408" y="459600"/>
                </a:lnTo>
                <a:lnTo>
                  <a:pt x="40398" y="456666"/>
                </a:lnTo>
                <a:lnTo>
                  <a:pt x="40563" y="455498"/>
                </a:lnTo>
                <a:lnTo>
                  <a:pt x="40982" y="454329"/>
                </a:lnTo>
                <a:lnTo>
                  <a:pt x="42545" y="447890"/>
                </a:lnTo>
                <a:lnTo>
                  <a:pt x="42710" y="446722"/>
                </a:lnTo>
                <a:lnTo>
                  <a:pt x="43535" y="442620"/>
                </a:lnTo>
                <a:lnTo>
                  <a:pt x="43789" y="442036"/>
                </a:lnTo>
                <a:lnTo>
                  <a:pt x="45758" y="430326"/>
                </a:lnTo>
                <a:lnTo>
                  <a:pt x="45923" y="428561"/>
                </a:lnTo>
                <a:lnTo>
                  <a:pt x="46177" y="427405"/>
                </a:lnTo>
                <a:lnTo>
                  <a:pt x="47167" y="420954"/>
                </a:lnTo>
                <a:close/>
              </a:path>
              <a:path w="73660" h="464184">
                <a:moveTo>
                  <a:pt x="73545" y="4089"/>
                </a:moveTo>
                <a:lnTo>
                  <a:pt x="72720" y="2336"/>
                </a:lnTo>
                <a:lnTo>
                  <a:pt x="71983" y="0"/>
                </a:lnTo>
                <a:lnTo>
                  <a:pt x="56565" y="281038"/>
                </a:lnTo>
                <a:lnTo>
                  <a:pt x="50050" y="371779"/>
                </a:lnTo>
                <a:lnTo>
                  <a:pt x="46012" y="412165"/>
                </a:lnTo>
                <a:lnTo>
                  <a:pt x="46583" y="415683"/>
                </a:lnTo>
                <a:lnTo>
                  <a:pt x="47244" y="419785"/>
                </a:lnTo>
                <a:lnTo>
                  <a:pt x="58127" y="285127"/>
                </a:lnTo>
                <a:lnTo>
                  <a:pt x="73545" y="4089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9282685" y="6954494"/>
            <a:ext cx="74295" cy="321310"/>
          </a:xfrm>
          <a:custGeom>
            <a:avLst/>
            <a:gdLst/>
            <a:ahLst/>
            <a:cxnLst/>
            <a:rect l="l" t="t" r="r" b="b"/>
            <a:pathLst>
              <a:path w="74295" h="321309">
                <a:moveTo>
                  <a:pt x="35140" y="8509"/>
                </a:moveTo>
                <a:lnTo>
                  <a:pt x="34886" y="4445"/>
                </a:lnTo>
                <a:lnTo>
                  <a:pt x="34721" y="800"/>
                </a:lnTo>
                <a:lnTo>
                  <a:pt x="33566" y="2019"/>
                </a:lnTo>
                <a:lnTo>
                  <a:pt x="15506" y="121907"/>
                </a:lnTo>
                <a:lnTo>
                  <a:pt x="0" y="316306"/>
                </a:lnTo>
                <a:lnTo>
                  <a:pt x="825" y="317525"/>
                </a:lnTo>
                <a:lnTo>
                  <a:pt x="1574" y="319151"/>
                </a:lnTo>
                <a:lnTo>
                  <a:pt x="17068" y="124739"/>
                </a:lnTo>
                <a:lnTo>
                  <a:pt x="27876" y="32804"/>
                </a:lnTo>
                <a:lnTo>
                  <a:pt x="34061" y="9715"/>
                </a:lnTo>
                <a:lnTo>
                  <a:pt x="35140" y="8509"/>
                </a:lnTo>
                <a:close/>
              </a:path>
              <a:path w="74295" h="321309">
                <a:moveTo>
                  <a:pt x="47256" y="29565"/>
                </a:moveTo>
                <a:lnTo>
                  <a:pt x="47002" y="28752"/>
                </a:lnTo>
                <a:lnTo>
                  <a:pt x="46431" y="25920"/>
                </a:lnTo>
                <a:lnTo>
                  <a:pt x="46177" y="25107"/>
                </a:lnTo>
                <a:lnTo>
                  <a:pt x="45859" y="23088"/>
                </a:lnTo>
                <a:lnTo>
                  <a:pt x="45605" y="22275"/>
                </a:lnTo>
                <a:lnTo>
                  <a:pt x="45440" y="21463"/>
                </a:lnTo>
                <a:lnTo>
                  <a:pt x="45199" y="20650"/>
                </a:lnTo>
                <a:lnTo>
                  <a:pt x="45034" y="19837"/>
                </a:lnTo>
                <a:lnTo>
                  <a:pt x="44780" y="19037"/>
                </a:lnTo>
                <a:lnTo>
                  <a:pt x="44450" y="17411"/>
                </a:lnTo>
                <a:lnTo>
                  <a:pt x="44196" y="16598"/>
                </a:lnTo>
                <a:lnTo>
                  <a:pt x="44043" y="15786"/>
                </a:lnTo>
                <a:lnTo>
                  <a:pt x="43383" y="13766"/>
                </a:lnTo>
                <a:lnTo>
                  <a:pt x="43053" y="12141"/>
                </a:lnTo>
                <a:lnTo>
                  <a:pt x="42799" y="11747"/>
                </a:lnTo>
                <a:lnTo>
                  <a:pt x="42633" y="10934"/>
                </a:lnTo>
                <a:lnTo>
                  <a:pt x="42392" y="10528"/>
                </a:lnTo>
                <a:lnTo>
                  <a:pt x="42227" y="9715"/>
                </a:lnTo>
                <a:lnTo>
                  <a:pt x="41973" y="9309"/>
                </a:lnTo>
                <a:lnTo>
                  <a:pt x="41808" y="8509"/>
                </a:lnTo>
                <a:lnTo>
                  <a:pt x="41567" y="8089"/>
                </a:lnTo>
                <a:lnTo>
                  <a:pt x="41402" y="7277"/>
                </a:lnTo>
                <a:lnTo>
                  <a:pt x="40817" y="6070"/>
                </a:lnTo>
                <a:lnTo>
                  <a:pt x="40576" y="5257"/>
                </a:lnTo>
                <a:lnTo>
                  <a:pt x="40246" y="4445"/>
                </a:lnTo>
                <a:lnTo>
                  <a:pt x="39585" y="3238"/>
                </a:lnTo>
                <a:lnTo>
                  <a:pt x="39255" y="2425"/>
                </a:lnTo>
                <a:lnTo>
                  <a:pt x="39001" y="2019"/>
                </a:lnTo>
                <a:lnTo>
                  <a:pt x="38849" y="2019"/>
                </a:lnTo>
                <a:lnTo>
                  <a:pt x="38684" y="1612"/>
                </a:lnTo>
                <a:lnTo>
                  <a:pt x="38430" y="1206"/>
                </a:lnTo>
                <a:lnTo>
                  <a:pt x="38265" y="1206"/>
                </a:lnTo>
                <a:lnTo>
                  <a:pt x="38023" y="800"/>
                </a:lnTo>
                <a:lnTo>
                  <a:pt x="37858" y="800"/>
                </a:lnTo>
                <a:lnTo>
                  <a:pt x="37693" y="393"/>
                </a:lnTo>
                <a:lnTo>
                  <a:pt x="37528" y="393"/>
                </a:lnTo>
                <a:lnTo>
                  <a:pt x="37274" y="0"/>
                </a:lnTo>
                <a:lnTo>
                  <a:pt x="35217" y="0"/>
                </a:lnTo>
                <a:lnTo>
                  <a:pt x="35052" y="393"/>
                </a:lnTo>
                <a:lnTo>
                  <a:pt x="34886" y="393"/>
                </a:lnTo>
                <a:lnTo>
                  <a:pt x="34721" y="800"/>
                </a:lnTo>
                <a:lnTo>
                  <a:pt x="35140" y="8509"/>
                </a:lnTo>
                <a:lnTo>
                  <a:pt x="35382" y="8509"/>
                </a:lnTo>
                <a:lnTo>
                  <a:pt x="35458" y="8089"/>
                </a:lnTo>
                <a:lnTo>
                  <a:pt x="37033" y="8089"/>
                </a:lnTo>
                <a:lnTo>
                  <a:pt x="37198" y="8509"/>
                </a:lnTo>
                <a:lnTo>
                  <a:pt x="37528" y="8509"/>
                </a:lnTo>
                <a:lnTo>
                  <a:pt x="37693" y="8902"/>
                </a:lnTo>
                <a:lnTo>
                  <a:pt x="37858" y="8902"/>
                </a:lnTo>
                <a:lnTo>
                  <a:pt x="38023" y="9309"/>
                </a:lnTo>
                <a:lnTo>
                  <a:pt x="38176" y="9309"/>
                </a:lnTo>
                <a:lnTo>
                  <a:pt x="38354" y="9715"/>
                </a:lnTo>
                <a:lnTo>
                  <a:pt x="38519" y="9715"/>
                </a:lnTo>
                <a:lnTo>
                  <a:pt x="39166" y="11328"/>
                </a:lnTo>
                <a:lnTo>
                  <a:pt x="39344" y="11328"/>
                </a:lnTo>
                <a:lnTo>
                  <a:pt x="39509" y="11747"/>
                </a:lnTo>
                <a:lnTo>
                  <a:pt x="39751" y="12141"/>
                </a:lnTo>
                <a:lnTo>
                  <a:pt x="40081" y="12954"/>
                </a:lnTo>
                <a:lnTo>
                  <a:pt x="40246" y="13766"/>
                </a:lnTo>
                <a:lnTo>
                  <a:pt x="40995" y="15392"/>
                </a:lnTo>
                <a:lnTo>
                  <a:pt x="41160" y="16205"/>
                </a:lnTo>
                <a:lnTo>
                  <a:pt x="41897" y="18224"/>
                </a:lnTo>
                <a:lnTo>
                  <a:pt x="42062" y="19037"/>
                </a:lnTo>
                <a:lnTo>
                  <a:pt x="42468" y="20243"/>
                </a:lnTo>
                <a:lnTo>
                  <a:pt x="42633" y="21056"/>
                </a:lnTo>
                <a:lnTo>
                  <a:pt x="43053" y="22275"/>
                </a:lnTo>
                <a:lnTo>
                  <a:pt x="43548" y="24701"/>
                </a:lnTo>
                <a:lnTo>
                  <a:pt x="43789" y="25107"/>
                </a:lnTo>
                <a:lnTo>
                  <a:pt x="44119" y="26733"/>
                </a:lnTo>
                <a:lnTo>
                  <a:pt x="44373" y="27546"/>
                </a:lnTo>
                <a:lnTo>
                  <a:pt x="44704" y="29159"/>
                </a:lnTo>
                <a:lnTo>
                  <a:pt x="44945" y="29972"/>
                </a:lnTo>
                <a:lnTo>
                  <a:pt x="45275" y="31991"/>
                </a:lnTo>
                <a:lnTo>
                  <a:pt x="45516" y="32804"/>
                </a:lnTo>
                <a:lnTo>
                  <a:pt x="46024" y="35636"/>
                </a:lnTo>
                <a:lnTo>
                  <a:pt x="46596" y="32397"/>
                </a:lnTo>
                <a:lnTo>
                  <a:pt x="47256" y="29565"/>
                </a:lnTo>
                <a:close/>
              </a:path>
              <a:path w="74295" h="321309">
                <a:moveTo>
                  <a:pt x="73723" y="317931"/>
                </a:moveTo>
                <a:lnTo>
                  <a:pt x="58216" y="123520"/>
                </a:lnTo>
                <a:lnTo>
                  <a:pt x="56413" y="103682"/>
                </a:lnTo>
                <a:lnTo>
                  <a:pt x="47345" y="30365"/>
                </a:lnTo>
                <a:lnTo>
                  <a:pt x="46685" y="32804"/>
                </a:lnTo>
                <a:lnTo>
                  <a:pt x="46101" y="35636"/>
                </a:lnTo>
                <a:lnTo>
                  <a:pt x="49237" y="56286"/>
                </a:lnTo>
                <a:lnTo>
                  <a:pt x="56654" y="126352"/>
                </a:lnTo>
                <a:lnTo>
                  <a:pt x="72161" y="320763"/>
                </a:lnTo>
                <a:lnTo>
                  <a:pt x="72898" y="319151"/>
                </a:lnTo>
                <a:lnTo>
                  <a:pt x="73723" y="317931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355010" y="7272019"/>
            <a:ext cx="73660" cy="321310"/>
          </a:xfrm>
          <a:custGeom>
            <a:avLst/>
            <a:gdLst/>
            <a:ahLst/>
            <a:cxnLst/>
            <a:rect l="l" t="t" r="r" b="b"/>
            <a:pathLst>
              <a:path w="73660" h="321309">
                <a:moveTo>
                  <a:pt x="47167" y="291198"/>
                </a:moveTo>
                <a:lnTo>
                  <a:pt x="46507" y="287959"/>
                </a:lnTo>
                <a:lnTo>
                  <a:pt x="45935" y="285127"/>
                </a:lnTo>
                <a:lnTo>
                  <a:pt x="45605" y="287159"/>
                </a:lnTo>
                <a:lnTo>
                  <a:pt x="45186" y="288772"/>
                </a:lnTo>
                <a:lnTo>
                  <a:pt x="44856" y="290791"/>
                </a:lnTo>
                <a:lnTo>
                  <a:pt x="44615" y="291617"/>
                </a:lnTo>
                <a:lnTo>
                  <a:pt x="43865" y="294843"/>
                </a:lnTo>
                <a:lnTo>
                  <a:pt x="43700" y="295656"/>
                </a:lnTo>
                <a:lnTo>
                  <a:pt x="43294" y="296875"/>
                </a:lnTo>
                <a:lnTo>
                  <a:pt x="42799" y="299300"/>
                </a:lnTo>
                <a:lnTo>
                  <a:pt x="42545" y="299707"/>
                </a:lnTo>
                <a:lnTo>
                  <a:pt x="42379" y="300520"/>
                </a:lnTo>
                <a:lnTo>
                  <a:pt x="42214" y="300926"/>
                </a:lnTo>
                <a:lnTo>
                  <a:pt x="41808" y="302552"/>
                </a:lnTo>
                <a:lnTo>
                  <a:pt x="41478" y="303352"/>
                </a:lnTo>
                <a:lnTo>
                  <a:pt x="41313" y="304165"/>
                </a:lnTo>
                <a:lnTo>
                  <a:pt x="41059" y="304571"/>
                </a:lnTo>
                <a:lnTo>
                  <a:pt x="40906" y="304965"/>
                </a:lnTo>
                <a:lnTo>
                  <a:pt x="40728" y="305790"/>
                </a:lnTo>
                <a:lnTo>
                  <a:pt x="40246" y="306997"/>
                </a:lnTo>
                <a:lnTo>
                  <a:pt x="39992" y="307403"/>
                </a:lnTo>
                <a:lnTo>
                  <a:pt x="38671" y="310642"/>
                </a:lnTo>
                <a:lnTo>
                  <a:pt x="38506" y="310642"/>
                </a:lnTo>
                <a:lnTo>
                  <a:pt x="38341" y="311048"/>
                </a:lnTo>
                <a:lnTo>
                  <a:pt x="38176" y="311048"/>
                </a:lnTo>
                <a:lnTo>
                  <a:pt x="38011" y="311454"/>
                </a:lnTo>
                <a:lnTo>
                  <a:pt x="37846" y="311454"/>
                </a:lnTo>
                <a:lnTo>
                  <a:pt x="37680" y="311848"/>
                </a:lnTo>
                <a:lnTo>
                  <a:pt x="37515" y="311848"/>
                </a:lnTo>
                <a:lnTo>
                  <a:pt x="37350" y="312267"/>
                </a:lnTo>
                <a:lnTo>
                  <a:pt x="36944" y="312267"/>
                </a:lnTo>
                <a:lnTo>
                  <a:pt x="36779" y="312674"/>
                </a:lnTo>
                <a:lnTo>
                  <a:pt x="35953" y="312674"/>
                </a:lnTo>
                <a:lnTo>
                  <a:pt x="35788" y="312267"/>
                </a:lnTo>
                <a:lnTo>
                  <a:pt x="35369" y="312267"/>
                </a:lnTo>
                <a:lnTo>
                  <a:pt x="35293" y="311848"/>
                </a:lnTo>
                <a:lnTo>
                  <a:pt x="35052" y="311848"/>
                </a:lnTo>
                <a:lnTo>
                  <a:pt x="33477" y="309422"/>
                </a:lnTo>
                <a:lnTo>
                  <a:pt x="31750" y="304965"/>
                </a:lnTo>
                <a:lnTo>
                  <a:pt x="27533" y="285927"/>
                </a:lnTo>
                <a:lnTo>
                  <a:pt x="17068" y="196024"/>
                </a:lnTo>
                <a:lnTo>
                  <a:pt x="1562" y="1625"/>
                </a:lnTo>
                <a:lnTo>
                  <a:pt x="825" y="3238"/>
                </a:lnTo>
                <a:lnTo>
                  <a:pt x="15506" y="198869"/>
                </a:lnTo>
                <a:lnTo>
                  <a:pt x="23990" y="276631"/>
                </a:lnTo>
                <a:lnTo>
                  <a:pt x="31991" y="315099"/>
                </a:lnTo>
                <a:lnTo>
                  <a:pt x="34798" y="319557"/>
                </a:lnTo>
                <a:lnTo>
                  <a:pt x="34874" y="319963"/>
                </a:lnTo>
                <a:lnTo>
                  <a:pt x="35052" y="319963"/>
                </a:lnTo>
                <a:lnTo>
                  <a:pt x="35204" y="320357"/>
                </a:lnTo>
                <a:lnTo>
                  <a:pt x="35623" y="320357"/>
                </a:lnTo>
                <a:lnTo>
                  <a:pt x="35788" y="320763"/>
                </a:lnTo>
                <a:lnTo>
                  <a:pt x="36944" y="320763"/>
                </a:lnTo>
                <a:lnTo>
                  <a:pt x="37109" y="320357"/>
                </a:lnTo>
                <a:lnTo>
                  <a:pt x="37439" y="320357"/>
                </a:lnTo>
                <a:lnTo>
                  <a:pt x="37680" y="319963"/>
                </a:lnTo>
                <a:lnTo>
                  <a:pt x="37846" y="319963"/>
                </a:lnTo>
                <a:lnTo>
                  <a:pt x="38011" y="319557"/>
                </a:lnTo>
                <a:lnTo>
                  <a:pt x="38265" y="319557"/>
                </a:lnTo>
                <a:lnTo>
                  <a:pt x="38430" y="319151"/>
                </a:lnTo>
                <a:lnTo>
                  <a:pt x="38595" y="319151"/>
                </a:lnTo>
                <a:lnTo>
                  <a:pt x="38836" y="318744"/>
                </a:lnTo>
                <a:lnTo>
                  <a:pt x="39166" y="317931"/>
                </a:lnTo>
                <a:lnTo>
                  <a:pt x="39420" y="317931"/>
                </a:lnTo>
                <a:lnTo>
                  <a:pt x="40398" y="315912"/>
                </a:lnTo>
                <a:lnTo>
                  <a:pt x="40563" y="315099"/>
                </a:lnTo>
                <a:lnTo>
                  <a:pt x="40728" y="314693"/>
                </a:lnTo>
                <a:lnTo>
                  <a:pt x="40982" y="314286"/>
                </a:lnTo>
                <a:lnTo>
                  <a:pt x="41389" y="313067"/>
                </a:lnTo>
                <a:lnTo>
                  <a:pt x="42545" y="309829"/>
                </a:lnTo>
                <a:lnTo>
                  <a:pt x="42710" y="309029"/>
                </a:lnTo>
                <a:lnTo>
                  <a:pt x="43370" y="306997"/>
                </a:lnTo>
                <a:lnTo>
                  <a:pt x="43535" y="306184"/>
                </a:lnTo>
                <a:lnTo>
                  <a:pt x="43789" y="305790"/>
                </a:lnTo>
                <a:lnTo>
                  <a:pt x="44107" y="304165"/>
                </a:lnTo>
                <a:lnTo>
                  <a:pt x="44361" y="303352"/>
                </a:lnTo>
                <a:lnTo>
                  <a:pt x="44526" y="302552"/>
                </a:lnTo>
                <a:lnTo>
                  <a:pt x="44780" y="301726"/>
                </a:lnTo>
                <a:lnTo>
                  <a:pt x="44932" y="300926"/>
                </a:lnTo>
                <a:lnTo>
                  <a:pt x="45186" y="300126"/>
                </a:lnTo>
                <a:lnTo>
                  <a:pt x="45758" y="297688"/>
                </a:lnTo>
                <a:lnTo>
                  <a:pt x="45935" y="296468"/>
                </a:lnTo>
                <a:lnTo>
                  <a:pt x="46177" y="295656"/>
                </a:lnTo>
                <a:lnTo>
                  <a:pt x="46913" y="292011"/>
                </a:lnTo>
                <a:lnTo>
                  <a:pt x="47167" y="291198"/>
                </a:lnTo>
                <a:close/>
              </a:path>
              <a:path w="73660" h="321309">
                <a:moveTo>
                  <a:pt x="73558" y="2832"/>
                </a:moveTo>
                <a:lnTo>
                  <a:pt x="72732" y="1625"/>
                </a:lnTo>
                <a:lnTo>
                  <a:pt x="71983" y="0"/>
                </a:lnTo>
                <a:lnTo>
                  <a:pt x="56565" y="194398"/>
                </a:lnTo>
                <a:lnTo>
                  <a:pt x="50050" y="257187"/>
                </a:lnTo>
                <a:lnTo>
                  <a:pt x="46012" y="285127"/>
                </a:lnTo>
                <a:lnTo>
                  <a:pt x="46583" y="287553"/>
                </a:lnTo>
                <a:lnTo>
                  <a:pt x="47256" y="290398"/>
                </a:lnTo>
                <a:lnTo>
                  <a:pt x="50634" y="267309"/>
                </a:lnTo>
                <a:lnTo>
                  <a:pt x="58127" y="197243"/>
                </a:lnTo>
                <a:lnTo>
                  <a:pt x="73558" y="2832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427147" y="6952678"/>
            <a:ext cx="74295" cy="321310"/>
          </a:xfrm>
          <a:custGeom>
            <a:avLst/>
            <a:gdLst/>
            <a:ahLst/>
            <a:cxnLst/>
            <a:rect l="l" t="t" r="r" b="b"/>
            <a:pathLst>
              <a:path w="74295" h="321309">
                <a:moveTo>
                  <a:pt x="35128" y="8509"/>
                </a:moveTo>
                <a:lnTo>
                  <a:pt x="34886" y="4457"/>
                </a:lnTo>
                <a:lnTo>
                  <a:pt x="34721" y="812"/>
                </a:lnTo>
                <a:lnTo>
                  <a:pt x="33566" y="2032"/>
                </a:lnTo>
                <a:lnTo>
                  <a:pt x="15506" y="121907"/>
                </a:lnTo>
                <a:lnTo>
                  <a:pt x="0" y="316318"/>
                </a:lnTo>
                <a:lnTo>
                  <a:pt x="825" y="317538"/>
                </a:lnTo>
                <a:lnTo>
                  <a:pt x="1574" y="319151"/>
                </a:lnTo>
                <a:lnTo>
                  <a:pt x="17068" y="124739"/>
                </a:lnTo>
                <a:lnTo>
                  <a:pt x="27876" y="32804"/>
                </a:lnTo>
                <a:lnTo>
                  <a:pt x="34061" y="9728"/>
                </a:lnTo>
                <a:lnTo>
                  <a:pt x="35128" y="8509"/>
                </a:lnTo>
                <a:close/>
              </a:path>
              <a:path w="74295" h="321309">
                <a:moveTo>
                  <a:pt x="47256" y="29565"/>
                </a:moveTo>
                <a:lnTo>
                  <a:pt x="47002" y="28752"/>
                </a:lnTo>
                <a:lnTo>
                  <a:pt x="46431" y="25920"/>
                </a:lnTo>
                <a:lnTo>
                  <a:pt x="46177" y="25120"/>
                </a:lnTo>
                <a:lnTo>
                  <a:pt x="45847" y="23088"/>
                </a:lnTo>
                <a:lnTo>
                  <a:pt x="45440" y="21475"/>
                </a:lnTo>
                <a:lnTo>
                  <a:pt x="45186" y="20662"/>
                </a:lnTo>
                <a:lnTo>
                  <a:pt x="45021" y="19850"/>
                </a:lnTo>
                <a:lnTo>
                  <a:pt x="44780" y="19037"/>
                </a:lnTo>
                <a:lnTo>
                  <a:pt x="44450" y="17411"/>
                </a:lnTo>
                <a:lnTo>
                  <a:pt x="44196" y="16611"/>
                </a:lnTo>
                <a:lnTo>
                  <a:pt x="44030" y="15798"/>
                </a:lnTo>
                <a:lnTo>
                  <a:pt x="43383" y="13779"/>
                </a:lnTo>
                <a:lnTo>
                  <a:pt x="43053" y="12153"/>
                </a:lnTo>
                <a:lnTo>
                  <a:pt x="42799" y="11747"/>
                </a:lnTo>
                <a:lnTo>
                  <a:pt x="42633" y="10934"/>
                </a:lnTo>
                <a:lnTo>
                  <a:pt x="42379" y="10528"/>
                </a:lnTo>
                <a:lnTo>
                  <a:pt x="42227" y="9728"/>
                </a:lnTo>
                <a:lnTo>
                  <a:pt x="41973" y="9321"/>
                </a:lnTo>
                <a:lnTo>
                  <a:pt x="41808" y="8509"/>
                </a:lnTo>
                <a:lnTo>
                  <a:pt x="41554" y="8102"/>
                </a:lnTo>
                <a:lnTo>
                  <a:pt x="41402" y="7289"/>
                </a:lnTo>
                <a:lnTo>
                  <a:pt x="41236" y="6883"/>
                </a:lnTo>
                <a:lnTo>
                  <a:pt x="40982" y="6477"/>
                </a:lnTo>
                <a:lnTo>
                  <a:pt x="40576" y="5270"/>
                </a:lnTo>
                <a:lnTo>
                  <a:pt x="40246" y="4457"/>
                </a:lnTo>
                <a:lnTo>
                  <a:pt x="39992" y="4051"/>
                </a:lnTo>
                <a:lnTo>
                  <a:pt x="39827" y="3644"/>
                </a:lnTo>
                <a:lnTo>
                  <a:pt x="39585" y="3251"/>
                </a:lnTo>
                <a:lnTo>
                  <a:pt x="39255" y="2438"/>
                </a:lnTo>
                <a:lnTo>
                  <a:pt x="39001" y="2032"/>
                </a:lnTo>
                <a:lnTo>
                  <a:pt x="38836" y="2032"/>
                </a:lnTo>
                <a:lnTo>
                  <a:pt x="38430" y="1219"/>
                </a:lnTo>
                <a:lnTo>
                  <a:pt x="38265" y="1219"/>
                </a:lnTo>
                <a:lnTo>
                  <a:pt x="38023" y="812"/>
                </a:lnTo>
                <a:lnTo>
                  <a:pt x="37846" y="812"/>
                </a:lnTo>
                <a:lnTo>
                  <a:pt x="37693" y="406"/>
                </a:lnTo>
                <a:lnTo>
                  <a:pt x="37528" y="406"/>
                </a:lnTo>
                <a:lnTo>
                  <a:pt x="37274" y="0"/>
                </a:lnTo>
                <a:lnTo>
                  <a:pt x="35204" y="0"/>
                </a:lnTo>
                <a:lnTo>
                  <a:pt x="35052" y="406"/>
                </a:lnTo>
                <a:lnTo>
                  <a:pt x="34886" y="406"/>
                </a:lnTo>
                <a:lnTo>
                  <a:pt x="34721" y="812"/>
                </a:lnTo>
                <a:lnTo>
                  <a:pt x="35128" y="8509"/>
                </a:lnTo>
                <a:lnTo>
                  <a:pt x="35382" y="8509"/>
                </a:lnTo>
                <a:lnTo>
                  <a:pt x="35458" y="8102"/>
                </a:lnTo>
                <a:lnTo>
                  <a:pt x="37033" y="8102"/>
                </a:lnTo>
                <a:lnTo>
                  <a:pt x="37198" y="8509"/>
                </a:lnTo>
                <a:lnTo>
                  <a:pt x="37528" y="8509"/>
                </a:lnTo>
                <a:lnTo>
                  <a:pt x="37693" y="8915"/>
                </a:lnTo>
                <a:lnTo>
                  <a:pt x="37846" y="8915"/>
                </a:lnTo>
                <a:lnTo>
                  <a:pt x="38023" y="9321"/>
                </a:lnTo>
                <a:lnTo>
                  <a:pt x="38176" y="9321"/>
                </a:lnTo>
                <a:lnTo>
                  <a:pt x="38354" y="9728"/>
                </a:lnTo>
                <a:lnTo>
                  <a:pt x="38519" y="9728"/>
                </a:lnTo>
                <a:lnTo>
                  <a:pt x="39166" y="11341"/>
                </a:lnTo>
                <a:lnTo>
                  <a:pt x="39344" y="11341"/>
                </a:lnTo>
                <a:lnTo>
                  <a:pt x="39497" y="11747"/>
                </a:lnTo>
                <a:lnTo>
                  <a:pt x="39751" y="12153"/>
                </a:lnTo>
                <a:lnTo>
                  <a:pt x="40081" y="12966"/>
                </a:lnTo>
                <a:lnTo>
                  <a:pt x="40246" y="13779"/>
                </a:lnTo>
                <a:lnTo>
                  <a:pt x="40576" y="14592"/>
                </a:lnTo>
                <a:lnTo>
                  <a:pt x="40817" y="14986"/>
                </a:lnTo>
                <a:lnTo>
                  <a:pt x="40982" y="15392"/>
                </a:lnTo>
                <a:lnTo>
                  <a:pt x="41148" y="16205"/>
                </a:lnTo>
                <a:lnTo>
                  <a:pt x="41897" y="18224"/>
                </a:lnTo>
                <a:lnTo>
                  <a:pt x="42062" y="19037"/>
                </a:lnTo>
                <a:lnTo>
                  <a:pt x="42227" y="19443"/>
                </a:lnTo>
                <a:lnTo>
                  <a:pt x="42633" y="21056"/>
                </a:lnTo>
                <a:lnTo>
                  <a:pt x="43053" y="22275"/>
                </a:lnTo>
                <a:lnTo>
                  <a:pt x="43548" y="24701"/>
                </a:lnTo>
                <a:lnTo>
                  <a:pt x="43789" y="25120"/>
                </a:lnTo>
                <a:lnTo>
                  <a:pt x="44119" y="26733"/>
                </a:lnTo>
                <a:lnTo>
                  <a:pt x="44373" y="27546"/>
                </a:lnTo>
                <a:lnTo>
                  <a:pt x="44526" y="28359"/>
                </a:lnTo>
                <a:lnTo>
                  <a:pt x="44945" y="29972"/>
                </a:lnTo>
                <a:lnTo>
                  <a:pt x="45275" y="32004"/>
                </a:lnTo>
                <a:lnTo>
                  <a:pt x="45516" y="32804"/>
                </a:lnTo>
                <a:lnTo>
                  <a:pt x="46024" y="35648"/>
                </a:lnTo>
                <a:lnTo>
                  <a:pt x="46583" y="32397"/>
                </a:lnTo>
                <a:lnTo>
                  <a:pt x="47256" y="29565"/>
                </a:lnTo>
                <a:close/>
              </a:path>
              <a:path w="74295" h="321309">
                <a:moveTo>
                  <a:pt x="73723" y="317931"/>
                </a:moveTo>
                <a:lnTo>
                  <a:pt x="58216" y="123532"/>
                </a:lnTo>
                <a:lnTo>
                  <a:pt x="56400" y="103682"/>
                </a:lnTo>
                <a:lnTo>
                  <a:pt x="47345" y="30378"/>
                </a:lnTo>
                <a:lnTo>
                  <a:pt x="46672" y="32804"/>
                </a:lnTo>
                <a:lnTo>
                  <a:pt x="46101" y="35648"/>
                </a:lnTo>
                <a:lnTo>
                  <a:pt x="49225" y="56299"/>
                </a:lnTo>
                <a:lnTo>
                  <a:pt x="56654" y="126365"/>
                </a:lnTo>
                <a:lnTo>
                  <a:pt x="72161" y="320763"/>
                </a:lnTo>
                <a:lnTo>
                  <a:pt x="72898" y="319151"/>
                </a:lnTo>
                <a:lnTo>
                  <a:pt x="73723" y="317931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9499473" y="7270216"/>
            <a:ext cx="73660" cy="321310"/>
          </a:xfrm>
          <a:custGeom>
            <a:avLst/>
            <a:gdLst/>
            <a:ahLst/>
            <a:cxnLst/>
            <a:rect l="l" t="t" r="r" b="b"/>
            <a:pathLst>
              <a:path w="73660" h="321309">
                <a:moveTo>
                  <a:pt x="47167" y="291198"/>
                </a:moveTo>
                <a:lnTo>
                  <a:pt x="46494" y="287959"/>
                </a:lnTo>
                <a:lnTo>
                  <a:pt x="45935" y="285115"/>
                </a:lnTo>
                <a:lnTo>
                  <a:pt x="45758" y="286334"/>
                </a:lnTo>
                <a:lnTo>
                  <a:pt x="45427" y="287959"/>
                </a:lnTo>
                <a:lnTo>
                  <a:pt x="45186" y="288759"/>
                </a:lnTo>
                <a:lnTo>
                  <a:pt x="44856" y="290804"/>
                </a:lnTo>
                <a:lnTo>
                  <a:pt x="44615" y="291604"/>
                </a:lnTo>
                <a:lnTo>
                  <a:pt x="43700" y="295643"/>
                </a:lnTo>
                <a:lnTo>
                  <a:pt x="43294" y="296862"/>
                </a:lnTo>
                <a:lnTo>
                  <a:pt x="42786" y="299288"/>
                </a:lnTo>
                <a:lnTo>
                  <a:pt x="42545" y="299707"/>
                </a:lnTo>
                <a:lnTo>
                  <a:pt x="42379" y="300507"/>
                </a:lnTo>
                <a:lnTo>
                  <a:pt x="42214" y="300913"/>
                </a:lnTo>
                <a:lnTo>
                  <a:pt x="42049" y="301726"/>
                </a:lnTo>
                <a:lnTo>
                  <a:pt x="41808" y="302539"/>
                </a:lnTo>
                <a:lnTo>
                  <a:pt x="41465" y="303352"/>
                </a:lnTo>
                <a:lnTo>
                  <a:pt x="41313" y="304152"/>
                </a:lnTo>
                <a:lnTo>
                  <a:pt x="41059" y="304571"/>
                </a:lnTo>
                <a:lnTo>
                  <a:pt x="40906" y="304965"/>
                </a:lnTo>
                <a:lnTo>
                  <a:pt x="40728" y="305777"/>
                </a:lnTo>
                <a:lnTo>
                  <a:pt x="40233" y="306997"/>
                </a:lnTo>
                <a:lnTo>
                  <a:pt x="39992" y="307390"/>
                </a:lnTo>
                <a:lnTo>
                  <a:pt x="38671" y="310642"/>
                </a:lnTo>
                <a:lnTo>
                  <a:pt x="38506" y="310642"/>
                </a:lnTo>
                <a:lnTo>
                  <a:pt x="38341" y="311035"/>
                </a:lnTo>
                <a:lnTo>
                  <a:pt x="38176" y="311035"/>
                </a:lnTo>
                <a:lnTo>
                  <a:pt x="38011" y="311454"/>
                </a:lnTo>
                <a:lnTo>
                  <a:pt x="37846" y="311454"/>
                </a:lnTo>
                <a:lnTo>
                  <a:pt x="37680" y="311861"/>
                </a:lnTo>
                <a:lnTo>
                  <a:pt x="37515" y="311861"/>
                </a:lnTo>
                <a:lnTo>
                  <a:pt x="37350" y="312254"/>
                </a:lnTo>
                <a:lnTo>
                  <a:pt x="36944" y="312254"/>
                </a:lnTo>
                <a:lnTo>
                  <a:pt x="36766" y="312661"/>
                </a:lnTo>
                <a:lnTo>
                  <a:pt x="35941" y="312661"/>
                </a:lnTo>
                <a:lnTo>
                  <a:pt x="35788" y="312254"/>
                </a:lnTo>
                <a:lnTo>
                  <a:pt x="35369" y="312254"/>
                </a:lnTo>
                <a:lnTo>
                  <a:pt x="35293" y="311861"/>
                </a:lnTo>
                <a:lnTo>
                  <a:pt x="35039" y="311861"/>
                </a:lnTo>
                <a:lnTo>
                  <a:pt x="33477" y="309422"/>
                </a:lnTo>
                <a:lnTo>
                  <a:pt x="31737" y="304965"/>
                </a:lnTo>
                <a:lnTo>
                  <a:pt x="27533" y="285940"/>
                </a:lnTo>
                <a:lnTo>
                  <a:pt x="17068" y="196024"/>
                </a:lnTo>
                <a:lnTo>
                  <a:pt x="1562" y="1612"/>
                </a:lnTo>
                <a:lnTo>
                  <a:pt x="0" y="4457"/>
                </a:lnTo>
                <a:lnTo>
                  <a:pt x="15494" y="198856"/>
                </a:lnTo>
                <a:lnTo>
                  <a:pt x="23088" y="270141"/>
                </a:lnTo>
                <a:lnTo>
                  <a:pt x="31254" y="312661"/>
                </a:lnTo>
                <a:lnTo>
                  <a:pt x="34798" y="319544"/>
                </a:lnTo>
                <a:lnTo>
                  <a:pt x="34874" y="319951"/>
                </a:lnTo>
                <a:lnTo>
                  <a:pt x="35039" y="319951"/>
                </a:lnTo>
                <a:lnTo>
                  <a:pt x="35204" y="320357"/>
                </a:lnTo>
                <a:lnTo>
                  <a:pt x="35623" y="320357"/>
                </a:lnTo>
                <a:lnTo>
                  <a:pt x="35788" y="320763"/>
                </a:lnTo>
                <a:lnTo>
                  <a:pt x="36944" y="320763"/>
                </a:lnTo>
                <a:lnTo>
                  <a:pt x="37109" y="320357"/>
                </a:lnTo>
                <a:lnTo>
                  <a:pt x="37426" y="320357"/>
                </a:lnTo>
                <a:lnTo>
                  <a:pt x="37680" y="319951"/>
                </a:lnTo>
                <a:lnTo>
                  <a:pt x="37846" y="319951"/>
                </a:lnTo>
                <a:lnTo>
                  <a:pt x="38011" y="319544"/>
                </a:lnTo>
                <a:lnTo>
                  <a:pt x="38265" y="319544"/>
                </a:lnTo>
                <a:lnTo>
                  <a:pt x="38417" y="319138"/>
                </a:lnTo>
                <a:lnTo>
                  <a:pt x="38582" y="319138"/>
                </a:lnTo>
                <a:lnTo>
                  <a:pt x="38836" y="318744"/>
                </a:lnTo>
                <a:lnTo>
                  <a:pt x="39166" y="317919"/>
                </a:lnTo>
                <a:lnTo>
                  <a:pt x="39408" y="317919"/>
                </a:lnTo>
                <a:lnTo>
                  <a:pt x="39573" y="317525"/>
                </a:lnTo>
                <a:lnTo>
                  <a:pt x="39827" y="317119"/>
                </a:lnTo>
                <a:lnTo>
                  <a:pt x="40144" y="316306"/>
                </a:lnTo>
                <a:lnTo>
                  <a:pt x="40398" y="315899"/>
                </a:lnTo>
                <a:lnTo>
                  <a:pt x="40563" y="315099"/>
                </a:lnTo>
                <a:lnTo>
                  <a:pt x="41148" y="313880"/>
                </a:lnTo>
                <a:lnTo>
                  <a:pt x="41389" y="313055"/>
                </a:lnTo>
                <a:lnTo>
                  <a:pt x="42545" y="309829"/>
                </a:lnTo>
                <a:lnTo>
                  <a:pt x="42710" y="309016"/>
                </a:lnTo>
                <a:lnTo>
                  <a:pt x="43370" y="306997"/>
                </a:lnTo>
                <a:lnTo>
                  <a:pt x="43535" y="306184"/>
                </a:lnTo>
                <a:lnTo>
                  <a:pt x="43776" y="305777"/>
                </a:lnTo>
                <a:lnTo>
                  <a:pt x="44107" y="304152"/>
                </a:lnTo>
                <a:lnTo>
                  <a:pt x="44361" y="303352"/>
                </a:lnTo>
                <a:lnTo>
                  <a:pt x="44526" y="302539"/>
                </a:lnTo>
                <a:lnTo>
                  <a:pt x="44767" y="301726"/>
                </a:lnTo>
                <a:lnTo>
                  <a:pt x="44932" y="300913"/>
                </a:lnTo>
                <a:lnTo>
                  <a:pt x="45186" y="300113"/>
                </a:lnTo>
                <a:lnTo>
                  <a:pt x="45516" y="298488"/>
                </a:lnTo>
                <a:lnTo>
                  <a:pt x="45758" y="297688"/>
                </a:lnTo>
                <a:lnTo>
                  <a:pt x="45935" y="296468"/>
                </a:lnTo>
                <a:lnTo>
                  <a:pt x="46177" y="295643"/>
                </a:lnTo>
                <a:lnTo>
                  <a:pt x="46913" y="291998"/>
                </a:lnTo>
                <a:lnTo>
                  <a:pt x="47167" y="291198"/>
                </a:lnTo>
                <a:close/>
              </a:path>
              <a:path w="73660" h="321309">
                <a:moveTo>
                  <a:pt x="73545" y="2832"/>
                </a:moveTo>
                <a:lnTo>
                  <a:pt x="72720" y="1612"/>
                </a:lnTo>
                <a:lnTo>
                  <a:pt x="71983" y="0"/>
                </a:lnTo>
                <a:lnTo>
                  <a:pt x="56565" y="194398"/>
                </a:lnTo>
                <a:lnTo>
                  <a:pt x="50050" y="257175"/>
                </a:lnTo>
                <a:lnTo>
                  <a:pt x="46012" y="285115"/>
                </a:lnTo>
                <a:lnTo>
                  <a:pt x="46583" y="287553"/>
                </a:lnTo>
                <a:lnTo>
                  <a:pt x="47244" y="290385"/>
                </a:lnTo>
                <a:lnTo>
                  <a:pt x="50622" y="267296"/>
                </a:lnTo>
                <a:lnTo>
                  <a:pt x="58127" y="197231"/>
                </a:lnTo>
                <a:lnTo>
                  <a:pt x="73545" y="2832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571686" y="6954494"/>
            <a:ext cx="74295" cy="321310"/>
          </a:xfrm>
          <a:custGeom>
            <a:avLst/>
            <a:gdLst/>
            <a:ahLst/>
            <a:cxnLst/>
            <a:rect l="l" t="t" r="r" b="b"/>
            <a:pathLst>
              <a:path w="74295" h="321309">
                <a:moveTo>
                  <a:pt x="35128" y="8509"/>
                </a:moveTo>
                <a:lnTo>
                  <a:pt x="34886" y="4445"/>
                </a:lnTo>
                <a:lnTo>
                  <a:pt x="34721" y="800"/>
                </a:lnTo>
                <a:lnTo>
                  <a:pt x="33566" y="2019"/>
                </a:lnTo>
                <a:lnTo>
                  <a:pt x="15506" y="121907"/>
                </a:lnTo>
                <a:lnTo>
                  <a:pt x="0" y="316306"/>
                </a:lnTo>
                <a:lnTo>
                  <a:pt x="825" y="317525"/>
                </a:lnTo>
                <a:lnTo>
                  <a:pt x="1574" y="319151"/>
                </a:lnTo>
                <a:lnTo>
                  <a:pt x="17081" y="124739"/>
                </a:lnTo>
                <a:lnTo>
                  <a:pt x="27876" y="32804"/>
                </a:lnTo>
                <a:lnTo>
                  <a:pt x="34061" y="9715"/>
                </a:lnTo>
                <a:lnTo>
                  <a:pt x="35128" y="8509"/>
                </a:lnTo>
                <a:close/>
              </a:path>
              <a:path w="74295" h="321309">
                <a:moveTo>
                  <a:pt x="47256" y="29565"/>
                </a:moveTo>
                <a:lnTo>
                  <a:pt x="47015" y="28752"/>
                </a:lnTo>
                <a:lnTo>
                  <a:pt x="46431" y="25920"/>
                </a:lnTo>
                <a:lnTo>
                  <a:pt x="46189" y="25107"/>
                </a:lnTo>
                <a:lnTo>
                  <a:pt x="45859" y="23088"/>
                </a:lnTo>
                <a:lnTo>
                  <a:pt x="45605" y="22275"/>
                </a:lnTo>
                <a:lnTo>
                  <a:pt x="45440" y="21463"/>
                </a:lnTo>
                <a:lnTo>
                  <a:pt x="45199" y="20650"/>
                </a:lnTo>
                <a:lnTo>
                  <a:pt x="45034" y="19837"/>
                </a:lnTo>
                <a:lnTo>
                  <a:pt x="44780" y="19037"/>
                </a:lnTo>
                <a:lnTo>
                  <a:pt x="44450" y="17411"/>
                </a:lnTo>
                <a:lnTo>
                  <a:pt x="44208" y="16598"/>
                </a:lnTo>
                <a:lnTo>
                  <a:pt x="44043" y="15786"/>
                </a:lnTo>
                <a:lnTo>
                  <a:pt x="43383" y="13766"/>
                </a:lnTo>
                <a:lnTo>
                  <a:pt x="43053" y="12141"/>
                </a:lnTo>
                <a:lnTo>
                  <a:pt x="42799" y="11747"/>
                </a:lnTo>
                <a:lnTo>
                  <a:pt x="42633" y="10934"/>
                </a:lnTo>
                <a:lnTo>
                  <a:pt x="42392" y="10528"/>
                </a:lnTo>
                <a:lnTo>
                  <a:pt x="42227" y="9715"/>
                </a:lnTo>
                <a:lnTo>
                  <a:pt x="41986" y="9309"/>
                </a:lnTo>
                <a:lnTo>
                  <a:pt x="41808" y="8509"/>
                </a:lnTo>
                <a:lnTo>
                  <a:pt x="41567" y="8089"/>
                </a:lnTo>
                <a:lnTo>
                  <a:pt x="41402" y="7277"/>
                </a:lnTo>
                <a:lnTo>
                  <a:pt x="41236" y="6883"/>
                </a:lnTo>
                <a:lnTo>
                  <a:pt x="40982" y="6477"/>
                </a:lnTo>
                <a:lnTo>
                  <a:pt x="40576" y="5257"/>
                </a:lnTo>
                <a:lnTo>
                  <a:pt x="40246" y="4445"/>
                </a:lnTo>
                <a:lnTo>
                  <a:pt x="39992" y="4051"/>
                </a:lnTo>
                <a:lnTo>
                  <a:pt x="39839" y="3644"/>
                </a:lnTo>
                <a:lnTo>
                  <a:pt x="39585" y="3238"/>
                </a:lnTo>
                <a:lnTo>
                  <a:pt x="39014" y="2019"/>
                </a:lnTo>
                <a:lnTo>
                  <a:pt x="38849" y="2019"/>
                </a:lnTo>
                <a:lnTo>
                  <a:pt x="38684" y="1612"/>
                </a:lnTo>
                <a:lnTo>
                  <a:pt x="38430" y="1206"/>
                </a:lnTo>
                <a:lnTo>
                  <a:pt x="38265" y="1206"/>
                </a:lnTo>
                <a:lnTo>
                  <a:pt x="38023" y="800"/>
                </a:lnTo>
                <a:lnTo>
                  <a:pt x="37858" y="800"/>
                </a:lnTo>
                <a:lnTo>
                  <a:pt x="37693" y="393"/>
                </a:lnTo>
                <a:lnTo>
                  <a:pt x="37515" y="393"/>
                </a:lnTo>
                <a:lnTo>
                  <a:pt x="37274" y="0"/>
                </a:lnTo>
                <a:lnTo>
                  <a:pt x="35217" y="0"/>
                </a:lnTo>
                <a:lnTo>
                  <a:pt x="35052" y="393"/>
                </a:lnTo>
                <a:lnTo>
                  <a:pt x="34886" y="393"/>
                </a:lnTo>
                <a:lnTo>
                  <a:pt x="34721" y="800"/>
                </a:lnTo>
                <a:lnTo>
                  <a:pt x="35128" y="8509"/>
                </a:lnTo>
                <a:lnTo>
                  <a:pt x="35382" y="8509"/>
                </a:lnTo>
                <a:lnTo>
                  <a:pt x="35458" y="8089"/>
                </a:lnTo>
                <a:lnTo>
                  <a:pt x="37033" y="8089"/>
                </a:lnTo>
                <a:lnTo>
                  <a:pt x="37198" y="8509"/>
                </a:lnTo>
                <a:lnTo>
                  <a:pt x="37515" y="8509"/>
                </a:lnTo>
                <a:lnTo>
                  <a:pt x="37693" y="8902"/>
                </a:lnTo>
                <a:lnTo>
                  <a:pt x="37858" y="8902"/>
                </a:lnTo>
                <a:lnTo>
                  <a:pt x="38023" y="9309"/>
                </a:lnTo>
                <a:lnTo>
                  <a:pt x="38188" y="9309"/>
                </a:lnTo>
                <a:lnTo>
                  <a:pt x="38341" y="9715"/>
                </a:lnTo>
                <a:lnTo>
                  <a:pt x="38519" y="9715"/>
                </a:lnTo>
                <a:lnTo>
                  <a:pt x="39166" y="11328"/>
                </a:lnTo>
                <a:lnTo>
                  <a:pt x="39344" y="11328"/>
                </a:lnTo>
                <a:lnTo>
                  <a:pt x="39509" y="11747"/>
                </a:lnTo>
                <a:lnTo>
                  <a:pt x="39751" y="12141"/>
                </a:lnTo>
                <a:lnTo>
                  <a:pt x="40081" y="12954"/>
                </a:lnTo>
                <a:lnTo>
                  <a:pt x="40246" y="13766"/>
                </a:lnTo>
                <a:lnTo>
                  <a:pt x="40576" y="14579"/>
                </a:lnTo>
                <a:lnTo>
                  <a:pt x="40830" y="14986"/>
                </a:lnTo>
                <a:lnTo>
                  <a:pt x="40982" y="15392"/>
                </a:lnTo>
                <a:lnTo>
                  <a:pt x="41160" y="16205"/>
                </a:lnTo>
                <a:lnTo>
                  <a:pt x="41897" y="18224"/>
                </a:lnTo>
                <a:lnTo>
                  <a:pt x="42062" y="19037"/>
                </a:lnTo>
                <a:lnTo>
                  <a:pt x="42481" y="20243"/>
                </a:lnTo>
                <a:lnTo>
                  <a:pt x="42633" y="21056"/>
                </a:lnTo>
                <a:lnTo>
                  <a:pt x="43053" y="22275"/>
                </a:lnTo>
                <a:lnTo>
                  <a:pt x="43548" y="24701"/>
                </a:lnTo>
                <a:lnTo>
                  <a:pt x="43789" y="25107"/>
                </a:lnTo>
                <a:lnTo>
                  <a:pt x="44119" y="26733"/>
                </a:lnTo>
                <a:lnTo>
                  <a:pt x="44373" y="27546"/>
                </a:lnTo>
                <a:lnTo>
                  <a:pt x="44704" y="29159"/>
                </a:lnTo>
                <a:lnTo>
                  <a:pt x="44945" y="29972"/>
                </a:lnTo>
                <a:lnTo>
                  <a:pt x="45275" y="31991"/>
                </a:lnTo>
                <a:lnTo>
                  <a:pt x="45516" y="32804"/>
                </a:lnTo>
                <a:lnTo>
                  <a:pt x="46024" y="35636"/>
                </a:lnTo>
                <a:lnTo>
                  <a:pt x="46596" y="32397"/>
                </a:lnTo>
                <a:lnTo>
                  <a:pt x="47256" y="29565"/>
                </a:lnTo>
                <a:close/>
              </a:path>
              <a:path w="74295" h="321309">
                <a:moveTo>
                  <a:pt x="73723" y="317931"/>
                </a:moveTo>
                <a:lnTo>
                  <a:pt x="58229" y="123520"/>
                </a:lnTo>
                <a:lnTo>
                  <a:pt x="56413" y="103682"/>
                </a:lnTo>
                <a:lnTo>
                  <a:pt x="47332" y="30365"/>
                </a:lnTo>
                <a:lnTo>
                  <a:pt x="46685" y="32804"/>
                </a:lnTo>
                <a:lnTo>
                  <a:pt x="46101" y="35636"/>
                </a:lnTo>
                <a:lnTo>
                  <a:pt x="49237" y="56286"/>
                </a:lnTo>
                <a:lnTo>
                  <a:pt x="56654" y="126352"/>
                </a:lnTo>
                <a:lnTo>
                  <a:pt x="72161" y="320763"/>
                </a:lnTo>
                <a:lnTo>
                  <a:pt x="72898" y="319151"/>
                </a:lnTo>
                <a:lnTo>
                  <a:pt x="73723" y="317931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644011" y="7272019"/>
            <a:ext cx="73660" cy="321310"/>
          </a:xfrm>
          <a:custGeom>
            <a:avLst/>
            <a:gdLst/>
            <a:ahLst/>
            <a:cxnLst/>
            <a:rect l="l" t="t" r="r" b="b"/>
            <a:pathLst>
              <a:path w="73660" h="321309">
                <a:moveTo>
                  <a:pt x="47167" y="291198"/>
                </a:moveTo>
                <a:lnTo>
                  <a:pt x="46507" y="287959"/>
                </a:lnTo>
                <a:lnTo>
                  <a:pt x="45923" y="285127"/>
                </a:lnTo>
                <a:lnTo>
                  <a:pt x="45770" y="286346"/>
                </a:lnTo>
                <a:lnTo>
                  <a:pt x="45440" y="287959"/>
                </a:lnTo>
                <a:lnTo>
                  <a:pt x="45186" y="288772"/>
                </a:lnTo>
                <a:lnTo>
                  <a:pt x="44856" y="290791"/>
                </a:lnTo>
                <a:lnTo>
                  <a:pt x="44602" y="291617"/>
                </a:lnTo>
                <a:lnTo>
                  <a:pt x="43865" y="294843"/>
                </a:lnTo>
                <a:lnTo>
                  <a:pt x="43700" y="295656"/>
                </a:lnTo>
                <a:lnTo>
                  <a:pt x="43294" y="296875"/>
                </a:lnTo>
                <a:lnTo>
                  <a:pt x="42799" y="299300"/>
                </a:lnTo>
                <a:lnTo>
                  <a:pt x="42545" y="299707"/>
                </a:lnTo>
                <a:lnTo>
                  <a:pt x="42379" y="300520"/>
                </a:lnTo>
                <a:lnTo>
                  <a:pt x="42214" y="300926"/>
                </a:lnTo>
                <a:lnTo>
                  <a:pt x="41808" y="302552"/>
                </a:lnTo>
                <a:lnTo>
                  <a:pt x="41478" y="303352"/>
                </a:lnTo>
                <a:lnTo>
                  <a:pt x="41313" y="304165"/>
                </a:lnTo>
                <a:lnTo>
                  <a:pt x="40894" y="304965"/>
                </a:lnTo>
                <a:lnTo>
                  <a:pt x="40728" y="305790"/>
                </a:lnTo>
                <a:lnTo>
                  <a:pt x="40246" y="306997"/>
                </a:lnTo>
                <a:lnTo>
                  <a:pt x="39992" y="307403"/>
                </a:lnTo>
                <a:lnTo>
                  <a:pt x="38671" y="310642"/>
                </a:lnTo>
                <a:lnTo>
                  <a:pt x="38506" y="310642"/>
                </a:lnTo>
                <a:lnTo>
                  <a:pt x="38341" y="311048"/>
                </a:lnTo>
                <a:lnTo>
                  <a:pt x="38176" y="311048"/>
                </a:lnTo>
                <a:lnTo>
                  <a:pt x="38011" y="311454"/>
                </a:lnTo>
                <a:lnTo>
                  <a:pt x="37846" y="311454"/>
                </a:lnTo>
                <a:lnTo>
                  <a:pt x="37680" y="311848"/>
                </a:lnTo>
                <a:lnTo>
                  <a:pt x="37515" y="311848"/>
                </a:lnTo>
                <a:lnTo>
                  <a:pt x="37350" y="312267"/>
                </a:lnTo>
                <a:lnTo>
                  <a:pt x="36944" y="312267"/>
                </a:lnTo>
                <a:lnTo>
                  <a:pt x="36779" y="312674"/>
                </a:lnTo>
                <a:lnTo>
                  <a:pt x="35953" y="312674"/>
                </a:lnTo>
                <a:lnTo>
                  <a:pt x="35788" y="312267"/>
                </a:lnTo>
                <a:lnTo>
                  <a:pt x="35369" y="312267"/>
                </a:lnTo>
                <a:lnTo>
                  <a:pt x="35293" y="311848"/>
                </a:lnTo>
                <a:lnTo>
                  <a:pt x="35039" y="311848"/>
                </a:lnTo>
                <a:lnTo>
                  <a:pt x="33477" y="309422"/>
                </a:lnTo>
                <a:lnTo>
                  <a:pt x="31750" y="304965"/>
                </a:lnTo>
                <a:lnTo>
                  <a:pt x="27546" y="285927"/>
                </a:lnTo>
                <a:lnTo>
                  <a:pt x="17068" y="196024"/>
                </a:lnTo>
                <a:lnTo>
                  <a:pt x="1562" y="1625"/>
                </a:lnTo>
                <a:lnTo>
                  <a:pt x="825" y="3238"/>
                </a:lnTo>
                <a:lnTo>
                  <a:pt x="15494" y="198869"/>
                </a:lnTo>
                <a:lnTo>
                  <a:pt x="23990" y="276631"/>
                </a:lnTo>
                <a:lnTo>
                  <a:pt x="31991" y="315099"/>
                </a:lnTo>
                <a:lnTo>
                  <a:pt x="34798" y="319557"/>
                </a:lnTo>
                <a:lnTo>
                  <a:pt x="34874" y="319963"/>
                </a:lnTo>
                <a:lnTo>
                  <a:pt x="35039" y="319963"/>
                </a:lnTo>
                <a:lnTo>
                  <a:pt x="35217" y="320357"/>
                </a:lnTo>
                <a:lnTo>
                  <a:pt x="35623" y="320357"/>
                </a:lnTo>
                <a:lnTo>
                  <a:pt x="35788" y="320763"/>
                </a:lnTo>
                <a:lnTo>
                  <a:pt x="36944" y="320763"/>
                </a:lnTo>
                <a:lnTo>
                  <a:pt x="37109" y="320357"/>
                </a:lnTo>
                <a:lnTo>
                  <a:pt x="37439" y="320357"/>
                </a:lnTo>
                <a:lnTo>
                  <a:pt x="37680" y="319963"/>
                </a:lnTo>
                <a:lnTo>
                  <a:pt x="37846" y="319963"/>
                </a:lnTo>
                <a:lnTo>
                  <a:pt x="38011" y="319557"/>
                </a:lnTo>
                <a:lnTo>
                  <a:pt x="38252" y="319557"/>
                </a:lnTo>
                <a:lnTo>
                  <a:pt x="38430" y="319151"/>
                </a:lnTo>
                <a:lnTo>
                  <a:pt x="38595" y="319151"/>
                </a:lnTo>
                <a:lnTo>
                  <a:pt x="38836" y="318744"/>
                </a:lnTo>
                <a:lnTo>
                  <a:pt x="39166" y="317931"/>
                </a:lnTo>
                <a:lnTo>
                  <a:pt x="39420" y="317931"/>
                </a:lnTo>
                <a:lnTo>
                  <a:pt x="40398" y="315912"/>
                </a:lnTo>
                <a:lnTo>
                  <a:pt x="40576" y="315099"/>
                </a:lnTo>
                <a:lnTo>
                  <a:pt x="40728" y="314693"/>
                </a:lnTo>
                <a:lnTo>
                  <a:pt x="40982" y="314286"/>
                </a:lnTo>
                <a:lnTo>
                  <a:pt x="41389" y="313067"/>
                </a:lnTo>
                <a:lnTo>
                  <a:pt x="42545" y="309829"/>
                </a:lnTo>
                <a:lnTo>
                  <a:pt x="42710" y="309029"/>
                </a:lnTo>
                <a:lnTo>
                  <a:pt x="43370" y="306997"/>
                </a:lnTo>
                <a:lnTo>
                  <a:pt x="43535" y="306184"/>
                </a:lnTo>
                <a:lnTo>
                  <a:pt x="43789" y="305790"/>
                </a:lnTo>
                <a:lnTo>
                  <a:pt x="44107" y="304165"/>
                </a:lnTo>
                <a:lnTo>
                  <a:pt x="44361" y="303352"/>
                </a:lnTo>
                <a:lnTo>
                  <a:pt x="44526" y="302552"/>
                </a:lnTo>
                <a:lnTo>
                  <a:pt x="44780" y="301726"/>
                </a:lnTo>
                <a:lnTo>
                  <a:pt x="44945" y="300926"/>
                </a:lnTo>
                <a:lnTo>
                  <a:pt x="45186" y="300126"/>
                </a:lnTo>
                <a:lnTo>
                  <a:pt x="45516" y="298500"/>
                </a:lnTo>
                <a:lnTo>
                  <a:pt x="45770" y="297688"/>
                </a:lnTo>
                <a:lnTo>
                  <a:pt x="45923" y="296468"/>
                </a:lnTo>
                <a:lnTo>
                  <a:pt x="46177" y="295656"/>
                </a:lnTo>
                <a:lnTo>
                  <a:pt x="46748" y="292823"/>
                </a:lnTo>
                <a:lnTo>
                  <a:pt x="47167" y="291198"/>
                </a:lnTo>
                <a:close/>
              </a:path>
              <a:path w="73660" h="321309">
                <a:moveTo>
                  <a:pt x="73558" y="2832"/>
                </a:moveTo>
                <a:lnTo>
                  <a:pt x="72732" y="1625"/>
                </a:lnTo>
                <a:lnTo>
                  <a:pt x="71996" y="0"/>
                </a:lnTo>
                <a:lnTo>
                  <a:pt x="56565" y="194398"/>
                </a:lnTo>
                <a:lnTo>
                  <a:pt x="53276" y="228422"/>
                </a:lnTo>
                <a:lnTo>
                  <a:pt x="50050" y="257187"/>
                </a:lnTo>
                <a:lnTo>
                  <a:pt x="46012" y="285127"/>
                </a:lnTo>
                <a:lnTo>
                  <a:pt x="46596" y="287553"/>
                </a:lnTo>
                <a:lnTo>
                  <a:pt x="47244" y="290398"/>
                </a:lnTo>
                <a:lnTo>
                  <a:pt x="50634" y="267309"/>
                </a:lnTo>
                <a:lnTo>
                  <a:pt x="58140" y="197243"/>
                </a:lnTo>
                <a:lnTo>
                  <a:pt x="73558" y="2832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716149" y="6952678"/>
            <a:ext cx="74295" cy="321310"/>
          </a:xfrm>
          <a:custGeom>
            <a:avLst/>
            <a:gdLst/>
            <a:ahLst/>
            <a:cxnLst/>
            <a:rect l="l" t="t" r="r" b="b"/>
            <a:pathLst>
              <a:path w="74295" h="321309">
                <a:moveTo>
                  <a:pt x="35128" y="8509"/>
                </a:moveTo>
                <a:lnTo>
                  <a:pt x="34886" y="4457"/>
                </a:lnTo>
                <a:lnTo>
                  <a:pt x="34721" y="812"/>
                </a:lnTo>
                <a:lnTo>
                  <a:pt x="33566" y="2032"/>
                </a:lnTo>
                <a:lnTo>
                  <a:pt x="15506" y="121907"/>
                </a:lnTo>
                <a:lnTo>
                  <a:pt x="0" y="316318"/>
                </a:lnTo>
                <a:lnTo>
                  <a:pt x="825" y="317538"/>
                </a:lnTo>
                <a:lnTo>
                  <a:pt x="1562" y="319151"/>
                </a:lnTo>
                <a:lnTo>
                  <a:pt x="17068" y="124739"/>
                </a:lnTo>
                <a:lnTo>
                  <a:pt x="27876" y="32804"/>
                </a:lnTo>
                <a:lnTo>
                  <a:pt x="34061" y="9728"/>
                </a:lnTo>
                <a:lnTo>
                  <a:pt x="35128" y="8509"/>
                </a:lnTo>
                <a:close/>
              </a:path>
              <a:path w="74295" h="321309">
                <a:moveTo>
                  <a:pt x="47256" y="29565"/>
                </a:moveTo>
                <a:lnTo>
                  <a:pt x="47002" y="28752"/>
                </a:lnTo>
                <a:lnTo>
                  <a:pt x="46431" y="25920"/>
                </a:lnTo>
                <a:lnTo>
                  <a:pt x="46177" y="25120"/>
                </a:lnTo>
                <a:lnTo>
                  <a:pt x="45847" y="23088"/>
                </a:lnTo>
                <a:lnTo>
                  <a:pt x="45440" y="21475"/>
                </a:lnTo>
                <a:lnTo>
                  <a:pt x="45186" y="20662"/>
                </a:lnTo>
                <a:lnTo>
                  <a:pt x="45021" y="19850"/>
                </a:lnTo>
                <a:lnTo>
                  <a:pt x="44780" y="19037"/>
                </a:lnTo>
                <a:lnTo>
                  <a:pt x="44450" y="17411"/>
                </a:lnTo>
                <a:lnTo>
                  <a:pt x="44196" y="16611"/>
                </a:lnTo>
                <a:lnTo>
                  <a:pt x="44030" y="15798"/>
                </a:lnTo>
                <a:lnTo>
                  <a:pt x="43370" y="13779"/>
                </a:lnTo>
                <a:lnTo>
                  <a:pt x="43053" y="12153"/>
                </a:lnTo>
                <a:lnTo>
                  <a:pt x="42799" y="11747"/>
                </a:lnTo>
                <a:lnTo>
                  <a:pt x="42633" y="10934"/>
                </a:lnTo>
                <a:lnTo>
                  <a:pt x="42379" y="10528"/>
                </a:lnTo>
                <a:lnTo>
                  <a:pt x="42227" y="9728"/>
                </a:lnTo>
                <a:lnTo>
                  <a:pt x="41973" y="9321"/>
                </a:lnTo>
                <a:lnTo>
                  <a:pt x="41808" y="8509"/>
                </a:lnTo>
                <a:lnTo>
                  <a:pt x="41567" y="8102"/>
                </a:lnTo>
                <a:lnTo>
                  <a:pt x="41402" y="7289"/>
                </a:lnTo>
                <a:lnTo>
                  <a:pt x="41236" y="6883"/>
                </a:lnTo>
                <a:lnTo>
                  <a:pt x="40982" y="6477"/>
                </a:lnTo>
                <a:lnTo>
                  <a:pt x="40576" y="5270"/>
                </a:lnTo>
                <a:lnTo>
                  <a:pt x="40246" y="4457"/>
                </a:lnTo>
                <a:lnTo>
                  <a:pt x="39992" y="4051"/>
                </a:lnTo>
                <a:lnTo>
                  <a:pt x="39827" y="3644"/>
                </a:lnTo>
                <a:lnTo>
                  <a:pt x="39585" y="3251"/>
                </a:lnTo>
                <a:lnTo>
                  <a:pt x="39255" y="2438"/>
                </a:lnTo>
                <a:lnTo>
                  <a:pt x="39001" y="2032"/>
                </a:lnTo>
                <a:lnTo>
                  <a:pt x="38836" y="2032"/>
                </a:lnTo>
                <a:lnTo>
                  <a:pt x="38684" y="1625"/>
                </a:lnTo>
                <a:lnTo>
                  <a:pt x="38430" y="1219"/>
                </a:lnTo>
                <a:lnTo>
                  <a:pt x="38265" y="1219"/>
                </a:lnTo>
                <a:lnTo>
                  <a:pt x="38023" y="812"/>
                </a:lnTo>
                <a:lnTo>
                  <a:pt x="37858" y="812"/>
                </a:lnTo>
                <a:lnTo>
                  <a:pt x="37693" y="406"/>
                </a:lnTo>
                <a:lnTo>
                  <a:pt x="37515" y="406"/>
                </a:lnTo>
                <a:lnTo>
                  <a:pt x="37274" y="0"/>
                </a:lnTo>
                <a:lnTo>
                  <a:pt x="35217" y="0"/>
                </a:lnTo>
                <a:lnTo>
                  <a:pt x="35052" y="406"/>
                </a:lnTo>
                <a:lnTo>
                  <a:pt x="34886" y="406"/>
                </a:lnTo>
                <a:lnTo>
                  <a:pt x="34721" y="812"/>
                </a:lnTo>
                <a:lnTo>
                  <a:pt x="35128" y="8509"/>
                </a:lnTo>
                <a:lnTo>
                  <a:pt x="35382" y="8509"/>
                </a:lnTo>
                <a:lnTo>
                  <a:pt x="35458" y="8102"/>
                </a:lnTo>
                <a:lnTo>
                  <a:pt x="37020" y="8102"/>
                </a:lnTo>
                <a:lnTo>
                  <a:pt x="37198" y="8509"/>
                </a:lnTo>
                <a:lnTo>
                  <a:pt x="37515" y="8509"/>
                </a:lnTo>
                <a:lnTo>
                  <a:pt x="37693" y="8915"/>
                </a:lnTo>
                <a:lnTo>
                  <a:pt x="37858" y="8915"/>
                </a:lnTo>
                <a:lnTo>
                  <a:pt x="38023" y="9321"/>
                </a:lnTo>
                <a:lnTo>
                  <a:pt x="38176" y="9321"/>
                </a:lnTo>
                <a:lnTo>
                  <a:pt x="38341" y="9728"/>
                </a:lnTo>
                <a:lnTo>
                  <a:pt x="38519" y="9728"/>
                </a:lnTo>
                <a:lnTo>
                  <a:pt x="39166" y="11341"/>
                </a:lnTo>
                <a:lnTo>
                  <a:pt x="39344" y="11341"/>
                </a:lnTo>
                <a:lnTo>
                  <a:pt x="39751" y="12153"/>
                </a:lnTo>
                <a:lnTo>
                  <a:pt x="40081" y="12966"/>
                </a:lnTo>
                <a:lnTo>
                  <a:pt x="40246" y="13779"/>
                </a:lnTo>
                <a:lnTo>
                  <a:pt x="40576" y="14592"/>
                </a:lnTo>
                <a:lnTo>
                  <a:pt x="40817" y="14986"/>
                </a:lnTo>
                <a:lnTo>
                  <a:pt x="40982" y="15392"/>
                </a:lnTo>
                <a:lnTo>
                  <a:pt x="41148" y="16205"/>
                </a:lnTo>
                <a:lnTo>
                  <a:pt x="41897" y="18224"/>
                </a:lnTo>
                <a:lnTo>
                  <a:pt x="42062" y="19037"/>
                </a:lnTo>
                <a:lnTo>
                  <a:pt x="42227" y="19443"/>
                </a:lnTo>
                <a:lnTo>
                  <a:pt x="42633" y="21056"/>
                </a:lnTo>
                <a:lnTo>
                  <a:pt x="43053" y="22275"/>
                </a:lnTo>
                <a:lnTo>
                  <a:pt x="43548" y="24701"/>
                </a:lnTo>
                <a:lnTo>
                  <a:pt x="43789" y="25120"/>
                </a:lnTo>
                <a:lnTo>
                  <a:pt x="44119" y="26733"/>
                </a:lnTo>
                <a:lnTo>
                  <a:pt x="44373" y="27546"/>
                </a:lnTo>
                <a:lnTo>
                  <a:pt x="44691" y="29171"/>
                </a:lnTo>
                <a:lnTo>
                  <a:pt x="44945" y="29972"/>
                </a:lnTo>
                <a:lnTo>
                  <a:pt x="45275" y="32004"/>
                </a:lnTo>
                <a:lnTo>
                  <a:pt x="45694" y="33616"/>
                </a:lnTo>
                <a:lnTo>
                  <a:pt x="46012" y="35648"/>
                </a:lnTo>
                <a:lnTo>
                  <a:pt x="46596" y="32397"/>
                </a:lnTo>
                <a:lnTo>
                  <a:pt x="47256" y="29565"/>
                </a:lnTo>
                <a:close/>
              </a:path>
              <a:path w="74295" h="321309">
                <a:moveTo>
                  <a:pt x="73723" y="317931"/>
                </a:moveTo>
                <a:lnTo>
                  <a:pt x="58216" y="123532"/>
                </a:lnTo>
                <a:lnTo>
                  <a:pt x="56400" y="103682"/>
                </a:lnTo>
                <a:lnTo>
                  <a:pt x="47332" y="30378"/>
                </a:lnTo>
                <a:lnTo>
                  <a:pt x="46672" y="32804"/>
                </a:lnTo>
                <a:lnTo>
                  <a:pt x="46101" y="35648"/>
                </a:lnTo>
                <a:lnTo>
                  <a:pt x="49237" y="56299"/>
                </a:lnTo>
                <a:lnTo>
                  <a:pt x="56654" y="126365"/>
                </a:lnTo>
                <a:lnTo>
                  <a:pt x="72161" y="320763"/>
                </a:lnTo>
                <a:lnTo>
                  <a:pt x="72898" y="319151"/>
                </a:lnTo>
                <a:lnTo>
                  <a:pt x="73723" y="317931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788474" y="7270216"/>
            <a:ext cx="73660" cy="321310"/>
          </a:xfrm>
          <a:custGeom>
            <a:avLst/>
            <a:gdLst/>
            <a:ahLst/>
            <a:cxnLst/>
            <a:rect l="l" t="t" r="r" b="b"/>
            <a:pathLst>
              <a:path w="73660" h="321309">
                <a:moveTo>
                  <a:pt x="47167" y="291198"/>
                </a:moveTo>
                <a:lnTo>
                  <a:pt x="46507" y="287959"/>
                </a:lnTo>
                <a:lnTo>
                  <a:pt x="45923" y="285115"/>
                </a:lnTo>
                <a:lnTo>
                  <a:pt x="45758" y="286334"/>
                </a:lnTo>
                <a:lnTo>
                  <a:pt x="45427" y="287959"/>
                </a:lnTo>
                <a:lnTo>
                  <a:pt x="45186" y="288759"/>
                </a:lnTo>
                <a:lnTo>
                  <a:pt x="44856" y="290804"/>
                </a:lnTo>
                <a:lnTo>
                  <a:pt x="44602" y="291604"/>
                </a:lnTo>
                <a:lnTo>
                  <a:pt x="43700" y="295643"/>
                </a:lnTo>
                <a:lnTo>
                  <a:pt x="43281" y="296862"/>
                </a:lnTo>
                <a:lnTo>
                  <a:pt x="42799" y="299288"/>
                </a:lnTo>
                <a:lnTo>
                  <a:pt x="42545" y="299707"/>
                </a:lnTo>
                <a:lnTo>
                  <a:pt x="42379" y="300507"/>
                </a:lnTo>
                <a:lnTo>
                  <a:pt x="42214" y="300913"/>
                </a:lnTo>
                <a:lnTo>
                  <a:pt x="42049" y="301726"/>
                </a:lnTo>
                <a:lnTo>
                  <a:pt x="41808" y="302539"/>
                </a:lnTo>
                <a:lnTo>
                  <a:pt x="41478" y="303352"/>
                </a:lnTo>
                <a:lnTo>
                  <a:pt x="41313" y="304152"/>
                </a:lnTo>
                <a:lnTo>
                  <a:pt x="40894" y="304965"/>
                </a:lnTo>
                <a:lnTo>
                  <a:pt x="40728" y="305777"/>
                </a:lnTo>
                <a:lnTo>
                  <a:pt x="40233" y="306997"/>
                </a:lnTo>
                <a:lnTo>
                  <a:pt x="39992" y="307390"/>
                </a:lnTo>
                <a:lnTo>
                  <a:pt x="38671" y="310642"/>
                </a:lnTo>
                <a:lnTo>
                  <a:pt x="38506" y="310642"/>
                </a:lnTo>
                <a:lnTo>
                  <a:pt x="38341" y="311035"/>
                </a:lnTo>
                <a:lnTo>
                  <a:pt x="38176" y="311035"/>
                </a:lnTo>
                <a:lnTo>
                  <a:pt x="38011" y="311454"/>
                </a:lnTo>
                <a:lnTo>
                  <a:pt x="37846" y="311454"/>
                </a:lnTo>
                <a:lnTo>
                  <a:pt x="37680" y="311861"/>
                </a:lnTo>
                <a:lnTo>
                  <a:pt x="37515" y="311861"/>
                </a:lnTo>
                <a:lnTo>
                  <a:pt x="37350" y="312254"/>
                </a:lnTo>
                <a:lnTo>
                  <a:pt x="36931" y="312254"/>
                </a:lnTo>
                <a:lnTo>
                  <a:pt x="36766" y="312661"/>
                </a:lnTo>
                <a:lnTo>
                  <a:pt x="35953" y="312661"/>
                </a:lnTo>
                <a:lnTo>
                  <a:pt x="35788" y="312254"/>
                </a:lnTo>
                <a:lnTo>
                  <a:pt x="35369" y="312254"/>
                </a:lnTo>
                <a:lnTo>
                  <a:pt x="35280" y="311861"/>
                </a:lnTo>
                <a:lnTo>
                  <a:pt x="35039" y="311861"/>
                </a:lnTo>
                <a:lnTo>
                  <a:pt x="33477" y="309422"/>
                </a:lnTo>
                <a:lnTo>
                  <a:pt x="31737" y="304965"/>
                </a:lnTo>
                <a:lnTo>
                  <a:pt x="27533" y="285940"/>
                </a:lnTo>
                <a:lnTo>
                  <a:pt x="17068" y="196024"/>
                </a:lnTo>
                <a:lnTo>
                  <a:pt x="1562" y="1612"/>
                </a:lnTo>
                <a:lnTo>
                  <a:pt x="825" y="3225"/>
                </a:lnTo>
                <a:lnTo>
                  <a:pt x="15494" y="198856"/>
                </a:lnTo>
                <a:lnTo>
                  <a:pt x="23990" y="276618"/>
                </a:lnTo>
                <a:lnTo>
                  <a:pt x="31254" y="312661"/>
                </a:lnTo>
                <a:lnTo>
                  <a:pt x="31991" y="315099"/>
                </a:lnTo>
                <a:lnTo>
                  <a:pt x="33553" y="318338"/>
                </a:lnTo>
                <a:lnTo>
                  <a:pt x="34798" y="319544"/>
                </a:lnTo>
                <a:lnTo>
                  <a:pt x="34874" y="319951"/>
                </a:lnTo>
                <a:lnTo>
                  <a:pt x="35039" y="319951"/>
                </a:lnTo>
                <a:lnTo>
                  <a:pt x="35204" y="320357"/>
                </a:lnTo>
                <a:lnTo>
                  <a:pt x="35623" y="320357"/>
                </a:lnTo>
                <a:lnTo>
                  <a:pt x="35788" y="320763"/>
                </a:lnTo>
                <a:lnTo>
                  <a:pt x="36931" y="320763"/>
                </a:lnTo>
                <a:lnTo>
                  <a:pt x="37109" y="320357"/>
                </a:lnTo>
                <a:lnTo>
                  <a:pt x="37426" y="320357"/>
                </a:lnTo>
                <a:lnTo>
                  <a:pt x="37680" y="319951"/>
                </a:lnTo>
                <a:lnTo>
                  <a:pt x="37846" y="319951"/>
                </a:lnTo>
                <a:lnTo>
                  <a:pt x="38011" y="319544"/>
                </a:lnTo>
                <a:lnTo>
                  <a:pt x="38252" y="319544"/>
                </a:lnTo>
                <a:lnTo>
                  <a:pt x="38430" y="319138"/>
                </a:lnTo>
                <a:lnTo>
                  <a:pt x="38582" y="319138"/>
                </a:lnTo>
                <a:lnTo>
                  <a:pt x="38836" y="318744"/>
                </a:lnTo>
                <a:lnTo>
                  <a:pt x="39166" y="317919"/>
                </a:lnTo>
                <a:lnTo>
                  <a:pt x="39408" y="317919"/>
                </a:lnTo>
                <a:lnTo>
                  <a:pt x="39573" y="317525"/>
                </a:lnTo>
                <a:lnTo>
                  <a:pt x="39827" y="317119"/>
                </a:lnTo>
                <a:lnTo>
                  <a:pt x="40157" y="316306"/>
                </a:lnTo>
                <a:lnTo>
                  <a:pt x="40398" y="315899"/>
                </a:lnTo>
                <a:lnTo>
                  <a:pt x="40563" y="315099"/>
                </a:lnTo>
                <a:lnTo>
                  <a:pt x="40728" y="314680"/>
                </a:lnTo>
                <a:lnTo>
                  <a:pt x="40982" y="314286"/>
                </a:lnTo>
                <a:lnTo>
                  <a:pt x="42545" y="309829"/>
                </a:lnTo>
                <a:lnTo>
                  <a:pt x="42710" y="309016"/>
                </a:lnTo>
                <a:lnTo>
                  <a:pt x="43370" y="306997"/>
                </a:lnTo>
                <a:lnTo>
                  <a:pt x="43535" y="306184"/>
                </a:lnTo>
                <a:lnTo>
                  <a:pt x="43776" y="305777"/>
                </a:lnTo>
                <a:lnTo>
                  <a:pt x="44107" y="304152"/>
                </a:lnTo>
                <a:lnTo>
                  <a:pt x="44361" y="303352"/>
                </a:lnTo>
                <a:lnTo>
                  <a:pt x="44526" y="302539"/>
                </a:lnTo>
                <a:lnTo>
                  <a:pt x="44767" y="301726"/>
                </a:lnTo>
                <a:lnTo>
                  <a:pt x="44932" y="300913"/>
                </a:lnTo>
                <a:lnTo>
                  <a:pt x="45186" y="300113"/>
                </a:lnTo>
                <a:lnTo>
                  <a:pt x="45516" y="298488"/>
                </a:lnTo>
                <a:lnTo>
                  <a:pt x="45758" y="297688"/>
                </a:lnTo>
                <a:lnTo>
                  <a:pt x="45923" y="296468"/>
                </a:lnTo>
                <a:lnTo>
                  <a:pt x="46177" y="295643"/>
                </a:lnTo>
                <a:lnTo>
                  <a:pt x="46913" y="291998"/>
                </a:lnTo>
                <a:lnTo>
                  <a:pt x="47167" y="291198"/>
                </a:lnTo>
                <a:close/>
              </a:path>
              <a:path w="73660" h="321309">
                <a:moveTo>
                  <a:pt x="73558" y="2832"/>
                </a:moveTo>
                <a:lnTo>
                  <a:pt x="72720" y="1612"/>
                </a:lnTo>
                <a:lnTo>
                  <a:pt x="71983" y="0"/>
                </a:lnTo>
                <a:lnTo>
                  <a:pt x="56565" y="194398"/>
                </a:lnTo>
                <a:lnTo>
                  <a:pt x="50050" y="257175"/>
                </a:lnTo>
                <a:lnTo>
                  <a:pt x="46012" y="285115"/>
                </a:lnTo>
                <a:lnTo>
                  <a:pt x="46583" y="287553"/>
                </a:lnTo>
                <a:lnTo>
                  <a:pt x="47244" y="290385"/>
                </a:lnTo>
                <a:lnTo>
                  <a:pt x="50634" y="267296"/>
                </a:lnTo>
                <a:lnTo>
                  <a:pt x="58127" y="197231"/>
                </a:lnTo>
                <a:lnTo>
                  <a:pt x="73558" y="2832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858896" y="6637630"/>
            <a:ext cx="74295" cy="640715"/>
          </a:xfrm>
          <a:custGeom>
            <a:avLst/>
            <a:gdLst/>
            <a:ahLst/>
            <a:cxnLst/>
            <a:rect l="l" t="t" r="r" b="b"/>
            <a:pathLst>
              <a:path w="74295" h="640715">
                <a:moveTo>
                  <a:pt x="35115" y="16967"/>
                </a:moveTo>
                <a:lnTo>
                  <a:pt x="34861" y="8877"/>
                </a:lnTo>
                <a:lnTo>
                  <a:pt x="34709" y="1600"/>
                </a:lnTo>
                <a:lnTo>
                  <a:pt x="33553" y="4025"/>
                </a:lnTo>
                <a:lnTo>
                  <a:pt x="26949" y="51714"/>
                </a:lnTo>
                <a:lnTo>
                  <a:pt x="15494" y="243281"/>
                </a:lnTo>
                <a:lnTo>
                  <a:pt x="0" y="631253"/>
                </a:lnTo>
                <a:lnTo>
                  <a:pt x="812" y="633679"/>
                </a:lnTo>
                <a:lnTo>
                  <a:pt x="1562" y="636905"/>
                </a:lnTo>
                <a:lnTo>
                  <a:pt x="17056" y="248945"/>
                </a:lnTo>
                <a:lnTo>
                  <a:pt x="19951" y="188315"/>
                </a:lnTo>
                <a:lnTo>
                  <a:pt x="27863" y="65455"/>
                </a:lnTo>
                <a:lnTo>
                  <a:pt x="32486" y="26670"/>
                </a:lnTo>
                <a:lnTo>
                  <a:pt x="34048" y="19392"/>
                </a:lnTo>
                <a:lnTo>
                  <a:pt x="35115" y="16967"/>
                </a:lnTo>
                <a:close/>
              </a:path>
              <a:path w="74295" h="640715">
                <a:moveTo>
                  <a:pt x="47244" y="59004"/>
                </a:moveTo>
                <a:lnTo>
                  <a:pt x="46990" y="57378"/>
                </a:lnTo>
                <a:lnTo>
                  <a:pt x="45821" y="46062"/>
                </a:lnTo>
                <a:lnTo>
                  <a:pt x="43027" y="24244"/>
                </a:lnTo>
                <a:lnTo>
                  <a:pt x="42773" y="23431"/>
                </a:lnTo>
                <a:lnTo>
                  <a:pt x="42633" y="21818"/>
                </a:lnTo>
                <a:lnTo>
                  <a:pt x="42379" y="21005"/>
                </a:lnTo>
                <a:lnTo>
                  <a:pt x="42202" y="19392"/>
                </a:lnTo>
                <a:lnTo>
                  <a:pt x="41960" y="18592"/>
                </a:lnTo>
                <a:lnTo>
                  <a:pt x="41808" y="16967"/>
                </a:lnTo>
                <a:lnTo>
                  <a:pt x="41567" y="16154"/>
                </a:lnTo>
                <a:lnTo>
                  <a:pt x="41389" y="14541"/>
                </a:lnTo>
                <a:lnTo>
                  <a:pt x="40970" y="12928"/>
                </a:lnTo>
                <a:lnTo>
                  <a:pt x="40563" y="10502"/>
                </a:lnTo>
                <a:lnTo>
                  <a:pt x="39001" y="4025"/>
                </a:lnTo>
                <a:lnTo>
                  <a:pt x="38836" y="4025"/>
                </a:lnTo>
                <a:lnTo>
                  <a:pt x="38417" y="2413"/>
                </a:lnTo>
                <a:lnTo>
                  <a:pt x="38265" y="2413"/>
                </a:lnTo>
                <a:lnTo>
                  <a:pt x="38011" y="1600"/>
                </a:lnTo>
                <a:lnTo>
                  <a:pt x="37846" y="1600"/>
                </a:lnTo>
                <a:lnTo>
                  <a:pt x="37668" y="800"/>
                </a:lnTo>
                <a:lnTo>
                  <a:pt x="37515" y="800"/>
                </a:lnTo>
                <a:lnTo>
                  <a:pt x="37274" y="0"/>
                </a:lnTo>
                <a:lnTo>
                  <a:pt x="35217" y="0"/>
                </a:lnTo>
                <a:lnTo>
                  <a:pt x="35039" y="800"/>
                </a:lnTo>
                <a:lnTo>
                  <a:pt x="34861" y="800"/>
                </a:lnTo>
                <a:lnTo>
                  <a:pt x="34709" y="1600"/>
                </a:lnTo>
                <a:lnTo>
                  <a:pt x="35115" y="16967"/>
                </a:lnTo>
                <a:lnTo>
                  <a:pt x="35356" y="16967"/>
                </a:lnTo>
                <a:lnTo>
                  <a:pt x="35458" y="16154"/>
                </a:lnTo>
                <a:lnTo>
                  <a:pt x="37020" y="16154"/>
                </a:lnTo>
                <a:lnTo>
                  <a:pt x="37172" y="16967"/>
                </a:lnTo>
                <a:lnTo>
                  <a:pt x="37515" y="16967"/>
                </a:lnTo>
                <a:lnTo>
                  <a:pt x="37668" y="17767"/>
                </a:lnTo>
                <a:lnTo>
                  <a:pt x="37846" y="17767"/>
                </a:lnTo>
                <a:lnTo>
                  <a:pt x="38011" y="18592"/>
                </a:lnTo>
                <a:lnTo>
                  <a:pt x="38163" y="18592"/>
                </a:lnTo>
                <a:lnTo>
                  <a:pt x="38341" y="19392"/>
                </a:lnTo>
                <a:lnTo>
                  <a:pt x="38506" y="19392"/>
                </a:lnTo>
                <a:lnTo>
                  <a:pt x="39154" y="22618"/>
                </a:lnTo>
                <a:lnTo>
                  <a:pt x="39331" y="22618"/>
                </a:lnTo>
                <a:lnTo>
                  <a:pt x="39725" y="24244"/>
                </a:lnTo>
                <a:lnTo>
                  <a:pt x="40220" y="27470"/>
                </a:lnTo>
                <a:lnTo>
                  <a:pt x="40817" y="29895"/>
                </a:lnTo>
                <a:lnTo>
                  <a:pt x="41135" y="32321"/>
                </a:lnTo>
                <a:lnTo>
                  <a:pt x="41884" y="36360"/>
                </a:lnTo>
                <a:lnTo>
                  <a:pt x="43522" y="49288"/>
                </a:lnTo>
                <a:lnTo>
                  <a:pt x="43764" y="50101"/>
                </a:lnTo>
                <a:lnTo>
                  <a:pt x="44932" y="59804"/>
                </a:lnTo>
                <a:lnTo>
                  <a:pt x="45262" y="63842"/>
                </a:lnTo>
                <a:lnTo>
                  <a:pt x="45504" y="65455"/>
                </a:lnTo>
                <a:lnTo>
                  <a:pt x="45999" y="71120"/>
                </a:lnTo>
                <a:lnTo>
                  <a:pt x="46570" y="64655"/>
                </a:lnTo>
                <a:lnTo>
                  <a:pt x="47244" y="59004"/>
                </a:lnTo>
                <a:close/>
              </a:path>
              <a:path w="74295" h="640715">
                <a:moveTo>
                  <a:pt x="73710" y="634479"/>
                </a:moveTo>
                <a:lnTo>
                  <a:pt x="58204" y="246519"/>
                </a:lnTo>
                <a:lnTo>
                  <a:pt x="56400" y="206908"/>
                </a:lnTo>
                <a:lnTo>
                  <a:pt x="47320" y="60604"/>
                </a:lnTo>
                <a:lnTo>
                  <a:pt x="46672" y="65455"/>
                </a:lnTo>
                <a:lnTo>
                  <a:pt x="46075" y="71120"/>
                </a:lnTo>
                <a:lnTo>
                  <a:pt x="56642" y="252171"/>
                </a:lnTo>
                <a:lnTo>
                  <a:pt x="72148" y="640143"/>
                </a:lnTo>
                <a:lnTo>
                  <a:pt x="72885" y="636905"/>
                </a:lnTo>
                <a:lnTo>
                  <a:pt x="73710" y="634479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931209" y="7271309"/>
            <a:ext cx="73660" cy="640715"/>
          </a:xfrm>
          <a:custGeom>
            <a:avLst/>
            <a:gdLst/>
            <a:ahLst/>
            <a:cxnLst/>
            <a:rect l="l" t="t" r="r" b="b"/>
            <a:pathLst>
              <a:path w="73660" h="640715">
                <a:moveTo>
                  <a:pt x="35026" y="622376"/>
                </a:moveTo>
                <a:lnTo>
                  <a:pt x="33820" y="618324"/>
                </a:lnTo>
                <a:lnTo>
                  <a:pt x="33464" y="617524"/>
                </a:lnTo>
                <a:lnTo>
                  <a:pt x="31750" y="608634"/>
                </a:lnTo>
                <a:lnTo>
                  <a:pt x="27533" y="570636"/>
                </a:lnTo>
                <a:lnTo>
                  <a:pt x="17068" y="391198"/>
                </a:lnTo>
                <a:lnTo>
                  <a:pt x="1562" y="3225"/>
                </a:lnTo>
                <a:lnTo>
                  <a:pt x="825" y="6464"/>
                </a:lnTo>
                <a:lnTo>
                  <a:pt x="15506" y="396862"/>
                </a:lnTo>
                <a:lnTo>
                  <a:pt x="27609" y="595693"/>
                </a:lnTo>
                <a:lnTo>
                  <a:pt x="33566" y="635292"/>
                </a:lnTo>
                <a:lnTo>
                  <a:pt x="34810" y="637730"/>
                </a:lnTo>
                <a:lnTo>
                  <a:pt x="34886" y="629640"/>
                </a:lnTo>
                <a:lnTo>
                  <a:pt x="35026" y="622376"/>
                </a:lnTo>
                <a:close/>
              </a:path>
              <a:path w="73660" h="640715">
                <a:moveTo>
                  <a:pt x="47155" y="581139"/>
                </a:moveTo>
                <a:lnTo>
                  <a:pt x="46520" y="574675"/>
                </a:lnTo>
                <a:lnTo>
                  <a:pt x="45923" y="569010"/>
                </a:lnTo>
                <a:lnTo>
                  <a:pt x="45770" y="571449"/>
                </a:lnTo>
                <a:lnTo>
                  <a:pt x="45173" y="576300"/>
                </a:lnTo>
                <a:lnTo>
                  <a:pt x="44856" y="580339"/>
                </a:lnTo>
                <a:lnTo>
                  <a:pt x="43535" y="590842"/>
                </a:lnTo>
                <a:lnTo>
                  <a:pt x="42799" y="597306"/>
                </a:lnTo>
                <a:lnTo>
                  <a:pt x="42545" y="598106"/>
                </a:lnTo>
                <a:lnTo>
                  <a:pt x="41300" y="607009"/>
                </a:lnTo>
                <a:lnTo>
                  <a:pt x="41059" y="607822"/>
                </a:lnTo>
                <a:lnTo>
                  <a:pt x="40728" y="610235"/>
                </a:lnTo>
                <a:lnTo>
                  <a:pt x="38671" y="619937"/>
                </a:lnTo>
                <a:lnTo>
                  <a:pt x="38506" y="619937"/>
                </a:lnTo>
                <a:lnTo>
                  <a:pt x="38354" y="620750"/>
                </a:lnTo>
                <a:lnTo>
                  <a:pt x="38176" y="620750"/>
                </a:lnTo>
                <a:lnTo>
                  <a:pt x="38011" y="621563"/>
                </a:lnTo>
                <a:lnTo>
                  <a:pt x="37858" y="621563"/>
                </a:lnTo>
                <a:lnTo>
                  <a:pt x="37680" y="622376"/>
                </a:lnTo>
                <a:lnTo>
                  <a:pt x="37515" y="622376"/>
                </a:lnTo>
                <a:lnTo>
                  <a:pt x="37363" y="623176"/>
                </a:lnTo>
                <a:lnTo>
                  <a:pt x="36944" y="623176"/>
                </a:lnTo>
                <a:lnTo>
                  <a:pt x="36766" y="623976"/>
                </a:lnTo>
                <a:lnTo>
                  <a:pt x="35953" y="623976"/>
                </a:lnTo>
                <a:lnTo>
                  <a:pt x="35775" y="623176"/>
                </a:lnTo>
                <a:lnTo>
                  <a:pt x="35382" y="623176"/>
                </a:lnTo>
                <a:lnTo>
                  <a:pt x="35280" y="622376"/>
                </a:lnTo>
                <a:lnTo>
                  <a:pt x="35026" y="622376"/>
                </a:lnTo>
                <a:lnTo>
                  <a:pt x="34810" y="637730"/>
                </a:lnTo>
                <a:lnTo>
                  <a:pt x="34886" y="638530"/>
                </a:lnTo>
                <a:lnTo>
                  <a:pt x="35026" y="638530"/>
                </a:lnTo>
                <a:lnTo>
                  <a:pt x="35204" y="639330"/>
                </a:lnTo>
                <a:lnTo>
                  <a:pt x="35623" y="639330"/>
                </a:lnTo>
                <a:lnTo>
                  <a:pt x="35775" y="640156"/>
                </a:lnTo>
                <a:lnTo>
                  <a:pt x="36944" y="640156"/>
                </a:lnTo>
                <a:lnTo>
                  <a:pt x="37109" y="639330"/>
                </a:lnTo>
                <a:lnTo>
                  <a:pt x="37439" y="639330"/>
                </a:lnTo>
                <a:lnTo>
                  <a:pt x="37680" y="638530"/>
                </a:lnTo>
                <a:lnTo>
                  <a:pt x="37858" y="638530"/>
                </a:lnTo>
                <a:lnTo>
                  <a:pt x="38011" y="637730"/>
                </a:lnTo>
                <a:lnTo>
                  <a:pt x="38252" y="637730"/>
                </a:lnTo>
                <a:lnTo>
                  <a:pt x="38430" y="636917"/>
                </a:lnTo>
                <a:lnTo>
                  <a:pt x="38582" y="636917"/>
                </a:lnTo>
                <a:lnTo>
                  <a:pt x="39166" y="634492"/>
                </a:lnTo>
                <a:lnTo>
                  <a:pt x="39420" y="634492"/>
                </a:lnTo>
                <a:lnTo>
                  <a:pt x="40411" y="630440"/>
                </a:lnTo>
                <a:lnTo>
                  <a:pt x="40563" y="628827"/>
                </a:lnTo>
                <a:lnTo>
                  <a:pt x="40982" y="627214"/>
                </a:lnTo>
                <a:lnTo>
                  <a:pt x="43535" y="611047"/>
                </a:lnTo>
                <a:lnTo>
                  <a:pt x="43789" y="610235"/>
                </a:lnTo>
                <a:lnTo>
                  <a:pt x="45770" y="594080"/>
                </a:lnTo>
                <a:lnTo>
                  <a:pt x="45923" y="591654"/>
                </a:lnTo>
                <a:lnTo>
                  <a:pt x="47155" y="581139"/>
                </a:lnTo>
                <a:close/>
              </a:path>
              <a:path w="73660" h="640715">
                <a:moveTo>
                  <a:pt x="73545" y="5651"/>
                </a:moveTo>
                <a:lnTo>
                  <a:pt x="72732" y="3225"/>
                </a:lnTo>
                <a:lnTo>
                  <a:pt x="71983" y="0"/>
                </a:lnTo>
                <a:lnTo>
                  <a:pt x="56565" y="387972"/>
                </a:lnTo>
                <a:lnTo>
                  <a:pt x="50063" y="513257"/>
                </a:lnTo>
                <a:lnTo>
                  <a:pt x="46012" y="569010"/>
                </a:lnTo>
                <a:lnTo>
                  <a:pt x="46583" y="573874"/>
                </a:lnTo>
                <a:lnTo>
                  <a:pt x="47256" y="579526"/>
                </a:lnTo>
                <a:lnTo>
                  <a:pt x="58127" y="393623"/>
                </a:lnTo>
                <a:lnTo>
                  <a:pt x="73545" y="5651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0003346" y="6634010"/>
            <a:ext cx="74295" cy="640715"/>
          </a:xfrm>
          <a:custGeom>
            <a:avLst/>
            <a:gdLst/>
            <a:ahLst/>
            <a:cxnLst/>
            <a:rect l="l" t="t" r="r" b="b"/>
            <a:pathLst>
              <a:path w="74295" h="640715">
                <a:moveTo>
                  <a:pt x="35128" y="16967"/>
                </a:moveTo>
                <a:lnTo>
                  <a:pt x="34874" y="8890"/>
                </a:lnTo>
                <a:lnTo>
                  <a:pt x="34721" y="1612"/>
                </a:lnTo>
                <a:lnTo>
                  <a:pt x="33566" y="4038"/>
                </a:lnTo>
                <a:lnTo>
                  <a:pt x="23736" y="92138"/>
                </a:lnTo>
                <a:lnTo>
                  <a:pt x="15506" y="243293"/>
                </a:lnTo>
                <a:lnTo>
                  <a:pt x="0" y="631253"/>
                </a:lnTo>
                <a:lnTo>
                  <a:pt x="825" y="633691"/>
                </a:lnTo>
                <a:lnTo>
                  <a:pt x="1562" y="636917"/>
                </a:lnTo>
                <a:lnTo>
                  <a:pt x="17068" y="248945"/>
                </a:lnTo>
                <a:lnTo>
                  <a:pt x="19964" y="188328"/>
                </a:lnTo>
                <a:lnTo>
                  <a:pt x="27876" y="65468"/>
                </a:lnTo>
                <a:lnTo>
                  <a:pt x="32499" y="26670"/>
                </a:lnTo>
                <a:lnTo>
                  <a:pt x="34061" y="19392"/>
                </a:lnTo>
                <a:lnTo>
                  <a:pt x="35128" y="16967"/>
                </a:lnTo>
                <a:close/>
              </a:path>
              <a:path w="74295" h="640715">
                <a:moveTo>
                  <a:pt x="47256" y="59004"/>
                </a:moveTo>
                <a:lnTo>
                  <a:pt x="47002" y="57391"/>
                </a:lnTo>
                <a:lnTo>
                  <a:pt x="45834" y="46062"/>
                </a:lnTo>
                <a:lnTo>
                  <a:pt x="43040" y="24244"/>
                </a:lnTo>
                <a:lnTo>
                  <a:pt x="42786" y="23444"/>
                </a:lnTo>
                <a:lnTo>
                  <a:pt x="42646" y="21818"/>
                </a:lnTo>
                <a:lnTo>
                  <a:pt x="42392" y="21018"/>
                </a:lnTo>
                <a:lnTo>
                  <a:pt x="42214" y="19392"/>
                </a:lnTo>
                <a:lnTo>
                  <a:pt x="41973" y="18592"/>
                </a:lnTo>
                <a:lnTo>
                  <a:pt x="41821" y="16967"/>
                </a:lnTo>
                <a:lnTo>
                  <a:pt x="41554" y="16167"/>
                </a:lnTo>
                <a:lnTo>
                  <a:pt x="41402" y="14541"/>
                </a:lnTo>
                <a:lnTo>
                  <a:pt x="40982" y="12928"/>
                </a:lnTo>
                <a:lnTo>
                  <a:pt x="40576" y="10502"/>
                </a:lnTo>
                <a:lnTo>
                  <a:pt x="38989" y="4038"/>
                </a:lnTo>
                <a:lnTo>
                  <a:pt x="38849" y="4038"/>
                </a:lnTo>
                <a:lnTo>
                  <a:pt x="38430" y="2425"/>
                </a:lnTo>
                <a:lnTo>
                  <a:pt x="38277" y="2425"/>
                </a:lnTo>
                <a:lnTo>
                  <a:pt x="38023" y="1612"/>
                </a:lnTo>
                <a:lnTo>
                  <a:pt x="37858" y="1612"/>
                </a:lnTo>
                <a:lnTo>
                  <a:pt x="37680" y="800"/>
                </a:lnTo>
                <a:lnTo>
                  <a:pt x="37528" y="800"/>
                </a:lnTo>
                <a:lnTo>
                  <a:pt x="37287" y="0"/>
                </a:lnTo>
                <a:lnTo>
                  <a:pt x="35204" y="0"/>
                </a:lnTo>
                <a:lnTo>
                  <a:pt x="35052" y="800"/>
                </a:lnTo>
                <a:lnTo>
                  <a:pt x="34874" y="800"/>
                </a:lnTo>
                <a:lnTo>
                  <a:pt x="34721" y="1612"/>
                </a:lnTo>
                <a:lnTo>
                  <a:pt x="35128" y="16967"/>
                </a:lnTo>
                <a:lnTo>
                  <a:pt x="35369" y="16967"/>
                </a:lnTo>
                <a:lnTo>
                  <a:pt x="35445" y="16167"/>
                </a:lnTo>
                <a:lnTo>
                  <a:pt x="37033" y="16167"/>
                </a:lnTo>
                <a:lnTo>
                  <a:pt x="37185" y="16967"/>
                </a:lnTo>
                <a:lnTo>
                  <a:pt x="37528" y="16967"/>
                </a:lnTo>
                <a:lnTo>
                  <a:pt x="37680" y="17780"/>
                </a:lnTo>
                <a:lnTo>
                  <a:pt x="37858" y="17780"/>
                </a:lnTo>
                <a:lnTo>
                  <a:pt x="38023" y="18592"/>
                </a:lnTo>
                <a:lnTo>
                  <a:pt x="38176" y="18592"/>
                </a:lnTo>
                <a:lnTo>
                  <a:pt x="38354" y="19392"/>
                </a:lnTo>
                <a:lnTo>
                  <a:pt x="38493" y="19392"/>
                </a:lnTo>
                <a:lnTo>
                  <a:pt x="39166" y="22631"/>
                </a:lnTo>
                <a:lnTo>
                  <a:pt x="39344" y="22631"/>
                </a:lnTo>
                <a:lnTo>
                  <a:pt x="39738" y="24244"/>
                </a:lnTo>
                <a:lnTo>
                  <a:pt x="40233" y="27470"/>
                </a:lnTo>
                <a:lnTo>
                  <a:pt x="40830" y="29908"/>
                </a:lnTo>
                <a:lnTo>
                  <a:pt x="43535" y="49301"/>
                </a:lnTo>
                <a:lnTo>
                  <a:pt x="43776" y="50114"/>
                </a:lnTo>
                <a:lnTo>
                  <a:pt x="44945" y="59804"/>
                </a:lnTo>
                <a:lnTo>
                  <a:pt x="45275" y="63855"/>
                </a:lnTo>
                <a:lnTo>
                  <a:pt x="45516" y="65468"/>
                </a:lnTo>
                <a:lnTo>
                  <a:pt x="46012" y="71120"/>
                </a:lnTo>
                <a:lnTo>
                  <a:pt x="46583" y="64655"/>
                </a:lnTo>
                <a:lnTo>
                  <a:pt x="47256" y="59004"/>
                </a:lnTo>
                <a:close/>
              </a:path>
              <a:path w="74295" h="640715">
                <a:moveTo>
                  <a:pt x="73723" y="634492"/>
                </a:moveTo>
                <a:lnTo>
                  <a:pt x="58216" y="246519"/>
                </a:lnTo>
                <a:lnTo>
                  <a:pt x="56413" y="206921"/>
                </a:lnTo>
                <a:lnTo>
                  <a:pt x="47332" y="60617"/>
                </a:lnTo>
                <a:lnTo>
                  <a:pt x="46685" y="65468"/>
                </a:lnTo>
                <a:lnTo>
                  <a:pt x="46088" y="71120"/>
                </a:lnTo>
                <a:lnTo>
                  <a:pt x="56654" y="252183"/>
                </a:lnTo>
                <a:lnTo>
                  <a:pt x="72161" y="640156"/>
                </a:lnTo>
                <a:lnTo>
                  <a:pt x="72898" y="636917"/>
                </a:lnTo>
                <a:lnTo>
                  <a:pt x="73723" y="634492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0075672" y="7267703"/>
            <a:ext cx="73660" cy="640715"/>
          </a:xfrm>
          <a:custGeom>
            <a:avLst/>
            <a:gdLst/>
            <a:ahLst/>
            <a:cxnLst/>
            <a:rect l="l" t="t" r="r" b="b"/>
            <a:pathLst>
              <a:path w="73660" h="640715">
                <a:moveTo>
                  <a:pt x="35026" y="622350"/>
                </a:moveTo>
                <a:lnTo>
                  <a:pt x="27533" y="570636"/>
                </a:lnTo>
                <a:lnTo>
                  <a:pt x="17068" y="391198"/>
                </a:lnTo>
                <a:lnTo>
                  <a:pt x="1562" y="3225"/>
                </a:lnTo>
                <a:lnTo>
                  <a:pt x="825" y="6464"/>
                </a:lnTo>
                <a:lnTo>
                  <a:pt x="15481" y="396862"/>
                </a:lnTo>
                <a:lnTo>
                  <a:pt x="21590" y="515670"/>
                </a:lnTo>
                <a:lnTo>
                  <a:pt x="27609" y="595693"/>
                </a:lnTo>
                <a:lnTo>
                  <a:pt x="33566" y="635292"/>
                </a:lnTo>
                <a:lnTo>
                  <a:pt x="34785" y="637717"/>
                </a:lnTo>
                <a:lnTo>
                  <a:pt x="34886" y="629640"/>
                </a:lnTo>
                <a:lnTo>
                  <a:pt x="35026" y="622350"/>
                </a:lnTo>
                <a:close/>
              </a:path>
              <a:path w="73660" h="640715">
                <a:moveTo>
                  <a:pt x="47155" y="581139"/>
                </a:moveTo>
                <a:lnTo>
                  <a:pt x="46494" y="574662"/>
                </a:lnTo>
                <a:lnTo>
                  <a:pt x="45923" y="569010"/>
                </a:lnTo>
                <a:lnTo>
                  <a:pt x="45770" y="571449"/>
                </a:lnTo>
                <a:lnTo>
                  <a:pt x="45173" y="576287"/>
                </a:lnTo>
                <a:lnTo>
                  <a:pt x="44856" y="580339"/>
                </a:lnTo>
                <a:lnTo>
                  <a:pt x="42799" y="597306"/>
                </a:lnTo>
                <a:lnTo>
                  <a:pt x="42545" y="598106"/>
                </a:lnTo>
                <a:lnTo>
                  <a:pt x="41300" y="606996"/>
                </a:lnTo>
                <a:lnTo>
                  <a:pt x="41059" y="607822"/>
                </a:lnTo>
                <a:lnTo>
                  <a:pt x="40728" y="610235"/>
                </a:lnTo>
                <a:lnTo>
                  <a:pt x="38671" y="619937"/>
                </a:lnTo>
                <a:lnTo>
                  <a:pt x="38506" y="619937"/>
                </a:lnTo>
                <a:lnTo>
                  <a:pt x="38328" y="620737"/>
                </a:lnTo>
                <a:lnTo>
                  <a:pt x="38176" y="620737"/>
                </a:lnTo>
                <a:lnTo>
                  <a:pt x="38011" y="621550"/>
                </a:lnTo>
                <a:lnTo>
                  <a:pt x="37833" y="621550"/>
                </a:lnTo>
                <a:lnTo>
                  <a:pt x="37680" y="622350"/>
                </a:lnTo>
                <a:lnTo>
                  <a:pt x="37515" y="622350"/>
                </a:lnTo>
                <a:lnTo>
                  <a:pt x="37338" y="623176"/>
                </a:lnTo>
                <a:lnTo>
                  <a:pt x="36944" y="623176"/>
                </a:lnTo>
                <a:lnTo>
                  <a:pt x="36766" y="623976"/>
                </a:lnTo>
                <a:lnTo>
                  <a:pt x="35953" y="623976"/>
                </a:lnTo>
                <a:lnTo>
                  <a:pt x="35775" y="623176"/>
                </a:lnTo>
                <a:lnTo>
                  <a:pt x="35382" y="623176"/>
                </a:lnTo>
                <a:lnTo>
                  <a:pt x="35280" y="622350"/>
                </a:lnTo>
                <a:lnTo>
                  <a:pt x="35026" y="622350"/>
                </a:lnTo>
                <a:lnTo>
                  <a:pt x="34785" y="637717"/>
                </a:lnTo>
                <a:lnTo>
                  <a:pt x="34886" y="638530"/>
                </a:lnTo>
                <a:lnTo>
                  <a:pt x="35026" y="638530"/>
                </a:lnTo>
                <a:lnTo>
                  <a:pt x="35204" y="639330"/>
                </a:lnTo>
                <a:lnTo>
                  <a:pt x="35623" y="639330"/>
                </a:lnTo>
                <a:lnTo>
                  <a:pt x="35775" y="640143"/>
                </a:lnTo>
                <a:lnTo>
                  <a:pt x="36944" y="640143"/>
                </a:lnTo>
                <a:lnTo>
                  <a:pt x="37109" y="639330"/>
                </a:lnTo>
                <a:lnTo>
                  <a:pt x="37439" y="639330"/>
                </a:lnTo>
                <a:lnTo>
                  <a:pt x="37680" y="638530"/>
                </a:lnTo>
                <a:lnTo>
                  <a:pt x="37833" y="638530"/>
                </a:lnTo>
                <a:lnTo>
                  <a:pt x="38011" y="637717"/>
                </a:lnTo>
                <a:lnTo>
                  <a:pt x="38252" y="637717"/>
                </a:lnTo>
                <a:lnTo>
                  <a:pt x="38430" y="636905"/>
                </a:lnTo>
                <a:lnTo>
                  <a:pt x="38582" y="636905"/>
                </a:lnTo>
                <a:lnTo>
                  <a:pt x="39166" y="634479"/>
                </a:lnTo>
                <a:lnTo>
                  <a:pt x="39420" y="634479"/>
                </a:lnTo>
                <a:lnTo>
                  <a:pt x="40386" y="630440"/>
                </a:lnTo>
                <a:lnTo>
                  <a:pt x="40563" y="628827"/>
                </a:lnTo>
                <a:lnTo>
                  <a:pt x="40982" y="627214"/>
                </a:lnTo>
                <a:lnTo>
                  <a:pt x="43535" y="611047"/>
                </a:lnTo>
                <a:lnTo>
                  <a:pt x="43789" y="610235"/>
                </a:lnTo>
                <a:lnTo>
                  <a:pt x="45770" y="594080"/>
                </a:lnTo>
                <a:lnTo>
                  <a:pt x="45923" y="591642"/>
                </a:lnTo>
                <a:lnTo>
                  <a:pt x="47155" y="581139"/>
                </a:lnTo>
                <a:close/>
              </a:path>
              <a:path w="73660" h="640715">
                <a:moveTo>
                  <a:pt x="73545" y="5651"/>
                </a:moveTo>
                <a:lnTo>
                  <a:pt x="72732" y="3225"/>
                </a:lnTo>
                <a:lnTo>
                  <a:pt x="71983" y="0"/>
                </a:lnTo>
                <a:lnTo>
                  <a:pt x="56565" y="387959"/>
                </a:lnTo>
                <a:lnTo>
                  <a:pt x="46012" y="569010"/>
                </a:lnTo>
                <a:lnTo>
                  <a:pt x="46583" y="573862"/>
                </a:lnTo>
                <a:lnTo>
                  <a:pt x="47231" y="579513"/>
                </a:lnTo>
                <a:lnTo>
                  <a:pt x="58127" y="393623"/>
                </a:lnTo>
                <a:lnTo>
                  <a:pt x="73545" y="5651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0147885" y="6637630"/>
            <a:ext cx="74295" cy="640715"/>
          </a:xfrm>
          <a:custGeom>
            <a:avLst/>
            <a:gdLst/>
            <a:ahLst/>
            <a:cxnLst/>
            <a:rect l="l" t="t" r="r" b="b"/>
            <a:pathLst>
              <a:path w="74295" h="640715">
                <a:moveTo>
                  <a:pt x="35128" y="16967"/>
                </a:moveTo>
                <a:lnTo>
                  <a:pt x="34874" y="8877"/>
                </a:lnTo>
                <a:lnTo>
                  <a:pt x="34721" y="1600"/>
                </a:lnTo>
                <a:lnTo>
                  <a:pt x="33566" y="4025"/>
                </a:lnTo>
                <a:lnTo>
                  <a:pt x="26962" y="51714"/>
                </a:lnTo>
                <a:lnTo>
                  <a:pt x="15506" y="243281"/>
                </a:lnTo>
                <a:lnTo>
                  <a:pt x="0" y="631253"/>
                </a:lnTo>
                <a:lnTo>
                  <a:pt x="812" y="633679"/>
                </a:lnTo>
                <a:lnTo>
                  <a:pt x="1562" y="636905"/>
                </a:lnTo>
                <a:lnTo>
                  <a:pt x="17068" y="248945"/>
                </a:lnTo>
                <a:lnTo>
                  <a:pt x="19964" y="188315"/>
                </a:lnTo>
                <a:lnTo>
                  <a:pt x="27876" y="65455"/>
                </a:lnTo>
                <a:lnTo>
                  <a:pt x="32499" y="26670"/>
                </a:lnTo>
                <a:lnTo>
                  <a:pt x="34061" y="19392"/>
                </a:lnTo>
                <a:lnTo>
                  <a:pt x="35128" y="16967"/>
                </a:lnTo>
                <a:close/>
              </a:path>
              <a:path w="74295" h="640715">
                <a:moveTo>
                  <a:pt x="47256" y="59004"/>
                </a:moveTo>
                <a:lnTo>
                  <a:pt x="46189" y="50101"/>
                </a:lnTo>
                <a:lnTo>
                  <a:pt x="45859" y="46062"/>
                </a:lnTo>
                <a:lnTo>
                  <a:pt x="43065" y="24244"/>
                </a:lnTo>
                <a:lnTo>
                  <a:pt x="42811" y="23431"/>
                </a:lnTo>
                <a:lnTo>
                  <a:pt x="42633" y="21818"/>
                </a:lnTo>
                <a:lnTo>
                  <a:pt x="42392" y="21005"/>
                </a:lnTo>
                <a:lnTo>
                  <a:pt x="42214" y="19392"/>
                </a:lnTo>
                <a:lnTo>
                  <a:pt x="41973" y="18592"/>
                </a:lnTo>
                <a:lnTo>
                  <a:pt x="41821" y="16967"/>
                </a:lnTo>
                <a:lnTo>
                  <a:pt x="41567" y="16154"/>
                </a:lnTo>
                <a:lnTo>
                  <a:pt x="41402" y="14541"/>
                </a:lnTo>
                <a:lnTo>
                  <a:pt x="40982" y="12928"/>
                </a:lnTo>
                <a:lnTo>
                  <a:pt x="40576" y="10502"/>
                </a:lnTo>
                <a:lnTo>
                  <a:pt x="39014" y="4025"/>
                </a:lnTo>
                <a:lnTo>
                  <a:pt x="38849" y="4025"/>
                </a:lnTo>
                <a:lnTo>
                  <a:pt x="38417" y="2413"/>
                </a:lnTo>
                <a:lnTo>
                  <a:pt x="38277" y="2413"/>
                </a:lnTo>
                <a:lnTo>
                  <a:pt x="38023" y="1600"/>
                </a:lnTo>
                <a:lnTo>
                  <a:pt x="37846" y="1600"/>
                </a:lnTo>
                <a:lnTo>
                  <a:pt x="37680" y="800"/>
                </a:lnTo>
                <a:lnTo>
                  <a:pt x="37528" y="800"/>
                </a:lnTo>
                <a:lnTo>
                  <a:pt x="37287" y="0"/>
                </a:lnTo>
                <a:lnTo>
                  <a:pt x="35217" y="0"/>
                </a:lnTo>
                <a:lnTo>
                  <a:pt x="35052" y="800"/>
                </a:lnTo>
                <a:lnTo>
                  <a:pt x="34874" y="800"/>
                </a:lnTo>
                <a:lnTo>
                  <a:pt x="34721" y="1600"/>
                </a:lnTo>
                <a:lnTo>
                  <a:pt x="35128" y="16967"/>
                </a:lnTo>
                <a:lnTo>
                  <a:pt x="35369" y="16967"/>
                </a:lnTo>
                <a:lnTo>
                  <a:pt x="35471" y="16154"/>
                </a:lnTo>
                <a:lnTo>
                  <a:pt x="37033" y="16154"/>
                </a:lnTo>
                <a:lnTo>
                  <a:pt x="37185" y="16967"/>
                </a:lnTo>
                <a:lnTo>
                  <a:pt x="37528" y="16967"/>
                </a:lnTo>
                <a:lnTo>
                  <a:pt x="37680" y="17767"/>
                </a:lnTo>
                <a:lnTo>
                  <a:pt x="37846" y="17767"/>
                </a:lnTo>
                <a:lnTo>
                  <a:pt x="38023" y="18592"/>
                </a:lnTo>
                <a:lnTo>
                  <a:pt x="38176" y="18592"/>
                </a:lnTo>
                <a:lnTo>
                  <a:pt x="38354" y="19392"/>
                </a:lnTo>
                <a:lnTo>
                  <a:pt x="38519" y="19392"/>
                </a:lnTo>
                <a:lnTo>
                  <a:pt x="39166" y="22618"/>
                </a:lnTo>
                <a:lnTo>
                  <a:pt x="39344" y="22618"/>
                </a:lnTo>
                <a:lnTo>
                  <a:pt x="39763" y="24244"/>
                </a:lnTo>
                <a:lnTo>
                  <a:pt x="40233" y="27470"/>
                </a:lnTo>
                <a:lnTo>
                  <a:pt x="40830" y="29895"/>
                </a:lnTo>
                <a:lnTo>
                  <a:pt x="42633" y="42024"/>
                </a:lnTo>
                <a:lnTo>
                  <a:pt x="43065" y="44450"/>
                </a:lnTo>
                <a:lnTo>
                  <a:pt x="43535" y="49288"/>
                </a:lnTo>
                <a:lnTo>
                  <a:pt x="43776" y="50101"/>
                </a:lnTo>
                <a:lnTo>
                  <a:pt x="44945" y="59804"/>
                </a:lnTo>
                <a:lnTo>
                  <a:pt x="45262" y="63842"/>
                </a:lnTo>
                <a:lnTo>
                  <a:pt x="45516" y="65455"/>
                </a:lnTo>
                <a:lnTo>
                  <a:pt x="46012" y="71120"/>
                </a:lnTo>
                <a:lnTo>
                  <a:pt x="46609" y="64655"/>
                </a:lnTo>
                <a:lnTo>
                  <a:pt x="47256" y="59004"/>
                </a:lnTo>
                <a:close/>
              </a:path>
              <a:path w="74295" h="640715">
                <a:moveTo>
                  <a:pt x="73723" y="634479"/>
                </a:moveTo>
                <a:lnTo>
                  <a:pt x="58216" y="246519"/>
                </a:lnTo>
                <a:lnTo>
                  <a:pt x="56832" y="215798"/>
                </a:lnTo>
                <a:lnTo>
                  <a:pt x="47332" y="60604"/>
                </a:lnTo>
                <a:lnTo>
                  <a:pt x="46685" y="65455"/>
                </a:lnTo>
                <a:lnTo>
                  <a:pt x="46088" y="71120"/>
                </a:lnTo>
                <a:lnTo>
                  <a:pt x="56654" y="252171"/>
                </a:lnTo>
                <a:lnTo>
                  <a:pt x="72161" y="640143"/>
                </a:lnTo>
                <a:lnTo>
                  <a:pt x="72898" y="636905"/>
                </a:lnTo>
                <a:lnTo>
                  <a:pt x="73723" y="634479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0220211" y="7271309"/>
            <a:ext cx="73660" cy="640715"/>
          </a:xfrm>
          <a:custGeom>
            <a:avLst/>
            <a:gdLst/>
            <a:ahLst/>
            <a:cxnLst/>
            <a:rect l="l" t="t" r="r" b="b"/>
            <a:pathLst>
              <a:path w="73660" h="640715">
                <a:moveTo>
                  <a:pt x="47155" y="581139"/>
                </a:moveTo>
                <a:lnTo>
                  <a:pt x="46507" y="574675"/>
                </a:lnTo>
                <a:lnTo>
                  <a:pt x="45923" y="569010"/>
                </a:lnTo>
                <a:lnTo>
                  <a:pt x="45770" y="571449"/>
                </a:lnTo>
                <a:lnTo>
                  <a:pt x="45199" y="576300"/>
                </a:lnTo>
                <a:lnTo>
                  <a:pt x="44856" y="580339"/>
                </a:lnTo>
                <a:lnTo>
                  <a:pt x="43713" y="590042"/>
                </a:lnTo>
                <a:lnTo>
                  <a:pt x="43535" y="590842"/>
                </a:lnTo>
                <a:lnTo>
                  <a:pt x="42786" y="597306"/>
                </a:lnTo>
                <a:lnTo>
                  <a:pt x="42545" y="598106"/>
                </a:lnTo>
                <a:lnTo>
                  <a:pt x="41300" y="607009"/>
                </a:lnTo>
                <a:lnTo>
                  <a:pt x="41059" y="607822"/>
                </a:lnTo>
                <a:lnTo>
                  <a:pt x="40728" y="610235"/>
                </a:lnTo>
                <a:lnTo>
                  <a:pt x="38671" y="619937"/>
                </a:lnTo>
                <a:lnTo>
                  <a:pt x="38506" y="619937"/>
                </a:lnTo>
                <a:lnTo>
                  <a:pt x="38354" y="620750"/>
                </a:lnTo>
                <a:lnTo>
                  <a:pt x="38176" y="620750"/>
                </a:lnTo>
                <a:lnTo>
                  <a:pt x="37998" y="621563"/>
                </a:lnTo>
                <a:lnTo>
                  <a:pt x="37858" y="621563"/>
                </a:lnTo>
                <a:lnTo>
                  <a:pt x="37680" y="622376"/>
                </a:lnTo>
                <a:lnTo>
                  <a:pt x="37503" y="622376"/>
                </a:lnTo>
                <a:lnTo>
                  <a:pt x="37363" y="623176"/>
                </a:lnTo>
                <a:lnTo>
                  <a:pt x="36931" y="623176"/>
                </a:lnTo>
                <a:lnTo>
                  <a:pt x="36766" y="623976"/>
                </a:lnTo>
                <a:lnTo>
                  <a:pt x="35941" y="623976"/>
                </a:lnTo>
                <a:lnTo>
                  <a:pt x="35801" y="623176"/>
                </a:lnTo>
                <a:lnTo>
                  <a:pt x="35369" y="623176"/>
                </a:lnTo>
                <a:lnTo>
                  <a:pt x="35306" y="622376"/>
                </a:lnTo>
                <a:lnTo>
                  <a:pt x="35052" y="622376"/>
                </a:lnTo>
                <a:lnTo>
                  <a:pt x="33464" y="617524"/>
                </a:lnTo>
                <a:lnTo>
                  <a:pt x="31750" y="608634"/>
                </a:lnTo>
                <a:lnTo>
                  <a:pt x="27533" y="570636"/>
                </a:lnTo>
                <a:lnTo>
                  <a:pt x="17068" y="391198"/>
                </a:lnTo>
                <a:lnTo>
                  <a:pt x="1562" y="3225"/>
                </a:lnTo>
                <a:lnTo>
                  <a:pt x="825" y="6464"/>
                </a:lnTo>
                <a:lnTo>
                  <a:pt x="15506" y="396862"/>
                </a:lnTo>
                <a:lnTo>
                  <a:pt x="23101" y="539115"/>
                </a:lnTo>
                <a:lnTo>
                  <a:pt x="29768" y="614286"/>
                </a:lnTo>
                <a:lnTo>
                  <a:pt x="34810" y="637730"/>
                </a:lnTo>
                <a:lnTo>
                  <a:pt x="34874" y="629640"/>
                </a:lnTo>
                <a:lnTo>
                  <a:pt x="34874" y="638530"/>
                </a:lnTo>
                <a:lnTo>
                  <a:pt x="35052" y="638530"/>
                </a:lnTo>
                <a:lnTo>
                  <a:pt x="35204" y="639330"/>
                </a:lnTo>
                <a:lnTo>
                  <a:pt x="35623" y="639330"/>
                </a:lnTo>
                <a:lnTo>
                  <a:pt x="35801" y="640156"/>
                </a:lnTo>
                <a:lnTo>
                  <a:pt x="36931" y="640156"/>
                </a:lnTo>
                <a:lnTo>
                  <a:pt x="37109" y="639330"/>
                </a:lnTo>
                <a:lnTo>
                  <a:pt x="37439" y="639330"/>
                </a:lnTo>
                <a:lnTo>
                  <a:pt x="37680" y="638530"/>
                </a:lnTo>
                <a:lnTo>
                  <a:pt x="37858" y="638530"/>
                </a:lnTo>
                <a:lnTo>
                  <a:pt x="37998" y="637730"/>
                </a:lnTo>
                <a:lnTo>
                  <a:pt x="38252" y="637730"/>
                </a:lnTo>
                <a:lnTo>
                  <a:pt x="38430" y="636917"/>
                </a:lnTo>
                <a:lnTo>
                  <a:pt x="38595" y="636917"/>
                </a:lnTo>
                <a:lnTo>
                  <a:pt x="39166" y="634492"/>
                </a:lnTo>
                <a:lnTo>
                  <a:pt x="39420" y="634492"/>
                </a:lnTo>
                <a:lnTo>
                  <a:pt x="40411" y="630440"/>
                </a:lnTo>
                <a:lnTo>
                  <a:pt x="40563" y="628827"/>
                </a:lnTo>
                <a:lnTo>
                  <a:pt x="40982" y="627214"/>
                </a:lnTo>
                <a:lnTo>
                  <a:pt x="43535" y="611047"/>
                </a:lnTo>
                <a:lnTo>
                  <a:pt x="43789" y="610235"/>
                </a:lnTo>
                <a:lnTo>
                  <a:pt x="45770" y="594080"/>
                </a:lnTo>
                <a:lnTo>
                  <a:pt x="45923" y="591654"/>
                </a:lnTo>
                <a:lnTo>
                  <a:pt x="47155" y="581139"/>
                </a:lnTo>
                <a:close/>
              </a:path>
              <a:path w="73660" h="640715">
                <a:moveTo>
                  <a:pt x="73545" y="5651"/>
                </a:moveTo>
                <a:lnTo>
                  <a:pt x="72732" y="3225"/>
                </a:lnTo>
                <a:lnTo>
                  <a:pt x="71983" y="0"/>
                </a:lnTo>
                <a:lnTo>
                  <a:pt x="56553" y="387972"/>
                </a:lnTo>
                <a:lnTo>
                  <a:pt x="50063" y="513257"/>
                </a:lnTo>
                <a:lnTo>
                  <a:pt x="46012" y="569010"/>
                </a:lnTo>
                <a:lnTo>
                  <a:pt x="46583" y="573874"/>
                </a:lnTo>
                <a:lnTo>
                  <a:pt x="47256" y="579526"/>
                </a:lnTo>
                <a:lnTo>
                  <a:pt x="58115" y="393623"/>
                </a:lnTo>
                <a:lnTo>
                  <a:pt x="73545" y="5651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0292347" y="6634010"/>
            <a:ext cx="74295" cy="640715"/>
          </a:xfrm>
          <a:custGeom>
            <a:avLst/>
            <a:gdLst/>
            <a:ahLst/>
            <a:cxnLst/>
            <a:rect l="l" t="t" r="r" b="b"/>
            <a:pathLst>
              <a:path w="74295" h="640715">
                <a:moveTo>
                  <a:pt x="35128" y="16967"/>
                </a:moveTo>
                <a:lnTo>
                  <a:pt x="34874" y="8890"/>
                </a:lnTo>
                <a:lnTo>
                  <a:pt x="34721" y="1612"/>
                </a:lnTo>
                <a:lnTo>
                  <a:pt x="33566" y="4038"/>
                </a:lnTo>
                <a:lnTo>
                  <a:pt x="26962" y="51727"/>
                </a:lnTo>
                <a:lnTo>
                  <a:pt x="15506" y="243293"/>
                </a:lnTo>
                <a:lnTo>
                  <a:pt x="0" y="631253"/>
                </a:lnTo>
                <a:lnTo>
                  <a:pt x="812" y="633691"/>
                </a:lnTo>
                <a:lnTo>
                  <a:pt x="1562" y="636917"/>
                </a:lnTo>
                <a:lnTo>
                  <a:pt x="17068" y="248945"/>
                </a:lnTo>
                <a:lnTo>
                  <a:pt x="19964" y="188328"/>
                </a:lnTo>
                <a:lnTo>
                  <a:pt x="27876" y="65468"/>
                </a:lnTo>
                <a:lnTo>
                  <a:pt x="32499" y="26670"/>
                </a:lnTo>
                <a:lnTo>
                  <a:pt x="34061" y="19392"/>
                </a:lnTo>
                <a:lnTo>
                  <a:pt x="35128" y="16967"/>
                </a:lnTo>
                <a:close/>
              </a:path>
              <a:path w="74295" h="640715">
                <a:moveTo>
                  <a:pt x="47256" y="59004"/>
                </a:moveTo>
                <a:lnTo>
                  <a:pt x="47002" y="57391"/>
                </a:lnTo>
                <a:lnTo>
                  <a:pt x="45834" y="46062"/>
                </a:lnTo>
                <a:lnTo>
                  <a:pt x="43040" y="24244"/>
                </a:lnTo>
                <a:lnTo>
                  <a:pt x="42786" y="23444"/>
                </a:lnTo>
                <a:lnTo>
                  <a:pt x="42633" y="21818"/>
                </a:lnTo>
                <a:lnTo>
                  <a:pt x="42392" y="21018"/>
                </a:lnTo>
                <a:lnTo>
                  <a:pt x="42214" y="19392"/>
                </a:lnTo>
                <a:lnTo>
                  <a:pt x="41973" y="18592"/>
                </a:lnTo>
                <a:lnTo>
                  <a:pt x="41821" y="16967"/>
                </a:lnTo>
                <a:lnTo>
                  <a:pt x="41567" y="16167"/>
                </a:lnTo>
                <a:lnTo>
                  <a:pt x="41402" y="14541"/>
                </a:lnTo>
                <a:lnTo>
                  <a:pt x="40982" y="12928"/>
                </a:lnTo>
                <a:lnTo>
                  <a:pt x="40576" y="10502"/>
                </a:lnTo>
                <a:lnTo>
                  <a:pt x="39014" y="4038"/>
                </a:lnTo>
                <a:lnTo>
                  <a:pt x="38849" y="4038"/>
                </a:lnTo>
                <a:lnTo>
                  <a:pt x="38417" y="2425"/>
                </a:lnTo>
                <a:lnTo>
                  <a:pt x="38277" y="2425"/>
                </a:lnTo>
                <a:lnTo>
                  <a:pt x="38023" y="1612"/>
                </a:lnTo>
                <a:lnTo>
                  <a:pt x="37846" y="1612"/>
                </a:lnTo>
                <a:lnTo>
                  <a:pt x="37680" y="800"/>
                </a:lnTo>
                <a:lnTo>
                  <a:pt x="37528" y="800"/>
                </a:lnTo>
                <a:lnTo>
                  <a:pt x="37287" y="0"/>
                </a:lnTo>
                <a:lnTo>
                  <a:pt x="35217" y="0"/>
                </a:lnTo>
                <a:lnTo>
                  <a:pt x="35052" y="800"/>
                </a:lnTo>
                <a:lnTo>
                  <a:pt x="34874" y="800"/>
                </a:lnTo>
                <a:lnTo>
                  <a:pt x="34721" y="1612"/>
                </a:lnTo>
                <a:lnTo>
                  <a:pt x="35128" y="16967"/>
                </a:lnTo>
                <a:lnTo>
                  <a:pt x="35369" y="16967"/>
                </a:lnTo>
                <a:lnTo>
                  <a:pt x="35471" y="16167"/>
                </a:lnTo>
                <a:lnTo>
                  <a:pt x="37033" y="16167"/>
                </a:lnTo>
                <a:lnTo>
                  <a:pt x="37185" y="16967"/>
                </a:lnTo>
                <a:lnTo>
                  <a:pt x="37528" y="16967"/>
                </a:lnTo>
                <a:lnTo>
                  <a:pt x="37680" y="17780"/>
                </a:lnTo>
                <a:lnTo>
                  <a:pt x="37846" y="17780"/>
                </a:lnTo>
                <a:lnTo>
                  <a:pt x="38023" y="18592"/>
                </a:lnTo>
                <a:lnTo>
                  <a:pt x="38176" y="18592"/>
                </a:lnTo>
                <a:lnTo>
                  <a:pt x="38354" y="19392"/>
                </a:lnTo>
                <a:lnTo>
                  <a:pt x="38519" y="19392"/>
                </a:lnTo>
                <a:lnTo>
                  <a:pt x="39166" y="22631"/>
                </a:lnTo>
                <a:lnTo>
                  <a:pt x="39344" y="22631"/>
                </a:lnTo>
                <a:lnTo>
                  <a:pt x="39738" y="24244"/>
                </a:lnTo>
                <a:lnTo>
                  <a:pt x="40233" y="27470"/>
                </a:lnTo>
                <a:lnTo>
                  <a:pt x="40830" y="29908"/>
                </a:lnTo>
                <a:lnTo>
                  <a:pt x="43535" y="49301"/>
                </a:lnTo>
                <a:lnTo>
                  <a:pt x="43776" y="50114"/>
                </a:lnTo>
                <a:lnTo>
                  <a:pt x="44945" y="59804"/>
                </a:lnTo>
                <a:lnTo>
                  <a:pt x="45262" y="63855"/>
                </a:lnTo>
                <a:lnTo>
                  <a:pt x="45516" y="65468"/>
                </a:lnTo>
                <a:lnTo>
                  <a:pt x="46012" y="71120"/>
                </a:lnTo>
                <a:lnTo>
                  <a:pt x="46583" y="64655"/>
                </a:lnTo>
                <a:lnTo>
                  <a:pt x="47256" y="59004"/>
                </a:lnTo>
                <a:close/>
              </a:path>
              <a:path w="74295" h="640715">
                <a:moveTo>
                  <a:pt x="73723" y="634492"/>
                </a:moveTo>
                <a:lnTo>
                  <a:pt x="58216" y="246519"/>
                </a:lnTo>
                <a:lnTo>
                  <a:pt x="56832" y="215811"/>
                </a:lnTo>
                <a:lnTo>
                  <a:pt x="47332" y="60617"/>
                </a:lnTo>
                <a:lnTo>
                  <a:pt x="46685" y="65468"/>
                </a:lnTo>
                <a:lnTo>
                  <a:pt x="46088" y="71120"/>
                </a:lnTo>
                <a:lnTo>
                  <a:pt x="56654" y="252183"/>
                </a:lnTo>
                <a:lnTo>
                  <a:pt x="72161" y="640156"/>
                </a:lnTo>
                <a:lnTo>
                  <a:pt x="72898" y="636917"/>
                </a:lnTo>
                <a:lnTo>
                  <a:pt x="73723" y="634492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0364673" y="7267703"/>
            <a:ext cx="73660" cy="640715"/>
          </a:xfrm>
          <a:custGeom>
            <a:avLst/>
            <a:gdLst/>
            <a:ahLst/>
            <a:cxnLst/>
            <a:rect l="l" t="t" r="r" b="b"/>
            <a:pathLst>
              <a:path w="73660" h="640715">
                <a:moveTo>
                  <a:pt x="47155" y="581139"/>
                </a:moveTo>
                <a:lnTo>
                  <a:pt x="46507" y="574662"/>
                </a:lnTo>
                <a:lnTo>
                  <a:pt x="45923" y="569010"/>
                </a:lnTo>
                <a:lnTo>
                  <a:pt x="45770" y="571449"/>
                </a:lnTo>
                <a:lnTo>
                  <a:pt x="45173" y="576287"/>
                </a:lnTo>
                <a:lnTo>
                  <a:pt x="44856" y="580339"/>
                </a:lnTo>
                <a:lnTo>
                  <a:pt x="42786" y="597306"/>
                </a:lnTo>
                <a:lnTo>
                  <a:pt x="42545" y="598106"/>
                </a:lnTo>
                <a:lnTo>
                  <a:pt x="41300" y="606996"/>
                </a:lnTo>
                <a:lnTo>
                  <a:pt x="41059" y="607822"/>
                </a:lnTo>
                <a:lnTo>
                  <a:pt x="40728" y="610235"/>
                </a:lnTo>
                <a:lnTo>
                  <a:pt x="38671" y="619937"/>
                </a:lnTo>
                <a:lnTo>
                  <a:pt x="38506" y="619937"/>
                </a:lnTo>
                <a:lnTo>
                  <a:pt x="38328" y="620737"/>
                </a:lnTo>
                <a:lnTo>
                  <a:pt x="38176" y="620737"/>
                </a:lnTo>
                <a:lnTo>
                  <a:pt x="37998" y="621550"/>
                </a:lnTo>
                <a:lnTo>
                  <a:pt x="37833" y="621550"/>
                </a:lnTo>
                <a:lnTo>
                  <a:pt x="37680" y="622350"/>
                </a:lnTo>
                <a:lnTo>
                  <a:pt x="37503" y="622350"/>
                </a:lnTo>
                <a:lnTo>
                  <a:pt x="37363" y="623176"/>
                </a:lnTo>
                <a:lnTo>
                  <a:pt x="36931" y="623176"/>
                </a:lnTo>
                <a:lnTo>
                  <a:pt x="36766" y="623976"/>
                </a:lnTo>
                <a:lnTo>
                  <a:pt x="35941" y="623976"/>
                </a:lnTo>
                <a:lnTo>
                  <a:pt x="35775" y="623176"/>
                </a:lnTo>
                <a:lnTo>
                  <a:pt x="35369" y="623176"/>
                </a:lnTo>
                <a:lnTo>
                  <a:pt x="35280" y="622350"/>
                </a:lnTo>
                <a:lnTo>
                  <a:pt x="35026" y="622350"/>
                </a:lnTo>
                <a:lnTo>
                  <a:pt x="33464" y="617524"/>
                </a:lnTo>
                <a:lnTo>
                  <a:pt x="31724" y="608622"/>
                </a:lnTo>
                <a:lnTo>
                  <a:pt x="27533" y="570636"/>
                </a:lnTo>
                <a:lnTo>
                  <a:pt x="17068" y="391198"/>
                </a:lnTo>
                <a:lnTo>
                  <a:pt x="1562" y="3225"/>
                </a:lnTo>
                <a:lnTo>
                  <a:pt x="825" y="6464"/>
                </a:lnTo>
                <a:lnTo>
                  <a:pt x="15506" y="396862"/>
                </a:lnTo>
                <a:lnTo>
                  <a:pt x="27609" y="595693"/>
                </a:lnTo>
                <a:lnTo>
                  <a:pt x="33566" y="635292"/>
                </a:lnTo>
                <a:lnTo>
                  <a:pt x="34810" y="637717"/>
                </a:lnTo>
                <a:lnTo>
                  <a:pt x="34874" y="629640"/>
                </a:lnTo>
                <a:lnTo>
                  <a:pt x="34874" y="638530"/>
                </a:lnTo>
                <a:lnTo>
                  <a:pt x="35026" y="638530"/>
                </a:lnTo>
                <a:lnTo>
                  <a:pt x="35204" y="639330"/>
                </a:lnTo>
                <a:lnTo>
                  <a:pt x="35623" y="639330"/>
                </a:lnTo>
                <a:lnTo>
                  <a:pt x="35775" y="640143"/>
                </a:lnTo>
                <a:lnTo>
                  <a:pt x="36931" y="640143"/>
                </a:lnTo>
                <a:lnTo>
                  <a:pt x="37109" y="639330"/>
                </a:lnTo>
                <a:lnTo>
                  <a:pt x="37439" y="639330"/>
                </a:lnTo>
                <a:lnTo>
                  <a:pt x="37680" y="638530"/>
                </a:lnTo>
                <a:lnTo>
                  <a:pt x="37833" y="638530"/>
                </a:lnTo>
                <a:lnTo>
                  <a:pt x="37998" y="637717"/>
                </a:lnTo>
                <a:lnTo>
                  <a:pt x="38252" y="637717"/>
                </a:lnTo>
                <a:lnTo>
                  <a:pt x="38430" y="636905"/>
                </a:lnTo>
                <a:lnTo>
                  <a:pt x="38569" y="636905"/>
                </a:lnTo>
                <a:lnTo>
                  <a:pt x="39166" y="634479"/>
                </a:lnTo>
                <a:lnTo>
                  <a:pt x="39420" y="634479"/>
                </a:lnTo>
                <a:lnTo>
                  <a:pt x="40411" y="630440"/>
                </a:lnTo>
                <a:lnTo>
                  <a:pt x="40563" y="628827"/>
                </a:lnTo>
                <a:lnTo>
                  <a:pt x="40982" y="627214"/>
                </a:lnTo>
                <a:lnTo>
                  <a:pt x="43535" y="611047"/>
                </a:lnTo>
                <a:lnTo>
                  <a:pt x="43789" y="610235"/>
                </a:lnTo>
                <a:lnTo>
                  <a:pt x="45770" y="594080"/>
                </a:lnTo>
                <a:lnTo>
                  <a:pt x="45923" y="591642"/>
                </a:lnTo>
                <a:lnTo>
                  <a:pt x="47155" y="581139"/>
                </a:lnTo>
                <a:close/>
              </a:path>
              <a:path w="73660" h="640715">
                <a:moveTo>
                  <a:pt x="73545" y="5651"/>
                </a:moveTo>
                <a:lnTo>
                  <a:pt x="72732" y="3225"/>
                </a:lnTo>
                <a:lnTo>
                  <a:pt x="71983" y="0"/>
                </a:lnTo>
                <a:lnTo>
                  <a:pt x="56553" y="387959"/>
                </a:lnTo>
                <a:lnTo>
                  <a:pt x="54927" y="423519"/>
                </a:lnTo>
                <a:lnTo>
                  <a:pt x="46012" y="569010"/>
                </a:lnTo>
                <a:lnTo>
                  <a:pt x="46583" y="573862"/>
                </a:lnTo>
                <a:lnTo>
                  <a:pt x="47231" y="579513"/>
                </a:lnTo>
                <a:lnTo>
                  <a:pt x="58115" y="393623"/>
                </a:lnTo>
                <a:lnTo>
                  <a:pt x="73545" y="5651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8067433" y="7274000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334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7777731" y="583950"/>
            <a:ext cx="134175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Calidad</a:t>
            </a:r>
            <a:r>
              <a:rPr sz="10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10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777731" y="1874271"/>
            <a:ext cx="43224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usado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casa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representarse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spc="15" dirty="0" err="1" smtClean="0">
                <a:solidFill>
                  <a:srgbClr val="171514"/>
                </a:solidFill>
                <a:latin typeface="Tahoma"/>
                <a:cs typeface="Tahoma"/>
              </a:rPr>
              <a:t>onda</a:t>
            </a:r>
            <a:r>
              <a:rPr sz="900" b="1" spc="15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-5" dirty="0" smtClean="0">
                <a:solidFill>
                  <a:srgbClr val="171514"/>
                </a:solidFill>
                <a:latin typeface="Tahoma"/>
                <a:cs typeface="Tahoma"/>
              </a:rPr>
              <a:t>sinusoidal</a:t>
            </a:r>
            <a:r>
              <a:rPr lang="es-ES" sz="9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Idealmente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onda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sinusoidal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sería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suave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libre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perturbaciones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lang="es-ES" sz="9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embargo,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incluso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mejores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sistemas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distribución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sujetos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fluctuaciones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581900" y="4216152"/>
            <a:ext cx="131064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-5" dirty="0">
                <a:solidFill>
                  <a:srgbClr val="171514"/>
                </a:solidFill>
                <a:latin typeface="Tahoma"/>
                <a:cs typeface="Tahoma"/>
              </a:rPr>
              <a:t>Variaciones</a:t>
            </a:r>
            <a:r>
              <a:rPr sz="90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90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-10" dirty="0" err="1" smtClean="0">
                <a:solidFill>
                  <a:srgbClr val="171514"/>
                </a:solidFill>
                <a:latin typeface="Tahoma"/>
                <a:cs typeface="Tahoma"/>
              </a:rPr>
              <a:t>voltaje</a:t>
            </a:r>
            <a:r>
              <a:rPr lang="es-ES" sz="9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777660" y="4169161"/>
            <a:ext cx="4186554" cy="93487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cambios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variar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pequeñas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fluctuaciones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corta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duración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apagón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completo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período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extendido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hora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10" dirty="0" err="1" smtClean="0">
                <a:solidFill>
                  <a:srgbClr val="171514"/>
                </a:solidFill>
                <a:latin typeface="Tahoma"/>
                <a:cs typeface="Tahoma"/>
              </a:rPr>
              <a:t>bajo</a:t>
            </a:r>
            <a:r>
              <a:rPr lang="es-ES" sz="850" b="1" spc="10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spc="20" dirty="0" err="1" smtClean="0">
                <a:solidFill>
                  <a:srgbClr val="171514"/>
                </a:solidFill>
                <a:latin typeface="Tahoma"/>
                <a:cs typeface="Tahoma"/>
              </a:rPr>
              <a:t>voltaje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ocurre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disminuye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debajo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tolerancia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nominal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normal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bajo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menudo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denomina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15" dirty="0" err="1" smtClean="0">
                <a:solidFill>
                  <a:srgbClr val="171514"/>
                </a:solidFill>
                <a:latin typeface="Tahoma"/>
                <a:cs typeface="Tahoma"/>
              </a:rPr>
              <a:t>hundimiento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duración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breve,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típicamente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unos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pocos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segundos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7777730" y="5449321"/>
            <a:ext cx="41148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b="1" spc="20" dirty="0" err="1" smtClean="0">
                <a:solidFill>
                  <a:srgbClr val="171514"/>
                </a:solidFill>
                <a:latin typeface="Tahoma"/>
                <a:cs typeface="Tahoma"/>
              </a:rPr>
              <a:t>sobretensiones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ocurren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aumenta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arriba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normal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tolerancia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nominal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sobretensión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menudo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denomina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20" dirty="0" err="1" smtClean="0">
                <a:solidFill>
                  <a:srgbClr val="171514"/>
                </a:solidFill>
                <a:latin typeface="Tahoma"/>
                <a:cs typeface="Tahoma"/>
              </a:rPr>
              <a:t>hinchar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perturbación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dura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poco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r>
              <a:rPr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normalmente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pocos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segundos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8230794" y="6370880"/>
            <a:ext cx="33972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8726094" y="6377231"/>
            <a:ext cx="55562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Fluctuaciones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9737861" y="6383581"/>
            <a:ext cx="91313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Aumento</a:t>
            </a:r>
            <a:r>
              <a:rPr sz="6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6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sobretensión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777730" y="6591017"/>
            <a:ext cx="287020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835"/>
              </a:lnSpc>
              <a:spcBef>
                <a:spcPts val="100"/>
              </a:spcBef>
            </a:pPr>
            <a:r>
              <a:rPr sz="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+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10%</a:t>
            </a:r>
            <a:endParaRPr sz="700">
              <a:latin typeface="Microsoft Sans Serif"/>
              <a:cs typeface="Microsoft Sans Serif"/>
            </a:endParaRPr>
          </a:p>
          <a:p>
            <a:pPr marL="15240">
              <a:lnSpc>
                <a:spcPts val="955"/>
              </a:lnSpc>
            </a:pP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100%</a:t>
            </a:r>
            <a:endParaRPr sz="800">
              <a:latin typeface="Microsoft Sans Serif"/>
              <a:cs typeface="Microsoft Sans Serif"/>
            </a:endParaRPr>
          </a:p>
          <a:p>
            <a:pPr marL="38100">
              <a:spcBef>
                <a:spcPts val="5"/>
              </a:spcBef>
            </a:pPr>
            <a:r>
              <a:rPr sz="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-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10%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7887911" y="7187918"/>
            <a:ext cx="17145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0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V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0423766" y="7168868"/>
            <a:ext cx="100584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87960" algn="l"/>
              </a:tabLst>
            </a:pPr>
            <a:r>
              <a:rPr sz="550" u="sng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lang="es-ES" sz="550" dirty="0" smtClean="0">
                <a:solidFill>
                  <a:srgbClr val="171514"/>
                </a:solidFill>
                <a:latin typeface="Times New Roman"/>
                <a:cs typeface="Times New Roman"/>
              </a:rPr>
              <a:t> </a:t>
            </a:r>
            <a:r>
              <a:rPr sz="550" spc="-65" dirty="0" smtClean="0">
                <a:solidFill>
                  <a:srgbClr val="171514"/>
                </a:solidFill>
                <a:latin typeface="Times New Roman"/>
                <a:cs typeface="Times New Roman"/>
              </a:rPr>
              <a:t> </a:t>
            </a: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Interrupción/Sostenida</a:t>
            </a:r>
            <a:endParaRPr sz="550" dirty="0"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0643789" y="7290789"/>
            <a:ext cx="80772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Interrupción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7777731" y="7573154"/>
            <a:ext cx="3237865" cy="647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ts val="835"/>
              </a:lnSpc>
              <a:spcBef>
                <a:spcPts val="100"/>
              </a:spcBef>
            </a:pPr>
            <a:r>
              <a:rPr sz="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-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10%</a:t>
            </a:r>
            <a:endParaRPr sz="700">
              <a:latin typeface="Microsoft Sans Serif"/>
              <a:cs typeface="Microsoft Sans Serif"/>
            </a:endParaRPr>
          </a:p>
          <a:p>
            <a:pPr marL="15240">
              <a:lnSpc>
                <a:spcPts val="955"/>
              </a:lnSpc>
            </a:pP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100%</a:t>
            </a:r>
            <a:endParaRPr sz="800">
              <a:latin typeface="Microsoft Sans Serif"/>
              <a:cs typeface="Microsoft Sans Serif"/>
            </a:endParaRPr>
          </a:p>
          <a:p>
            <a:pPr marL="12700">
              <a:spcBef>
                <a:spcPts val="5"/>
              </a:spcBef>
            </a:pPr>
            <a:r>
              <a:rPr sz="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+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10%</a:t>
            </a:r>
            <a:endParaRPr sz="700">
              <a:latin typeface="Microsoft Sans Serif"/>
              <a:cs typeface="Microsoft Sans Serif"/>
            </a:endParaRPr>
          </a:p>
          <a:p>
            <a:pPr marL="1367155">
              <a:spcBef>
                <a:spcPts val="45"/>
              </a:spcBef>
            </a:pPr>
            <a:r>
              <a:rPr sz="7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Sag</a:t>
            </a:r>
            <a:r>
              <a:rPr sz="7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7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bajo</a:t>
            </a:r>
            <a:r>
              <a:rPr sz="7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endParaRPr sz="750">
              <a:latin typeface="Microsoft Sans Serif"/>
              <a:cs typeface="Microsoft Sans Serif"/>
            </a:endParaRPr>
          </a:p>
          <a:p>
            <a:pPr marL="351155">
              <a:spcBef>
                <a:spcPts val="530"/>
              </a:spcBef>
            </a:pPr>
            <a:r>
              <a:rPr sz="650" spc="105" dirty="0">
                <a:solidFill>
                  <a:srgbClr val="171514"/>
                </a:solidFill>
                <a:latin typeface="Microsoft Sans Serif"/>
                <a:cs typeface="Microsoft Sans Serif"/>
              </a:rPr>
              <a:t>*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Basado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equipos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tolerancia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tensión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+/-10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%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5581650" y="9536430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8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81862" y="3404553"/>
            <a:ext cx="963599" cy="824001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9333750" y="3810393"/>
            <a:ext cx="982344" cy="0"/>
          </a:xfrm>
          <a:custGeom>
            <a:avLst/>
            <a:gdLst/>
            <a:ahLst/>
            <a:cxnLst/>
            <a:rect l="l" t="t" r="r" b="b"/>
            <a:pathLst>
              <a:path w="982345">
                <a:moveTo>
                  <a:pt x="0" y="0"/>
                </a:moveTo>
                <a:lnTo>
                  <a:pt x="981786" y="0"/>
                </a:lnTo>
              </a:path>
            </a:pathLst>
          </a:custGeom>
          <a:ln w="648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362987" y="3068206"/>
            <a:ext cx="920115" cy="1152525"/>
          </a:xfrm>
          <a:custGeom>
            <a:avLst/>
            <a:gdLst/>
            <a:ahLst/>
            <a:cxnLst/>
            <a:rect l="l" t="t" r="r" b="b"/>
            <a:pathLst>
              <a:path w="920114" h="1152525">
                <a:moveTo>
                  <a:pt x="920089" y="740879"/>
                </a:moveTo>
                <a:lnTo>
                  <a:pt x="908405" y="740879"/>
                </a:lnTo>
                <a:lnTo>
                  <a:pt x="859650" y="875055"/>
                </a:lnTo>
                <a:lnTo>
                  <a:pt x="837958" y="932230"/>
                </a:lnTo>
                <a:lnTo>
                  <a:pt x="815289" y="986802"/>
                </a:lnTo>
                <a:lnTo>
                  <a:pt x="791527" y="1036485"/>
                </a:lnTo>
                <a:lnTo>
                  <a:pt x="766546" y="1079068"/>
                </a:lnTo>
                <a:lnTo>
                  <a:pt x="740232" y="1112266"/>
                </a:lnTo>
                <a:lnTo>
                  <a:pt x="683094" y="1141514"/>
                </a:lnTo>
                <a:lnTo>
                  <a:pt x="659574" y="1133881"/>
                </a:lnTo>
                <a:lnTo>
                  <a:pt x="611543" y="1080312"/>
                </a:lnTo>
                <a:lnTo>
                  <a:pt x="587730" y="1039418"/>
                </a:lnTo>
                <a:lnTo>
                  <a:pt x="564527" y="992441"/>
                </a:lnTo>
                <a:lnTo>
                  <a:pt x="542302" y="941920"/>
                </a:lnTo>
                <a:lnTo>
                  <a:pt x="521411" y="890358"/>
                </a:lnTo>
                <a:lnTo>
                  <a:pt x="502208" y="840257"/>
                </a:lnTo>
                <a:lnTo>
                  <a:pt x="464921" y="740232"/>
                </a:lnTo>
                <a:lnTo>
                  <a:pt x="443496" y="680491"/>
                </a:lnTo>
                <a:lnTo>
                  <a:pt x="425462" y="631202"/>
                </a:lnTo>
                <a:lnTo>
                  <a:pt x="405574" y="578878"/>
                </a:lnTo>
                <a:lnTo>
                  <a:pt x="383959" y="525957"/>
                </a:lnTo>
                <a:lnTo>
                  <a:pt x="360781" y="474827"/>
                </a:lnTo>
                <a:lnTo>
                  <a:pt x="336156" y="427901"/>
                </a:lnTo>
                <a:lnTo>
                  <a:pt x="310261" y="387578"/>
                </a:lnTo>
                <a:lnTo>
                  <a:pt x="283222" y="356260"/>
                </a:lnTo>
                <a:lnTo>
                  <a:pt x="255181" y="336359"/>
                </a:lnTo>
                <a:lnTo>
                  <a:pt x="251294" y="353225"/>
                </a:lnTo>
                <a:lnTo>
                  <a:pt x="250050" y="346748"/>
                </a:lnTo>
                <a:lnTo>
                  <a:pt x="248069" y="336359"/>
                </a:lnTo>
                <a:lnTo>
                  <a:pt x="244221" y="314604"/>
                </a:lnTo>
                <a:lnTo>
                  <a:pt x="240957" y="295719"/>
                </a:lnTo>
                <a:lnTo>
                  <a:pt x="239598" y="287655"/>
                </a:lnTo>
                <a:lnTo>
                  <a:pt x="238302" y="287655"/>
                </a:lnTo>
                <a:lnTo>
                  <a:pt x="236016" y="354685"/>
                </a:lnTo>
                <a:lnTo>
                  <a:pt x="234721" y="395287"/>
                </a:lnTo>
                <a:lnTo>
                  <a:pt x="233908" y="425907"/>
                </a:lnTo>
                <a:lnTo>
                  <a:pt x="233108" y="462991"/>
                </a:lnTo>
                <a:lnTo>
                  <a:pt x="230517" y="303885"/>
                </a:lnTo>
                <a:lnTo>
                  <a:pt x="228676" y="183629"/>
                </a:lnTo>
                <a:lnTo>
                  <a:pt x="225958" y="0"/>
                </a:lnTo>
                <a:lnTo>
                  <a:pt x="224675" y="0"/>
                </a:lnTo>
                <a:lnTo>
                  <a:pt x="218630" y="183629"/>
                </a:lnTo>
                <a:lnTo>
                  <a:pt x="215328" y="280758"/>
                </a:lnTo>
                <a:lnTo>
                  <a:pt x="213575" y="324269"/>
                </a:lnTo>
                <a:lnTo>
                  <a:pt x="212331" y="344792"/>
                </a:lnTo>
                <a:lnTo>
                  <a:pt x="211023" y="333756"/>
                </a:lnTo>
                <a:lnTo>
                  <a:pt x="209727" y="333756"/>
                </a:lnTo>
                <a:lnTo>
                  <a:pt x="209207" y="334873"/>
                </a:lnTo>
                <a:lnTo>
                  <a:pt x="183184" y="350913"/>
                </a:lnTo>
                <a:lnTo>
                  <a:pt x="156235" y="380771"/>
                </a:lnTo>
                <a:lnTo>
                  <a:pt x="130289" y="420865"/>
                </a:lnTo>
                <a:lnTo>
                  <a:pt x="105422" y="468731"/>
                </a:lnTo>
                <a:lnTo>
                  <a:pt x="81749" y="521944"/>
                </a:lnTo>
                <a:lnTo>
                  <a:pt x="59359" y="578015"/>
                </a:lnTo>
                <a:lnTo>
                  <a:pt x="38354" y="634504"/>
                </a:lnTo>
                <a:lnTo>
                  <a:pt x="0" y="740879"/>
                </a:lnTo>
                <a:lnTo>
                  <a:pt x="11684" y="740879"/>
                </a:lnTo>
                <a:lnTo>
                  <a:pt x="47244" y="641578"/>
                </a:lnTo>
                <a:lnTo>
                  <a:pt x="67119" y="587883"/>
                </a:lnTo>
                <a:lnTo>
                  <a:pt x="88569" y="533679"/>
                </a:lnTo>
                <a:lnTo>
                  <a:pt x="111353" y="481558"/>
                </a:lnTo>
                <a:lnTo>
                  <a:pt x="135229" y="434098"/>
                </a:lnTo>
                <a:lnTo>
                  <a:pt x="159969" y="393877"/>
                </a:lnTo>
                <a:lnTo>
                  <a:pt x="185305" y="363461"/>
                </a:lnTo>
                <a:lnTo>
                  <a:pt x="207086" y="348208"/>
                </a:lnTo>
                <a:lnTo>
                  <a:pt x="214934" y="385699"/>
                </a:lnTo>
                <a:lnTo>
                  <a:pt x="214934" y="385038"/>
                </a:lnTo>
                <a:lnTo>
                  <a:pt x="219163" y="344792"/>
                </a:lnTo>
                <a:lnTo>
                  <a:pt x="221297" y="323697"/>
                </a:lnTo>
                <a:lnTo>
                  <a:pt x="222224" y="312826"/>
                </a:lnTo>
                <a:lnTo>
                  <a:pt x="222719" y="303885"/>
                </a:lnTo>
                <a:lnTo>
                  <a:pt x="224955" y="390321"/>
                </a:lnTo>
                <a:lnTo>
                  <a:pt x="228041" y="462991"/>
                </a:lnTo>
                <a:lnTo>
                  <a:pt x="230657" y="511073"/>
                </a:lnTo>
                <a:lnTo>
                  <a:pt x="231813" y="529196"/>
                </a:lnTo>
                <a:lnTo>
                  <a:pt x="233756" y="529844"/>
                </a:lnTo>
                <a:lnTo>
                  <a:pt x="238810" y="462991"/>
                </a:lnTo>
                <a:lnTo>
                  <a:pt x="239026" y="460159"/>
                </a:lnTo>
                <a:lnTo>
                  <a:pt x="241871" y="417855"/>
                </a:lnTo>
                <a:lnTo>
                  <a:pt x="243243" y="385775"/>
                </a:lnTo>
                <a:lnTo>
                  <a:pt x="244144" y="346748"/>
                </a:lnTo>
                <a:lnTo>
                  <a:pt x="245795" y="354685"/>
                </a:lnTo>
                <a:lnTo>
                  <a:pt x="250634" y="378548"/>
                </a:lnTo>
                <a:lnTo>
                  <a:pt x="251294" y="378548"/>
                </a:lnTo>
                <a:lnTo>
                  <a:pt x="257390" y="353225"/>
                </a:lnTo>
                <a:lnTo>
                  <a:pt x="257949" y="350901"/>
                </a:lnTo>
                <a:lnTo>
                  <a:pt x="281241" y="369430"/>
                </a:lnTo>
                <a:lnTo>
                  <a:pt x="306705" y="401243"/>
                </a:lnTo>
                <a:lnTo>
                  <a:pt x="331330" y="441617"/>
                </a:lnTo>
                <a:lnTo>
                  <a:pt x="354838" y="488061"/>
                </a:lnTo>
                <a:lnTo>
                  <a:pt x="377024" y="538060"/>
                </a:lnTo>
                <a:lnTo>
                  <a:pt x="397624" y="589127"/>
                </a:lnTo>
                <a:lnTo>
                  <a:pt x="416394" y="638746"/>
                </a:lnTo>
                <a:lnTo>
                  <a:pt x="455168" y="744131"/>
                </a:lnTo>
                <a:lnTo>
                  <a:pt x="493585" y="847280"/>
                </a:lnTo>
                <a:lnTo>
                  <a:pt x="513651" y="899515"/>
                </a:lnTo>
                <a:lnTo>
                  <a:pt x="535228" y="952398"/>
                </a:lnTo>
                <a:lnTo>
                  <a:pt x="558101" y="1003592"/>
                </a:lnTo>
                <a:lnTo>
                  <a:pt x="582015" y="1050734"/>
                </a:lnTo>
                <a:lnTo>
                  <a:pt x="606704" y="1091488"/>
                </a:lnTo>
                <a:lnTo>
                  <a:pt x="631952" y="1123492"/>
                </a:lnTo>
                <a:lnTo>
                  <a:pt x="683094" y="1151915"/>
                </a:lnTo>
                <a:lnTo>
                  <a:pt x="711606" y="1145679"/>
                </a:lnTo>
                <a:lnTo>
                  <a:pt x="763625" y="1100543"/>
                </a:lnTo>
                <a:lnTo>
                  <a:pt x="787425" y="1064907"/>
                </a:lnTo>
                <a:lnTo>
                  <a:pt x="809929" y="1022718"/>
                </a:lnTo>
                <a:lnTo>
                  <a:pt x="831329" y="975588"/>
                </a:lnTo>
                <a:lnTo>
                  <a:pt x="851738" y="925131"/>
                </a:lnTo>
                <a:lnTo>
                  <a:pt x="871308" y="872985"/>
                </a:lnTo>
                <a:lnTo>
                  <a:pt x="890219" y="820750"/>
                </a:lnTo>
                <a:lnTo>
                  <a:pt x="920089" y="740879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37779" y="4343044"/>
            <a:ext cx="661606" cy="9377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215399" y="4343045"/>
            <a:ext cx="1219288" cy="9519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970608" y="6664096"/>
            <a:ext cx="1829665" cy="134823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999752" y="6676796"/>
            <a:ext cx="1651431" cy="1348232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5761991" y="467430"/>
            <a:ext cx="1409065" cy="41211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>
              <a:spcBef>
                <a:spcPts val="409"/>
              </a:spcBef>
            </a:pPr>
            <a:r>
              <a:rPr sz="1100" b="1" dirty="0">
                <a:solidFill>
                  <a:srgbClr val="171514"/>
                </a:solidFill>
                <a:latin typeface="Tahoma"/>
                <a:cs typeface="Tahoma"/>
              </a:rPr>
              <a:t>Duración</a:t>
            </a:r>
            <a:r>
              <a:rPr sz="1100" b="1" spc="-6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100" b="1" spc="10" dirty="0">
                <a:solidFill>
                  <a:srgbClr val="171514"/>
                </a:solidFill>
                <a:latin typeface="Tahoma"/>
                <a:cs typeface="Tahoma"/>
              </a:rPr>
              <a:t>muy</a:t>
            </a:r>
            <a:r>
              <a:rPr sz="1100" b="1" spc="-5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100" b="1" spc="5" dirty="0">
                <a:solidFill>
                  <a:srgbClr val="171514"/>
                </a:solidFill>
                <a:latin typeface="Tahoma"/>
                <a:cs typeface="Tahoma"/>
              </a:rPr>
              <a:t>corta</a:t>
            </a:r>
            <a:endParaRPr sz="1100">
              <a:latin typeface="Tahoma"/>
              <a:cs typeface="Tahoma"/>
            </a:endParaRPr>
          </a:p>
          <a:p>
            <a:pPr marL="12700">
              <a:spcBef>
                <a:spcPts val="270"/>
              </a:spcBef>
            </a:pPr>
            <a:r>
              <a:rPr sz="950" b="1" dirty="0">
                <a:solidFill>
                  <a:srgbClr val="171514"/>
                </a:solidFill>
                <a:latin typeface="Tahoma"/>
                <a:cs typeface="Tahoma"/>
              </a:rPr>
              <a:t>Perturbaciones</a:t>
            </a:r>
            <a:endParaRPr sz="95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57820" y="485544"/>
            <a:ext cx="427355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Muchas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fluctuaciones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duración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incluso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corta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sags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swells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perturbaciones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muy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corta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duración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llamarse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dirty="0" err="1" smtClean="0">
                <a:solidFill>
                  <a:srgbClr val="171514"/>
                </a:solidFill>
                <a:latin typeface="Tahoma"/>
                <a:cs typeface="Tahoma"/>
              </a:rPr>
              <a:t>transitorio</a:t>
            </a:r>
            <a:r>
              <a:rPr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10" dirty="0" err="1" smtClean="0">
                <a:solidFill>
                  <a:srgbClr val="171514"/>
                </a:solidFill>
                <a:latin typeface="Tahoma"/>
                <a:cs typeface="Tahoma"/>
              </a:rPr>
              <a:t>impulso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10" dirty="0" err="1" smtClean="0">
                <a:solidFill>
                  <a:srgbClr val="171514"/>
                </a:solidFill>
                <a:latin typeface="Tahoma"/>
                <a:cs typeface="Tahoma"/>
              </a:rPr>
              <a:t>pico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opuesto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polaridad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seno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ola</a:t>
            </a:r>
            <a:r>
              <a:rPr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5" dirty="0" err="1" smtClean="0">
                <a:solidFill>
                  <a:srgbClr val="171514"/>
                </a:solidFill>
                <a:latin typeface="Tahoma"/>
                <a:cs typeface="Tahoma"/>
              </a:rPr>
              <a:t>muesca</a:t>
            </a:r>
            <a:endParaRPr sz="850" dirty="0">
              <a:latin typeface="Tahoma"/>
              <a:cs typeface="Tahoma"/>
            </a:endParaRPr>
          </a:p>
          <a:p>
            <a:pPr marL="12700" marR="1003935">
              <a:lnSpc>
                <a:spcPct val="141200"/>
              </a:lnSpc>
            </a:pP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término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común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usado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describir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aumento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corto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20" dirty="0" err="1" smtClean="0">
                <a:solidFill>
                  <a:srgbClr val="171514"/>
                </a:solidFill>
                <a:latin typeface="Tahoma"/>
                <a:cs typeface="Tahoma"/>
              </a:rPr>
              <a:t>aumento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61991" y="1680616"/>
            <a:ext cx="52768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b="1" dirty="0" err="1" smtClean="0">
                <a:solidFill>
                  <a:srgbClr val="171514"/>
                </a:solidFill>
                <a:latin typeface="Tahoma"/>
                <a:cs typeface="Tahoma"/>
              </a:rPr>
              <a:t>sobretensiones</a:t>
            </a:r>
            <a:r>
              <a:rPr lang="es-ES" sz="5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500" dirty="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57763" y="1585366"/>
            <a:ext cx="4873625" cy="933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definición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aumento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varía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pero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general,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aumento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menos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diez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ciento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típicamente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dura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sólo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unos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pocos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microsegundos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Aunque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duración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oleada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muy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breve,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cantidad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eléctrica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asociada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sobretensión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significativa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porque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durante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sobretensión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aumentar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hasta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unos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pocos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miles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voltios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957821" y="4633365"/>
            <a:ext cx="4323715" cy="16796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pesar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esfuerzos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servicios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eléctricos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minimizar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fluctuaciones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fabricantes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equipos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electrónicos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proteger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equipo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equipo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electrónico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todavía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susceptible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daños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cualquier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momento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exceda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tolerancia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recomendada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250" dirty="0">
              <a:latin typeface="Microsoft Sans Serif"/>
              <a:cs typeface="Microsoft Sans Serif"/>
            </a:endParaRPr>
          </a:p>
          <a:p>
            <a:pPr marL="12700" marR="214629">
              <a:lnSpc>
                <a:spcPct val="141200"/>
              </a:lnSpc>
            </a:pP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Grandes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causadas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iluminación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resultar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inmediata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catastrófica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equipos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electrónicos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lang="es-ES" sz="8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embargo,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incluso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pequeños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degradar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eventualmente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dañar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equipos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electrónicos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251176" y="6657700"/>
            <a:ext cx="410209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5" dirty="0" smtClean="0">
                <a:solidFill>
                  <a:srgbClr val="0B0806"/>
                </a:solidFill>
                <a:latin typeface="Microsoft Sans Serif"/>
                <a:cs typeface="Microsoft Sans Serif"/>
              </a:rPr>
              <a:t>0</a:t>
            </a:r>
            <a:r>
              <a:rPr lang="es-ES" sz="700" spc="5" dirty="0" smtClean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5" dirty="0" smtClean="0">
                <a:solidFill>
                  <a:srgbClr val="0B0806"/>
                </a:solidFill>
                <a:latin typeface="Microsoft Sans Serif"/>
                <a:cs typeface="Microsoft Sans Serif"/>
              </a:rPr>
              <a:t>01</a:t>
            </a:r>
            <a:r>
              <a:rPr sz="700" spc="-5" dirty="0" smtClean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ciclo</a:t>
            </a:r>
            <a:endParaRPr sz="700" dirty="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135791" y="6672384"/>
            <a:ext cx="410209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5" dirty="0" smtClean="0">
                <a:solidFill>
                  <a:srgbClr val="0B0806"/>
                </a:solidFill>
                <a:latin typeface="Microsoft Sans Serif"/>
                <a:cs typeface="Microsoft Sans Serif"/>
              </a:rPr>
              <a:t>0</a:t>
            </a:r>
            <a:r>
              <a:rPr lang="es-ES" sz="700" spc="5" dirty="0" smtClean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5" dirty="0" smtClean="0">
                <a:solidFill>
                  <a:srgbClr val="0B0806"/>
                </a:solidFill>
                <a:latin typeface="Microsoft Sans Serif"/>
                <a:cs typeface="Microsoft Sans Serif"/>
              </a:rPr>
              <a:t>01</a:t>
            </a:r>
            <a:r>
              <a:rPr sz="700" spc="-5" dirty="0" smtClean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ciclo</a:t>
            </a:r>
            <a:endParaRPr sz="700" dirty="0">
              <a:latin typeface="Microsoft Sans Serif"/>
              <a:cs typeface="Microsoft Sans Serif"/>
            </a:endParaRPr>
          </a:p>
        </p:txBody>
      </p: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9019274" y="7039519"/>
          <a:ext cx="2165350" cy="61545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82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2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3306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400%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400%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955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2551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300%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875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300%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442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200%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875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880"/>
                        </a:lnSpc>
                        <a:spcBef>
                          <a:spcPts val="235"/>
                        </a:spcBef>
                      </a:pP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200%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5176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100%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869"/>
                        </a:lnSpc>
                        <a:spcBef>
                          <a:spcPts val="170"/>
                        </a:spcBef>
                      </a:pP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100%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7" name="object 17"/>
          <p:cNvSpPr txBox="1"/>
          <p:nvPr/>
        </p:nvSpPr>
        <p:spPr>
          <a:xfrm>
            <a:off x="8388728" y="8071781"/>
            <a:ext cx="922019" cy="24917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8000"/>
              </a:lnSpc>
              <a:spcBef>
                <a:spcPts val="100"/>
              </a:spcBef>
            </a:pPr>
            <a:r>
              <a:rPr sz="6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Una </a:t>
            </a:r>
            <a:r>
              <a:rPr sz="60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gran </a:t>
            </a:r>
            <a:r>
              <a:rPr sz="600" spc="15" dirty="0" err="1">
                <a:solidFill>
                  <a:srgbClr val="0B0806"/>
                </a:solidFill>
                <a:latin typeface="Microsoft Sans Serif"/>
                <a:cs typeface="Microsoft Sans Serif"/>
              </a:rPr>
              <a:t>oleada</a:t>
            </a:r>
            <a:r>
              <a:rPr sz="6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 err="1" smtClean="0">
                <a:solidFill>
                  <a:srgbClr val="0B0806"/>
                </a:solidFill>
                <a:latin typeface="Microsoft Sans Serif"/>
                <a:cs typeface="Microsoft Sans Serif"/>
              </a:rPr>
              <a:t>puede</a:t>
            </a:r>
            <a:r>
              <a:rPr lang="es-ES" sz="600" spc="20" dirty="0" smtClean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0" dirty="0" err="1" smtClean="0">
                <a:solidFill>
                  <a:srgbClr val="0B0806"/>
                </a:solidFill>
                <a:latin typeface="Microsoft Sans Serif"/>
                <a:cs typeface="Microsoft Sans Serif"/>
              </a:rPr>
              <a:t>causar</a:t>
            </a:r>
            <a:r>
              <a:rPr sz="600" spc="-25" dirty="0" smtClean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daños</a:t>
            </a:r>
            <a:r>
              <a:rPr sz="6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inmediatos</a:t>
            </a:r>
            <a:endParaRPr sz="600" dirty="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215245" y="8116434"/>
            <a:ext cx="1357630" cy="202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Incluso</a:t>
            </a:r>
            <a:r>
              <a:rPr sz="4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dirty="0">
                <a:solidFill>
                  <a:srgbClr val="0B0806"/>
                </a:solidFill>
                <a:latin typeface="Microsoft Sans Serif"/>
                <a:cs typeface="Microsoft Sans Serif"/>
              </a:rPr>
              <a:t>las </a:t>
            </a:r>
            <a:r>
              <a:rPr sz="4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sobretensiones</a:t>
            </a:r>
            <a:r>
              <a:rPr sz="4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pequeñas</a:t>
            </a:r>
            <a:r>
              <a:rPr sz="450" dirty="0">
                <a:solidFill>
                  <a:srgbClr val="0B0806"/>
                </a:solidFill>
                <a:latin typeface="Microsoft Sans Serif"/>
                <a:cs typeface="Microsoft Sans Serif"/>
              </a:rPr>
              <a:t> y </a:t>
            </a:r>
            <a:r>
              <a:rPr sz="4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repetitivas</a:t>
            </a:r>
            <a:endParaRPr sz="450">
              <a:latin typeface="Microsoft Sans Serif"/>
              <a:cs typeface="Microsoft Sans Serif"/>
            </a:endParaRPr>
          </a:p>
          <a:p>
            <a:pPr marL="12700">
              <a:spcBef>
                <a:spcPts val="380"/>
              </a:spcBef>
            </a:pPr>
            <a:r>
              <a:rPr sz="4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pueden,</a:t>
            </a:r>
            <a:r>
              <a:rPr sz="4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con</a:t>
            </a:r>
            <a:r>
              <a:rPr sz="4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el</a:t>
            </a:r>
            <a:r>
              <a:rPr sz="4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tiempo,</a:t>
            </a:r>
            <a:r>
              <a:rPr sz="4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dañar</a:t>
            </a:r>
            <a:r>
              <a:rPr sz="4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el</a:t>
            </a:r>
            <a:r>
              <a:rPr sz="4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equipo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2189815" y="9536430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9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769348" y="4610582"/>
            <a:ext cx="1133475" cy="893444"/>
            <a:chOff x="4714747" y="4610582"/>
            <a:chExt cx="1133475" cy="893444"/>
          </a:xfrm>
        </p:grpSpPr>
        <p:sp>
          <p:nvSpPr>
            <p:cNvPr id="3" name="object 3"/>
            <p:cNvSpPr/>
            <p:nvPr/>
          </p:nvSpPr>
          <p:spPr>
            <a:xfrm>
              <a:off x="4717033" y="5138369"/>
              <a:ext cx="179070" cy="363220"/>
            </a:xfrm>
            <a:custGeom>
              <a:avLst/>
              <a:gdLst/>
              <a:ahLst/>
              <a:cxnLst/>
              <a:rect l="l" t="t" r="r" b="b"/>
              <a:pathLst>
                <a:path w="179070" h="363220">
                  <a:moveTo>
                    <a:pt x="179006" y="0"/>
                  </a:moveTo>
                  <a:lnTo>
                    <a:pt x="0" y="103327"/>
                  </a:lnTo>
                  <a:lnTo>
                    <a:pt x="0" y="363016"/>
                  </a:lnTo>
                  <a:lnTo>
                    <a:pt x="179006" y="259689"/>
                  </a:lnTo>
                  <a:lnTo>
                    <a:pt x="179006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717033" y="5138369"/>
              <a:ext cx="179070" cy="363220"/>
            </a:xfrm>
            <a:custGeom>
              <a:avLst/>
              <a:gdLst/>
              <a:ahLst/>
              <a:cxnLst/>
              <a:rect l="l" t="t" r="r" b="b"/>
              <a:pathLst>
                <a:path w="179070" h="363220">
                  <a:moveTo>
                    <a:pt x="0" y="363016"/>
                  </a:moveTo>
                  <a:lnTo>
                    <a:pt x="0" y="103327"/>
                  </a:lnTo>
                  <a:lnTo>
                    <a:pt x="179006" y="0"/>
                  </a:lnTo>
                  <a:lnTo>
                    <a:pt x="179006" y="259689"/>
                  </a:lnTo>
                  <a:lnTo>
                    <a:pt x="0" y="36301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727219" y="5155996"/>
              <a:ext cx="158750" cy="328295"/>
            </a:xfrm>
            <a:custGeom>
              <a:avLst/>
              <a:gdLst/>
              <a:ahLst/>
              <a:cxnLst/>
              <a:rect l="l" t="t" r="r" b="b"/>
              <a:pathLst>
                <a:path w="158750" h="328295">
                  <a:moveTo>
                    <a:pt x="158635" y="0"/>
                  </a:moveTo>
                  <a:lnTo>
                    <a:pt x="0" y="91579"/>
                  </a:lnTo>
                  <a:lnTo>
                    <a:pt x="0" y="327761"/>
                  </a:lnTo>
                  <a:lnTo>
                    <a:pt x="158635" y="236181"/>
                  </a:lnTo>
                  <a:lnTo>
                    <a:pt x="158635" y="0"/>
                  </a:lnTo>
                  <a:close/>
                </a:path>
              </a:pathLst>
            </a:custGeom>
            <a:solidFill>
              <a:srgbClr val="D7D9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727219" y="5155996"/>
              <a:ext cx="158750" cy="328295"/>
            </a:xfrm>
            <a:custGeom>
              <a:avLst/>
              <a:gdLst/>
              <a:ahLst/>
              <a:cxnLst/>
              <a:rect l="l" t="t" r="r" b="b"/>
              <a:pathLst>
                <a:path w="158750" h="328295">
                  <a:moveTo>
                    <a:pt x="0" y="91579"/>
                  </a:moveTo>
                  <a:lnTo>
                    <a:pt x="0" y="327761"/>
                  </a:lnTo>
                  <a:lnTo>
                    <a:pt x="29576" y="310680"/>
                  </a:lnTo>
                  <a:lnTo>
                    <a:pt x="79317" y="281962"/>
                  </a:lnTo>
                  <a:lnTo>
                    <a:pt x="129058" y="253248"/>
                  </a:lnTo>
                  <a:lnTo>
                    <a:pt x="158635" y="236181"/>
                  </a:lnTo>
                  <a:lnTo>
                    <a:pt x="158635" y="0"/>
                  </a:lnTo>
                  <a:lnTo>
                    <a:pt x="129058" y="17063"/>
                  </a:lnTo>
                  <a:lnTo>
                    <a:pt x="79317" y="45780"/>
                  </a:lnTo>
                  <a:lnTo>
                    <a:pt x="29576" y="74502"/>
                  </a:lnTo>
                  <a:lnTo>
                    <a:pt x="0" y="9157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25428" y="5266588"/>
              <a:ext cx="162229" cy="10660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920411" y="4612868"/>
              <a:ext cx="925194" cy="551815"/>
            </a:xfrm>
            <a:custGeom>
              <a:avLst/>
              <a:gdLst/>
              <a:ahLst/>
              <a:cxnLst/>
              <a:rect l="l" t="t" r="r" b="b"/>
              <a:pathLst>
                <a:path w="925195" h="551814">
                  <a:moveTo>
                    <a:pt x="0" y="0"/>
                  </a:moveTo>
                  <a:lnTo>
                    <a:pt x="924979" y="534034"/>
                  </a:lnTo>
                  <a:lnTo>
                    <a:pt x="924979" y="551624"/>
                  </a:lnTo>
                  <a:lnTo>
                    <a:pt x="0" y="17602"/>
                  </a:ln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034300" y="4708786"/>
            <a:ext cx="73063" cy="212877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9724872" y="4431018"/>
            <a:ext cx="635000" cy="767715"/>
            <a:chOff x="4670272" y="4431017"/>
            <a:chExt cx="635000" cy="767715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67338" y="5063108"/>
              <a:ext cx="160680" cy="11612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672558" y="4433303"/>
              <a:ext cx="630555" cy="763270"/>
            </a:xfrm>
            <a:custGeom>
              <a:avLst/>
              <a:gdLst/>
              <a:ahLst/>
              <a:cxnLst/>
              <a:rect l="l" t="t" r="r" b="b"/>
              <a:pathLst>
                <a:path w="630554" h="763270">
                  <a:moveTo>
                    <a:pt x="630326" y="320281"/>
                  </a:moveTo>
                  <a:lnTo>
                    <a:pt x="316204" y="144183"/>
                  </a:lnTo>
                  <a:lnTo>
                    <a:pt x="316204" y="581723"/>
                  </a:lnTo>
                  <a:lnTo>
                    <a:pt x="369404" y="611924"/>
                  </a:lnTo>
                  <a:lnTo>
                    <a:pt x="369404" y="305955"/>
                  </a:lnTo>
                </a:path>
                <a:path w="630554" h="763270">
                  <a:moveTo>
                    <a:pt x="560260" y="416661"/>
                  </a:moveTo>
                  <a:lnTo>
                    <a:pt x="560260" y="722629"/>
                  </a:lnTo>
                  <a:lnTo>
                    <a:pt x="630326" y="763066"/>
                  </a:lnTo>
                  <a:lnTo>
                    <a:pt x="630326" y="320281"/>
                  </a:lnTo>
                </a:path>
                <a:path w="630554" h="763270">
                  <a:moveTo>
                    <a:pt x="246608" y="621791"/>
                  </a:moveTo>
                  <a:lnTo>
                    <a:pt x="0" y="479412"/>
                  </a:lnTo>
                  <a:lnTo>
                    <a:pt x="72516" y="437565"/>
                  </a:lnTo>
                  <a:lnTo>
                    <a:pt x="72516" y="0"/>
                  </a:lnTo>
                  <a:lnTo>
                    <a:pt x="0" y="41859"/>
                  </a:lnTo>
                  <a:lnTo>
                    <a:pt x="246608" y="184238"/>
                  </a:lnTo>
                  <a:lnTo>
                    <a:pt x="246608" y="621791"/>
                  </a:lnTo>
                  <a:close/>
                </a:path>
                <a:path w="630554" h="763270">
                  <a:moveTo>
                    <a:pt x="0" y="41859"/>
                  </a:moveTo>
                  <a:lnTo>
                    <a:pt x="0" y="478612"/>
                  </a:lnTo>
                </a:path>
                <a:path w="630554" h="763270">
                  <a:moveTo>
                    <a:pt x="169354" y="228968"/>
                  </a:moveTo>
                  <a:lnTo>
                    <a:pt x="169354" y="666508"/>
                  </a:lnTo>
                  <a:lnTo>
                    <a:pt x="316204" y="581723"/>
                  </a:lnTo>
                  <a:lnTo>
                    <a:pt x="316204" y="144183"/>
                  </a:lnTo>
                  <a:lnTo>
                    <a:pt x="169354" y="22896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/>
          <p:nvPr/>
        </p:nvSpPr>
        <p:spPr>
          <a:xfrm>
            <a:off x="8873935" y="5256187"/>
            <a:ext cx="337185" cy="194945"/>
          </a:xfrm>
          <a:custGeom>
            <a:avLst/>
            <a:gdLst/>
            <a:ahLst/>
            <a:cxnLst/>
            <a:rect l="l" t="t" r="r" b="b"/>
            <a:pathLst>
              <a:path w="337185" h="194945">
                <a:moveTo>
                  <a:pt x="240614" y="0"/>
                </a:moveTo>
                <a:lnTo>
                  <a:pt x="336689" y="55473"/>
                </a:lnTo>
              </a:path>
              <a:path w="337185" h="194945">
                <a:moveTo>
                  <a:pt x="336778" y="55410"/>
                </a:moveTo>
                <a:lnTo>
                  <a:pt x="96088" y="194373"/>
                </a:lnTo>
              </a:path>
              <a:path w="337185" h="194945">
                <a:moveTo>
                  <a:pt x="0" y="138899"/>
                </a:moveTo>
                <a:lnTo>
                  <a:pt x="96088" y="19437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698052" y="4932642"/>
            <a:ext cx="154940" cy="89535"/>
          </a:xfrm>
          <a:custGeom>
            <a:avLst/>
            <a:gdLst/>
            <a:ahLst/>
            <a:cxnLst/>
            <a:rect l="l" t="t" r="r" b="b"/>
            <a:pathLst>
              <a:path w="154939" h="89535">
                <a:moveTo>
                  <a:pt x="0" y="0"/>
                </a:moveTo>
                <a:lnTo>
                  <a:pt x="154724" y="89319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922246" y="4623828"/>
            <a:ext cx="110489" cy="63500"/>
          </a:xfrm>
          <a:custGeom>
            <a:avLst/>
            <a:gdLst/>
            <a:ahLst/>
            <a:cxnLst/>
            <a:rect l="l" t="t" r="r" b="b"/>
            <a:pathLst>
              <a:path w="110489" h="63500">
                <a:moveTo>
                  <a:pt x="0" y="0"/>
                </a:moveTo>
                <a:lnTo>
                  <a:pt x="110007" y="6350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0486466" y="4496549"/>
            <a:ext cx="77470" cy="487680"/>
          </a:xfrm>
          <a:custGeom>
            <a:avLst/>
            <a:gdLst/>
            <a:ahLst/>
            <a:cxnLst/>
            <a:rect l="l" t="t" r="r" b="b"/>
            <a:pathLst>
              <a:path w="77470" h="487679">
                <a:moveTo>
                  <a:pt x="77063" y="0"/>
                </a:moveTo>
                <a:lnTo>
                  <a:pt x="0" y="44284"/>
                </a:lnTo>
                <a:lnTo>
                  <a:pt x="0" y="487070"/>
                </a:lnTo>
                <a:lnTo>
                  <a:pt x="77063" y="442785"/>
                </a:lnTo>
                <a:lnTo>
                  <a:pt x="77063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803971" y="5546432"/>
            <a:ext cx="38735" cy="22860"/>
          </a:xfrm>
          <a:custGeom>
            <a:avLst/>
            <a:gdLst/>
            <a:ahLst/>
            <a:cxnLst/>
            <a:rect l="l" t="t" r="r" b="b"/>
            <a:pathLst>
              <a:path w="38735" h="22860">
                <a:moveTo>
                  <a:pt x="0" y="0"/>
                </a:moveTo>
                <a:lnTo>
                  <a:pt x="38531" y="2225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934361" y="5621718"/>
            <a:ext cx="55880" cy="32384"/>
          </a:xfrm>
          <a:custGeom>
            <a:avLst/>
            <a:gdLst/>
            <a:ahLst/>
            <a:cxnLst/>
            <a:rect l="l" t="t" r="r" b="b"/>
            <a:pathLst>
              <a:path w="55879" h="32385">
                <a:moveTo>
                  <a:pt x="0" y="0"/>
                </a:moveTo>
                <a:lnTo>
                  <a:pt x="55587" y="32080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722132" y="5039182"/>
            <a:ext cx="460375" cy="739140"/>
          </a:xfrm>
          <a:custGeom>
            <a:avLst/>
            <a:gdLst/>
            <a:ahLst/>
            <a:cxnLst/>
            <a:rect l="l" t="t" r="r" b="b"/>
            <a:pathLst>
              <a:path w="460375" h="739139">
                <a:moveTo>
                  <a:pt x="151637" y="28701"/>
                </a:moveTo>
                <a:lnTo>
                  <a:pt x="0" y="116255"/>
                </a:lnTo>
                <a:lnTo>
                  <a:pt x="0" y="554507"/>
                </a:lnTo>
                <a:lnTo>
                  <a:pt x="151637" y="466940"/>
                </a:lnTo>
                <a:lnTo>
                  <a:pt x="151637" y="28701"/>
                </a:lnTo>
                <a:close/>
              </a:path>
              <a:path w="460375" h="739139">
                <a:moveTo>
                  <a:pt x="52781" y="738784"/>
                </a:moveTo>
                <a:lnTo>
                  <a:pt x="360159" y="561327"/>
                </a:lnTo>
                <a:lnTo>
                  <a:pt x="360159" y="123062"/>
                </a:lnTo>
                <a:lnTo>
                  <a:pt x="52781" y="300532"/>
                </a:lnTo>
                <a:lnTo>
                  <a:pt x="52781" y="738784"/>
                </a:lnTo>
                <a:close/>
              </a:path>
              <a:path w="460375" h="739139">
                <a:moveTo>
                  <a:pt x="52679" y="235026"/>
                </a:moveTo>
                <a:lnTo>
                  <a:pt x="459816" y="0"/>
                </a:lnTo>
              </a:path>
              <a:path w="460375" h="739139">
                <a:moveTo>
                  <a:pt x="26200" y="101079"/>
                </a:moveTo>
                <a:lnTo>
                  <a:pt x="212229" y="208470"/>
                </a:lnTo>
              </a:path>
              <a:path w="460375" h="739139">
                <a:moveTo>
                  <a:pt x="192951" y="154127"/>
                </a:moveTo>
                <a:lnTo>
                  <a:pt x="443230" y="298602"/>
                </a:lnTo>
              </a:path>
              <a:path w="460375" h="739139">
                <a:moveTo>
                  <a:pt x="212229" y="144284"/>
                </a:moveTo>
                <a:lnTo>
                  <a:pt x="267817" y="176364"/>
                </a:lnTo>
              </a:path>
              <a:path w="460375" h="739139">
                <a:moveTo>
                  <a:pt x="212229" y="144284"/>
                </a:moveTo>
                <a:lnTo>
                  <a:pt x="304088" y="91249"/>
                </a:lnTo>
              </a:path>
              <a:path w="460375" h="739139">
                <a:moveTo>
                  <a:pt x="200113" y="22898"/>
                </a:moveTo>
                <a:lnTo>
                  <a:pt x="310121" y="8639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774810" y="4600918"/>
            <a:ext cx="657860" cy="655320"/>
          </a:xfrm>
          <a:custGeom>
            <a:avLst/>
            <a:gdLst/>
            <a:ahLst/>
            <a:cxnLst/>
            <a:rect l="l" t="t" r="r" b="b"/>
            <a:pathLst>
              <a:path w="657860" h="655320">
                <a:moveTo>
                  <a:pt x="106984" y="233349"/>
                </a:moveTo>
                <a:lnTo>
                  <a:pt x="93535" y="225590"/>
                </a:lnTo>
                <a:lnTo>
                  <a:pt x="199898" y="164172"/>
                </a:lnTo>
                <a:lnTo>
                  <a:pt x="213334" y="171945"/>
                </a:lnTo>
                <a:lnTo>
                  <a:pt x="106984" y="233349"/>
                </a:lnTo>
                <a:close/>
              </a:path>
              <a:path w="657860" h="655320">
                <a:moveTo>
                  <a:pt x="0" y="235038"/>
                </a:moveTo>
                <a:lnTo>
                  <a:pt x="407136" y="0"/>
                </a:lnTo>
              </a:path>
              <a:path w="657860" h="655320">
                <a:moveTo>
                  <a:pt x="69329" y="242963"/>
                </a:moveTo>
                <a:lnTo>
                  <a:pt x="657694" y="582637"/>
                </a:lnTo>
                <a:lnTo>
                  <a:pt x="531901" y="65526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335467" y="5096003"/>
            <a:ext cx="101600" cy="318135"/>
          </a:xfrm>
          <a:custGeom>
            <a:avLst/>
            <a:gdLst/>
            <a:ahLst/>
            <a:cxnLst/>
            <a:rect l="l" t="t" r="r" b="b"/>
            <a:pathLst>
              <a:path w="101600" h="318135">
                <a:moveTo>
                  <a:pt x="0" y="259702"/>
                </a:moveTo>
                <a:lnTo>
                  <a:pt x="0" y="0"/>
                </a:lnTo>
                <a:lnTo>
                  <a:pt x="100977" y="58305"/>
                </a:lnTo>
                <a:lnTo>
                  <a:pt x="100977" y="317982"/>
                </a:lnTo>
                <a:lnTo>
                  <a:pt x="0" y="259702"/>
                </a:lnTo>
                <a:close/>
              </a:path>
              <a:path w="101600" h="318135">
                <a:moveTo>
                  <a:pt x="10185" y="17627"/>
                </a:moveTo>
                <a:lnTo>
                  <a:pt x="10185" y="253822"/>
                </a:lnTo>
                <a:lnTo>
                  <a:pt x="27563" y="263852"/>
                </a:lnTo>
                <a:lnTo>
                  <a:pt x="50490" y="277085"/>
                </a:lnTo>
                <a:lnTo>
                  <a:pt x="73420" y="290323"/>
                </a:lnTo>
                <a:lnTo>
                  <a:pt x="90804" y="300367"/>
                </a:lnTo>
                <a:lnTo>
                  <a:pt x="90804" y="64185"/>
                </a:lnTo>
                <a:lnTo>
                  <a:pt x="73420" y="54151"/>
                </a:lnTo>
                <a:lnTo>
                  <a:pt x="50490" y="40911"/>
                </a:lnTo>
                <a:lnTo>
                  <a:pt x="27563" y="27668"/>
                </a:lnTo>
                <a:lnTo>
                  <a:pt x="10185" y="17627"/>
                </a:lnTo>
                <a:close/>
              </a:path>
              <a:path w="101600" h="318135">
                <a:moveTo>
                  <a:pt x="90322" y="176504"/>
                </a:moveTo>
                <a:lnTo>
                  <a:pt x="90322" y="187515"/>
                </a:lnTo>
                <a:lnTo>
                  <a:pt x="10642" y="141516"/>
                </a:lnTo>
                <a:lnTo>
                  <a:pt x="10642" y="130505"/>
                </a:lnTo>
                <a:lnTo>
                  <a:pt x="90322" y="176504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322409" y="5438763"/>
            <a:ext cx="101600" cy="318135"/>
          </a:xfrm>
          <a:custGeom>
            <a:avLst/>
            <a:gdLst/>
            <a:ahLst/>
            <a:cxnLst/>
            <a:rect l="l" t="t" r="r" b="b"/>
            <a:pathLst>
              <a:path w="101600" h="318135">
                <a:moveTo>
                  <a:pt x="0" y="317982"/>
                </a:moveTo>
                <a:lnTo>
                  <a:pt x="0" y="58305"/>
                </a:lnTo>
                <a:lnTo>
                  <a:pt x="100990" y="0"/>
                </a:lnTo>
                <a:lnTo>
                  <a:pt x="100990" y="259689"/>
                </a:lnTo>
                <a:lnTo>
                  <a:pt x="0" y="317982"/>
                </a:lnTo>
                <a:close/>
              </a:path>
              <a:path w="101600" h="318135">
                <a:moveTo>
                  <a:pt x="10185" y="64173"/>
                </a:moveTo>
                <a:lnTo>
                  <a:pt x="10185" y="300367"/>
                </a:lnTo>
                <a:lnTo>
                  <a:pt x="27563" y="290331"/>
                </a:lnTo>
                <a:lnTo>
                  <a:pt x="50490" y="277088"/>
                </a:lnTo>
                <a:lnTo>
                  <a:pt x="73420" y="263845"/>
                </a:lnTo>
                <a:lnTo>
                  <a:pt x="90804" y="253809"/>
                </a:lnTo>
                <a:lnTo>
                  <a:pt x="90804" y="17627"/>
                </a:lnTo>
                <a:lnTo>
                  <a:pt x="73420" y="27666"/>
                </a:lnTo>
                <a:lnTo>
                  <a:pt x="50490" y="40905"/>
                </a:lnTo>
                <a:lnTo>
                  <a:pt x="27563" y="54141"/>
                </a:lnTo>
                <a:lnTo>
                  <a:pt x="10185" y="64173"/>
                </a:lnTo>
                <a:close/>
              </a:path>
              <a:path w="101600" h="318135">
                <a:moveTo>
                  <a:pt x="90322" y="130505"/>
                </a:moveTo>
                <a:lnTo>
                  <a:pt x="90322" y="141516"/>
                </a:lnTo>
                <a:lnTo>
                  <a:pt x="10655" y="187502"/>
                </a:lnTo>
                <a:lnTo>
                  <a:pt x="10655" y="176491"/>
                </a:lnTo>
                <a:lnTo>
                  <a:pt x="90322" y="130505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536063" y="5591378"/>
            <a:ext cx="96520" cy="74930"/>
          </a:xfrm>
          <a:custGeom>
            <a:avLst/>
            <a:gdLst/>
            <a:ahLst/>
            <a:cxnLst/>
            <a:rect l="l" t="t" r="r" b="b"/>
            <a:pathLst>
              <a:path w="96520" h="74929">
                <a:moveTo>
                  <a:pt x="0" y="0"/>
                </a:moveTo>
                <a:lnTo>
                  <a:pt x="96062" y="55460"/>
                </a:lnTo>
                <a:lnTo>
                  <a:pt x="62776" y="7468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0469284" y="4738777"/>
            <a:ext cx="97155" cy="318135"/>
          </a:xfrm>
          <a:custGeom>
            <a:avLst/>
            <a:gdLst/>
            <a:ahLst/>
            <a:cxnLst/>
            <a:rect l="l" t="t" r="r" b="b"/>
            <a:pathLst>
              <a:path w="97154" h="318135">
                <a:moveTo>
                  <a:pt x="0" y="258597"/>
                </a:moveTo>
                <a:lnTo>
                  <a:pt x="0" y="55714"/>
                </a:lnTo>
                <a:lnTo>
                  <a:pt x="96672" y="0"/>
                </a:lnTo>
                <a:lnTo>
                  <a:pt x="96672" y="31756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357485" y="4738077"/>
            <a:ext cx="27305" cy="190500"/>
          </a:xfrm>
          <a:custGeom>
            <a:avLst/>
            <a:gdLst/>
            <a:ahLst/>
            <a:cxnLst/>
            <a:rect l="l" t="t" r="r" b="b"/>
            <a:pathLst>
              <a:path w="27304" h="190500">
                <a:moveTo>
                  <a:pt x="26885" y="0"/>
                </a:moveTo>
                <a:lnTo>
                  <a:pt x="0" y="15506"/>
                </a:lnTo>
                <a:lnTo>
                  <a:pt x="0" y="190068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803971" y="5108181"/>
            <a:ext cx="38735" cy="22860"/>
          </a:xfrm>
          <a:custGeom>
            <a:avLst/>
            <a:gdLst/>
            <a:ahLst/>
            <a:cxnLst/>
            <a:rect l="l" t="t" r="r" b="b"/>
            <a:pathLst>
              <a:path w="38735" h="22860">
                <a:moveTo>
                  <a:pt x="0" y="0"/>
                </a:moveTo>
                <a:lnTo>
                  <a:pt x="38531" y="2225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0287419" y="4928147"/>
            <a:ext cx="182245" cy="268605"/>
          </a:xfrm>
          <a:custGeom>
            <a:avLst/>
            <a:gdLst/>
            <a:ahLst/>
            <a:cxnLst/>
            <a:rect l="l" t="t" r="r" b="b"/>
            <a:pathLst>
              <a:path w="182245" h="268604">
                <a:moveTo>
                  <a:pt x="70065" y="0"/>
                </a:moveTo>
                <a:lnTo>
                  <a:pt x="70065" y="268224"/>
                </a:lnTo>
                <a:lnTo>
                  <a:pt x="181863" y="203695"/>
                </a:lnTo>
                <a:lnTo>
                  <a:pt x="181863" y="69227"/>
                </a:lnTo>
              </a:path>
              <a:path w="182245" h="268604">
                <a:moveTo>
                  <a:pt x="70065" y="268224"/>
                </a:moveTo>
                <a:lnTo>
                  <a:pt x="0" y="22778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588947" y="5213108"/>
            <a:ext cx="33655" cy="444500"/>
          </a:xfrm>
          <a:custGeom>
            <a:avLst/>
            <a:gdLst/>
            <a:ahLst/>
            <a:cxnLst/>
            <a:rect l="l" t="t" r="r" b="b"/>
            <a:pathLst>
              <a:path w="33654" h="444500">
                <a:moveTo>
                  <a:pt x="0" y="444474"/>
                </a:moveTo>
                <a:lnTo>
                  <a:pt x="33286" y="425246"/>
                </a:lnTo>
                <a:lnTo>
                  <a:pt x="33286" y="0"/>
                </a:lnTo>
                <a:lnTo>
                  <a:pt x="0" y="19227"/>
                </a:lnTo>
                <a:lnTo>
                  <a:pt x="0" y="444474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722131" y="5281968"/>
            <a:ext cx="360680" cy="496570"/>
          </a:xfrm>
          <a:custGeom>
            <a:avLst/>
            <a:gdLst/>
            <a:ahLst/>
            <a:cxnLst/>
            <a:rect l="l" t="t" r="r" b="b"/>
            <a:pathLst>
              <a:path w="360679" h="496570">
                <a:moveTo>
                  <a:pt x="0" y="0"/>
                </a:moveTo>
                <a:lnTo>
                  <a:pt x="0" y="311721"/>
                </a:lnTo>
                <a:lnTo>
                  <a:pt x="151637" y="224154"/>
                </a:lnTo>
                <a:lnTo>
                  <a:pt x="151637" y="81089"/>
                </a:lnTo>
              </a:path>
              <a:path w="360679" h="496570">
                <a:moveTo>
                  <a:pt x="96786" y="32334"/>
                </a:moveTo>
                <a:lnTo>
                  <a:pt x="52781" y="57746"/>
                </a:lnTo>
                <a:lnTo>
                  <a:pt x="52781" y="495998"/>
                </a:lnTo>
                <a:lnTo>
                  <a:pt x="360159" y="318541"/>
                </a:lnTo>
                <a:lnTo>
                  <a:pt x="360159" y="18202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0295267" y="5330025"/>
            <a:ext cx="30480" cy="17780"/>
          </a:xfrm>
          <a:custGeom>
            <a:avLst/>
            <a:gdLst/>
            <a:ahLst/>
            <a:cxnLst/>
            <a:rect l="l" t="t" r="r" b="b"/>
            <a:pathLst>
              <a:path w="30479" h="17779">
                <a:moveTo>
                  <a:pt x="30048" y="17348"/>
                </a:moveTo>
                <a:lnTo>
                  <a:pt x="0" y="0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1" name="object 31"/>
          <p:cNvGrpSpPr/>
          <p:nvPr/>
        </p:nvGrpSpPr>
        <p:grpSpPr>
          <a:xfrm>
            <a:off x="7854677" y="5104677"/>
            <a:ext cx="2328545" cy="998855"/>
            <a:chOff x="2800076" y="5104676"/>
            <a:chExt cx="2328545" cy="998855"/>
          </a:xfrm>
        </p:grpSpPr>
        <p:sp>
          <p:nvSpPr>
            <p:cNvPr id="32" name="object 32"/>
            <p:cNvSpPr/>
            <p:nvPr/>
          </p:nvSpPr>
          <p:spPr>
            <a:xfrm>
              <a:off x="3073831" y="5116182"/>
              <a:ext cx="136525" cy="78740"/>
            </a:xfrm>
            <a:custGeom>
              <a:avLst/>
              <a:gdLst/>
              <a:ahLst/>
              <a:cxnLst/>
              <a:rect l="l" t="t" r="r" b="b"/>
              <a:pathLst>
                <a:path w="136525" h="78739">
                  <a:moveTo>
                    <a:pt x="135966" y="37668"/>
                  </a:moveTo>
                  <a:lnTo>
                    <a:pt x="70700" y="0"/>
                  </a:lnTo>
                  <a:lnTo>
                    <a:pt x="0" y="40817"/>
                  </a:lnTo>
                  <a:lnTo>
                    <a:pt x="65265" y="78498"/>
                  </a:lnTo>
                  <a:lnTo>
                    <a:pt x="135966" y="3766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802362" y="5106962"/>
              <a:ext cx="2324100" cy="994410"/>
            </a:xfrm>
            <a:custGeom>
              <a:avLst/>
              <a:gdLst/>
              <a:ahLst/>
              <a:cxnLst/>
              <a:rect l="l" t="t" r="r" b="b"/>
              <a:pathLst>
                <a:path w="2324100" h="994410">
                  <a:moveTo>
                    <a:pt x="348062" y="0"/>
                  </a:moveTo>
                  <a:lnTo>
                    <a:pt x="40303" y="177685"/>
                  </a:lnTo>
                  <a:lnTo>
                    <a:pt x="7720" y="202224"/>
                  </a:lnTo>
                  <a:lnTo>
                    <a:pt x="0" y="224928"/>
                  </a:lnTo>
                  <a:lnTo>
                    <a:pt x="15853" y="248124"/>
                  </a:lnTo>
                  <a:lnTo>
                    <a:pt x="53994" y="274142"/>
                  </a:lnTo>
                  <a:lnTo>
                    <a:pt x="1271733" y="977188"/>
                  </a:lnTo>
                  <a:lnTo>
                    <a:pt x="1302919" y="990052"/>
                  </a:lnTo>
                  <a:lnTo>
                    <a:pt x="1336128" y="993970"/>
                  </a:lnTo>
                  <a:lnTo>
                    <a:pt x="1370395" y="988656"/>
                  </a:lnTo>
                  <a:lnTo>
                    <a:pt x="1404753" y="973823"/>
                  </a:lnTo>
                  <a:lnTo>
                    <a:pt x="2323826" y="442404"/>
                  </a:lnTo>
                  <a:lnTo>
                    <a:pt x="2223255" y="384327"/>
                  </a:lnTo>
                  <a:lnTo>
                    <a:pt x="1335779" y="897521"/>
                  </a:lnTo>
                  <a:lnTo>
                    <a:pt x="165195" y="221703"/>
                  </a:lnTo>
                  <a:lnTo>
                    <a:pt x="448633" y="58064"/>
                  </a:lnTo>
                  <a:lnTo>
                    <a:pt x="348062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802362" y="5106962"/>
              <a:ext cx="2324100" cy="994410"/>
            </a:xfrm>
            <a:custGeom>
              <a:avLst/>
              <a:gdLst/>
              <a:ahLst/>
              <a:cxnLst/>
              <a:rect l="l" t="t" r="r" b="b"/>
              <a:pathLst>
                <a:path w="2324100" h="994410">
                  <a:moveTo>
                    <a:pt x="53994" y="274142"/>
                  </a:moveTo>
                  <a:lnTo>
                    <a:pt x="1271733" y="977188"/>
                  </a:lnTo>
                  <a:lnTo>
                    <a:pt x="1302919" y="990052"/>
                  </a:lnTo>
                  <a:lnTo>
                    <a:pt x="1336128" y="993970"/>
                  </a:lnTo>
                  <a:lnTo>
                    <a:pt x="1370395" y="988656"/>
                  </a:lnTo>
                  <a:lnTo>
                    <a:pt x="1404753" y="973823"/>
                  </a:lnTo>
                  <a:lnTo>
                    <a:pt x="2323826" y="442404"/>
                  </a:lnTo>
                  <a:lnTo>
                    <a:pt x="2223255" y="384327"/>
                  </a:lnTo>
                  <a:lnTo>
                    <a:pt x="1335779" y="897521"/>
                  </a:lnTo>
                  <a:lnTo>
                    <a:pt x="165195" y="221703"/>
                  </a:lnTo>
                  <a:lnTo>
                    <a:pt x="448633" y="58064"/>
                  </a:lnTo>
                  <a:lnTo>
                    <a:pt x="348062" y="0"/>
                  </a:lnTo>
                  <a:lnTo>
                    <a:pt x="40303" y="177685"/>
                  </a:lnTo>
                  <a:lnTo>
                    <a:pt x="7720" y="202224"/>
                  </a:lnTo>
                  <a:lnTo>
                    <a:pt x="0" y="224928"/>
                  </a:lnTo>
                  <a:lnTo>
                    <a:pt x="15853" y="248124"/>
                  </a:lnTo>
                  <a:lnTo>
                    <a:pt x="53994" y="274142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5" name="object 35"/>
          <p:cNvGrpSpPr/>
          <p:nvPr/>
        </p:nvGrpSpPr>
        <p:grpSpPr>
          <a:xfrm>
            <a:off x="10259059" y="5252695"/>
            <a:ext cx="850900" cy="396875"/>
            <a:chOff x="5204459" y="5252694"/>
            <a:chExt cx="850900" cy="396875"/>
          </a:xfrm>
        </p:grpSpPr>
        <p:sp>
          <p:nvSpPr>
            <p:cNvPr id="36" name="object 36"/>
            <p:cNvSpPr/>
            <p:nvPr/>
          </p:nvSpPr>
          <p:spPr>
            <a:xfrm>
              <a:off x="5206745" y="5254980"/>
              <a:ext cx="846455" cy="392430"/>
            </a:xfrm>
            <a:custGeom>
              <a:avLst/>
              <a:gdLst/>
              <a:ahLst/>
              <a:cxnLst/>
              <a:rect l="l" t="t" r="r" b="b"/>
              <a:pathLst>
                <a:path w="846454" h="392429">
                  <a:moveTo>
                    <a:pt x="229615" y="0"/>
                  </a:moveTo>
                  <a:lnTo>
                    <a:pt x="0" y="132562"/>
                  </a:lnTo>
                  <a:lnTo>
                    <a:pt x="90500" y="194424"/>
                  </a:lnTo>
                  <a:lnTo>
                    <a:pt x="172656" y="149009"/>
                  </a:lnTo>
                  <a:lnTo>
                    <a:pt x="199582" y="136651"/>
                  </a:lnTo>
                  <a:lnTo>
                    <a:pt x="225945" y="131410"/>
                  </a:lnTo>
                  <a:lnTo>
                    <a:pt x="251937" y="133821"/>
                  </a:lnTo>
                  <a:lnTo>
                    <a:pt x="277749" y="144424"/>
                  </a:lnTo>
                  <a:lnTo>
                    <a:pt x="706742" y="392099"/>
                  </a:lnTo>
                  <a:lnTo>
                    <a:pt x="846086" y="310451"/>
                  </a:lnTo>
                  <a:lnTo>
                    <a:pt x="711060" y="232511"/>
                  </a:lnTo>
                  <a:lnTo>
                    <a:pt x="672744" y="255828"/>
                  </a:lnTo>
                  <a:lnTo>
                    <a:pt x="229615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206745" y="5254980"/>
              <a:ext cx="846455" cy="392430"/>
            </a:xfrm>
            <a:custGeom>
              <a:avLst/>
              <a:gdLst/>
              <a:ahLst/>
              <a:cxnLst/>
              <a:rect l="l" t="t" r="r" b="b"/>
              <a:pathLst>
                <a:path w="846454" h="392429">
                  <a:moveTo>
                    <a:pt x="277749" y="144424"/>
                  </a:moveTo>
                  <a:lnTo>
                    <a:pt x="706742" y="392099"/>
                  </a:lnTo>
                  <a:lnTo>
                    <a:pt x="846086" y="310451"/>
                  </a:lnTo>
                  <a:lnTo>
                    <a:pt x="711060" y="232511"/>
                  </a:lnTo>
                  <a:lnTo>
                    <a:pt x="672744" y="255828"/>
                  </a:lnTo>
                  <a:lnTo>
                    <a:pt x="229615" y="0"/>
                  </a:lnTo>
                  <a:lnTo>
                    <a:pt x="0" y="132562"/>
                  </a:lnTo>
                  <a:lnTo>
                    <a:pt x="90500" y="194424"/>
                  </a:lnTo>
                  <a:lnTo>
                    <a:pt x="172656" y="149009"/>
                  </a:lnTo>
                  <a:lnTo>
                    <a:pt x="199582" y="136651"/>
                  </a:lnTo>
                  <a:lnTo>
                    <a:pt x="225945" y="131410"/>
                  </a:lnTo>
                  <a:lnTo>
                    <a:pt x="251937" y="133821"/>
                  </a:lnTo>
                  <a:lnTo>
                    <a:pt x="277749" y="14442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8" name="object 38"/>
          <p:cNvGrpSpPr/>
          <p:nvPr/>
        </p:nvGrpSpPr>
        <p:grpSpPr>
          <a:xfrm>
            <a:off x="9002941" y="3932656"/>
            <a:ext cx="148590" cy="797560"/>
            <a:chOff x="3948341" y="3932656"/>
            <a:chExt cx="148590" cy="797560"/>
          </a:xfrm>
        </p:grpSpPr>
        <p:sp>
          <p:nvSpPr>
            <p:cNvPr id="39" name="object 39"/>
            <p:cNvSpPr/>
            <p:nvPr/>
          </p:nvSpPr>
          <p:spPr>
            <a:xfrm>
              <a:off x="3950627" y="4673256"/>
              <a:ext cx="94615" cy="54610"/>
            </a:xfrm>
            <a:custGeom>
              <a:avLst/>
              <a:gdLst/>
              <a:ahLst/>
              <a:cxnLst/>
              <a:rect l="l" t="t" r="r" b="b"/>
              <a:pathLst>
                <a:path w="94614" h="54610">
                  <a:moveTo>
                    <a:pt x="47129" y="0"/>
                  </a:moveTo>
                  <a:lnTo>
                    <a:pt x="0" y="27216"/>
                  </a:lnTo>
                  <a:lnTo>
                    <a:pt x="47129" y="54419"/>
                  </a:lnTo>
                  <a:lnTo>
                    <a:pt x="94272" y="27216"/>
                  </a:lnTo>
                  <a:lnTo>
                    <a:pt x="47129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997756" y="3934942"/>
              <a:ext cx="97155" cy="793115"/>
            </a:xfrm>
            <a:custGeom>
              <a:avLst/>
              <a:gdLst/>
              <a:ahLst/>
              <a:cxnLst/>
              <a:rect l="l" t="t" r="r" b="b"/>
              <a:pathLst>
                <a:path w="97154" h="793114">
                  <a:moveTo>
                    <a:pt x="96850" y="0"/>
                  </a:moveTo>
                  <a:lnTo>
                    <a:pt x="0" y="56908"/>
                  </a:lnTo>
                  <a:lnTo>
                    <a:pt x="0" y="792733"/>
                  </a:lnTo>
                  <a:lnTo>
                    <a:pt x="96850" y="735812"/>
                  </a:lnTo>
                  <a:lnTo>
                    <a:pt x="96850" y="0"/>
                  </a:lnTo>
                  <a:close/>
                </a:path>
              </a:pathLst>
            </a:custGeom>
            <a:solidFill>
              <a:srgbClr val="F5F6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997756" y="3934942"/>
              <a:ext cx="97155" cy="793115"/>
            </a:xfrm>
            <a:custGeom>
              <a:avLst/>
              <a:gdLst/>
              <a:ahLst/>
              <a:cxnLst/>
              <a:rect l="l" t="t" r="r" b="b"/>
              <a:pathLst>
                <a:path w="97154" h="793114">
                  <a:moveTo>
                    <a:pt x="0" y="56908"/>
                  </a:moveTo>
                  <a:lnTo>
                    <a:pt x="0" y="792733"/>
                  </a:lnTo>
                  <a:lnTo>
                    <a:pt x="96850" y="735812"/>
                  </a:lnTo>
                  <a:lnTo>
                    <a:pt x="96850" y="0"/>
                  </a:lnTo>
                  <a:lnTo>
                    <a:pt x="0" y="56908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950627" y="3964647"/>
              <a:ext cx="47625" cy="763270"/>
            </a:xfrm>
            <a:custGeom>
              <a:avLst/>
              <a:gdLst/>
              <a:ahLst/>
              <a:cxnLst/>
              <a:rect l="l" t="t" r="r" b="b"/>
              <a:pathLst>
                <a:path w="47625" h="763270">
                  <a:moveTo>
                    <a:pt x="0" y="0"/>
                  </a:moveTo>
                  <a:lnTo>
                    <a:pt x="0" y="735825"/>
                  </a:lnTo>
                  <a:lnTo>
                    <a:pt x="47129" y="763028"/>
                  </a:lnTo>
                  <a:lnTo>
                    <a:pt x="47129" y="272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4D5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950627" y="3964647"/>
              <a:ext cx="47625" cy="763270"/>
            </a:xfrm>
            <a:custGeom>
              <a:avLst/>
              <a:gdLst/>
              <a:ahLst/>
              <a:cxnLst/>
              <a:rect l="l" t="t" r="r" b="b"/>
              <a:pathLst>
                <a:path w="47625" h="763270">
                  <a:moveTo>
                    <a:pt x="0" y="0"/>
                  </a:moveTo>
                  <a:lnTo>
                    <a:pt x="0" y="735825"/>
                  </a:lnTo>
                  <a:lnTo>
                    <a:pt x="47129" y="763028"/>
                  </a:lnTo>
                  <a:lnTo>
                    <a:pt x="47129" y="27203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4" name="object 44"/>
          <p:cNvGrpSpPr/>
          <p:nvPr/>
        </p:nvGrpSpPr>
        <p:grpSpPr>
          <a:xfrm>
            <a:off x="10114751" y="5214024"/>
            <a:ext cx="1598295" cy="586105"/>
            <a:chOff x="5060150" y="5214023"/>
            <a:chExt cx="1598295" cy="586105"/>
          </a:xfrm>
        </p:grpSpPr>
        <p:sp>
          <p:nvSpPr>
            <p:cNvPr id="45" name="object 45"/>
            <p:cNvSpPr/>
            <p:nvPr/>
          </p:nvSpPr>
          <p:spPr>
            <a:xfrm>
              <a:off x="5062436" y="5216309"/>
              <a:ext cx="1593850" cy="581660"/>
            </a:xfrm>
            <a:custGeom>
              <a:avLst/>
              <a:gdLst/>
              <a:ahLst/>
              <a:cxnLst/>
              <a:rect l="l" t="t" r="r" b="b"/>
              <a:pathLst>
                <a:path w="1593850" h="581660">
                  <a:moveTo>
                    <a:pt x="1291526" y="0"/>
                  </a:moveTo>
                  <a:lnTo>
                    <a:pt x="838238" y="260908"/>
                  </a:lnTo>
                  <a:lnTo>
                    <a:pt x="990396" y="349123"/>
                  </a:lnTo>
                  <a:lnTo>
                    <a:pt x="764374" y="479615"/>
                  </a:lnTo>
                  <a:lnTo>
                    <a:pt x="723622" y="495239"/>
                  </a:lnTo>
                  <a:lnTo>
                    <a:pt x="677279" y="500453"/>
                  </a:lnTo>
                  <a:lnTo>
                    <a:pt x="630949" y="495260"/>
                  </a:lnTo>
                  <a:lnTo>
                    <a:pt x="590232" y="479666"/>
                  </a:lnTo>
                  <a:lnTo>
                    <a:pt x="99009" y="196062"/>
                  </a:lnTo>
                  <a:lnTo>
                    <a:pt x="0" y="253225"/>
                  </a:lnTo>
                  <a:lnTo>
                    <a:pt x="491223" y="536828"/>
                  </a:lnTo>
                  <a:lnTo>
                    <a:pt x="532357" y="556224"/>
                  </a:lnTo>
                  <a:lnTo>
                    <a:pt x="577973" y="570074"/>
                  </a:lnTo>
                  <a:lnTo>
                    <a:pt x="626579" y="578377"/>
                  </a:lnTo>
                  <a:lnTo>
                    <a:pt x="676684" y="581136"/>
                  </a:lnTo>
                  <a:lnTo>
                    <a:pt x="726795" y="578349"/>
                  </a:lnTo>
                  <a:lnTo>
                    <a:pt x="775419" y="570018"/>
                  </a:lnTo>
                  <a:lnTo>
                    <a:pt x="821065" y="556144"/>
                  </a:lnTo>
                  <a:lnTo>
                    <a:pt x="862241" y="536727"/>
                  </a:lnTo>
                  <a:lnTo>
                    <a:pt x="1078864" y="410451"/>
                  </a:lnTo>
                  <a:lnTo>
                    <a:pt x="1150086" y="451904"/>
                  </a:lnTo>
                  <a:lnTo>
                    <a:pt x="1190456" y="462357"/>
                  </a:lnTo>
                  <a:lnTo>
                    <a:pt x="1234545" y="464049"/>
                  </a:lnTo>
                  <a:lnTo>
                    <a:pt x="1273853" y="455044"/>
                  </a:lnTo>
                  <a:lnTo>
                    <a:pt x="1299879" y="433403"/>
                  </a:lnTo>
                  <a:lnTo>
                    <a:pt x="1304124" y="397192"/>
                  </a:lnTo>
                  <a:lnTo>
                    <a:pt x="1306636" y="369183"/>
                  </a:lnTo>
                  <a:lnTo>
                    <a:pt x="1330222" y="359282"/>
                  </a:lnTo>
                  <a:lnTo>
                    <a:pt x="1366653" y="358687"/>
                  </a:lnTo>
                  <a:lnTo>
                    <a:pt x="1407703" y="358594"/>
                  </a:lnTo>
                  <a:lnTo>
                    <a:pt x="1445145" y="350202"/>
                  </a:lnTo>
                  <a:lnTo>
                    <a:pt x="1476625" y="325341"/>
                  </a:lnTo>
                  <a:lnTo>
                    <a:pt x="1494059" y="296722"/>
                  </a:lnTo>
                  <a:lnTo>
                    <a:pt x="1512675" y="271771"/>
                  </a:lnTo>
                  <a:lnTo>
                    <a:pt x="1547698" y="257911"/>
                  </a:lnTo>
                  <a:lnTo>
                    <a:pt x="1580947" y="242602"/>
                  </a:lnTo>
                  <a:lnTo>
                    <a:pt x="1593624" y="212675"/>
                  </a:lnTo>
                  <a:lnTo>
                    <a:pt x="1582056" y="176731"/>
                  </a:lnTo>
                  <a:lnTo>
                    <a:pt x="1542567" y="143370"/>
                  </a:lnTo>
                  <a:lnTo>
                    <a:pt x="1291526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062436" y="5216309"/>
              <a:ext cx="1593850" cy="581660"/>
            </a:xfrm>
            <a:custGeom>
              <a:avLst/>
              <a:gdLst/>
              <a:ahLst/>
              <a:cxnLst/>
              <a:rect l="l" t="t" r="r" b="b"/>
              <a:pathLst>
                <a:path w="1593850" h="581660">
                  <a:moveTo>
                    <a:pt x="838238" y="260908"/>
                  </a:moveTo>
                  <a:lnTo>
                    <a:pt x="990396" y="349123"/>
                  </a:lnTo>
                  <a:lnTo>
                    <a:pt x="764374" y="479615"/>
                  </a:lnTo>
                  <a:lnTo>
                    <a:pt x="723622" y="495239"/>
                  </a:lnTo>
                  <a:lnTo>
                    <a:pt x="677279" y="500453"/>
                  </a:lnTo>
                  <a:lnTo>
                    <a:pt x="630949" y="495260"/>
                  </a:lnTo>
                  <a:lnTo>
                    <a:pt x="590232" y="479666"/>
                  </a:lnTo>
                  <a:lnTo>
                    <a:pt x="99009" y="196062"/>
                  </a:lnTo>
                  <a:lnTo>
                    <a:pt x="0" y="253225"/>
                  </a:lnTo>
                  <a:lnTo>
                    <a:pt x="491223" y="536828"/>
                  </a:lnTo>
                  <a:lnTo>
                    <a:pt x="532357" y="556224"/>
                  </a:lnTo>
                  <a:lnTo>
                    <a:pt x="577973" y="570074"/>
                  </a:lnTo>
                  <a:lnTo>
                    <a:pt x="626579" y="578377"/>
                  </a:lnTo>
                  <a:lnTo>
                    <a:pt x="676684" y="581136"/>
                  </a:lnTo>
                  <a:lnTo>
                    <a:pt x="726795" y="578349"/>
                  </a:lnTo>
                  <a:lnTo>
                    <a:pt x="775419" y="570018"/>
                  </a:lnTo>
                  <a:lnTo>
                    <a:pt x="821065" y="556144"/>
                  </a:lnTo>
                  <a:lnTo>
                    <a:pt x="862241" y="536727"/>
                  </a:lnTo>
                  <a:lnTo>
                    <a:pt x="1078864" y="410451"/>
                  </a:lnTo>
                  <a:lnTo>
                    <a:pt x="1150086" y="451904"/>
                  </a:lnTo>
                  <a:lnTo>
                    <a:pt x="1190456" y="462357"/>
                  </a:lnTo>
                  <a:lnTo>
                    <a:pt x="1234545" y="464049"/>
                  </a:lnTo>
                  <a:lnTo>
                    <a:pt x="1273853" y="455044"/>
                  </a:lnTo>
                  <a:lnTo>
                    <a:pt x="1299879" y="433403"/>
                  </a:lnTo>
                  <a:lnTo>
                    <a:pt x="1304124" y="397192"/>
                  </a:lnTo>
                  <a:lnTo>
                    <a:pt x="1306636" y="369183"/>
                  </a:lnTo>
                  <a:lnTo>
                    <a:pt x="1330222" y="359282"/>
                  </a:lnTo>
                  <a:lnTo>
                    <a:pt x="1366653" y="358687"/>
                  </a:lnTo>
                  <a:lnTo>
                    <a:pt x="1407703" y="358594"/>
                  </a:lnTo>
                  <a:lnTo>
                    <a:pt x="1445145" y="350202"/>
                  </a:lnTo>
                  <a:lnTo>
                    <a:pt x="1476625" y="325341"/>
                  </a:lnTo>
                  <a:lnTo>
                    <a:pt x="1494059" y="296722"/>
                  </a:lnTo>
                  <a:lnTo>
                    <a:pt x="1512675" y="271771"/>
                  </a:lnTo>
                  <a:lnTo>
                    <a:pt x="1547698" y="257911"/>
                  </a:lnTo>
                  <a:lnTo>
                    <a:pt x="1580947" y="242602"/>
                  </a:lnTo>
                  <a:lnTo>
                    <a:pt x="1593624" y="212675"/>
                  </a:lnTo>
                  <a:lnTo>
                    <a:pt x="1582056" y="176731"/>
                  </a:lnTo>
                  <a:lnTo>
                    <a:pt x="1542567" y="143370"/>
                  </a:lnTo>
                  <a:lnTo>
                    <a:pt x="1291526" y="0"/>
                  </a:lnTo>
                  <a:lnTo>
                    <a:pt x="838238" y="260908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7" name="object 4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002942" y="3905440"/>
            <a:ext cx="148551" cy="88696"/>
          </a:xfrm>
          <a:prstGeom prst="rect">
            <a:avLst/>
          </a:prstGeom>
        </p:spPr>
      </p:pic>
      <p:grpSp>
        <p:nvGrpSpPr>
          <p:cNvPr id="48" name="object 48"/>
          <p:cNvGrpSpPr/>
          <p:nvPr/>
        </p:nvGrpSpPr>
        <p:grpSpPr>
          <a:xfrm>
            <a:off x="7830489" y="3834930"/>
            <a:ext cx="3894454" cy="2268220"/>
            <a:chOff x="2775889" y="3834930"/>
            <a:chExt cx="3894454" cy="2268220"/>
          </a:xfrm>
        </p:grpSpPr>
        <p:sp>
          <p:nvSpPr>
            <p:cNvPr id="49" name="object 49"/>
            <p:cNvSpPr/>
            <p:nvPr/>
          </p:nvSpPr>
          <p:spPr>
            <a:xfrm>
              <a:off x="4571923" y="3951440"/>
              <a:ext cx="1060450" cy="1055370"/>
            </a:xfrm>
            <a:custGeom>
              <a:avLst/>
              <a:gdLst/>
              <a:ahLst/>
              <a:cxnLst/>
              <a:rect l="l" t="t" r="r" b="b"/>
              <a:pathLst>
                <a:path w="1060450" h="1055370">
                  <a:moveTo>
                    <a:pt x="0" y="0"/>
                  </a:moveTo>
                  <a:lnTo>
                    <a:pt x="0" y="442722"/>
                  </a:lnTo>
                  <a:lnTo>
                    <a:pt x="1060221" y="1054836"/>
                  </a:lnTo>
                  <a:lnTo>
                    <a:pt x="1060221" y="6121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678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571923" y="3951440"/>
              <a:ext cx="1060450" cy="1055370"/>
            </a:xfrm>
            <a:custGeom>
              <a:avLst/>
              <a:gdLst/>
              <a:ahLst/>
              <a:cxnLst/>
              <a:rect l="l" t="t" r="r" b="b"/>
              <a:pathLst>
                <a:path w="1060450" h="1055370">
                  <a:moveTo>
                    <a:pt x="1060221" y="612114"/>
                  </a:moveTo>
                  <a:lnTo>
                    <a:pt x="0" y="0"/>
                  </a:lnTo>
                  <a:lnTo>
                    <a:pt x="0" y="442722"/>
                  </a:lnTo>
                  <a:lnTo>
                    <a:pt x="1060221" y="1054836"/>
                  </a:lnTo>
                  <a:lnTo>
                    <a:pt x="1060221" y="612114"/>
                  </a:lnTo>
                  <a:close/>
                </a:path>
                <a:path w="1060450" h="1055370">
                  <a:moveTo>
                    <a:pt x="720902" y="712203"/>
                  </a:moveTo>
                  <a:lnTo>
                    <a:pt x="720902" y="513372"/>
                  </a:lnTo>
                  <a:lnTo>
                    <a:pt x="583857" y="434251"/>
                  </a:lnTo>
                  <a:lnTo>
                    <a:pt x="583857" y="633095"/>
                  </a:lnTo>
                  <a:lnTo>
                    <a:pt x="720902" y="71220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163578" y="4399191"/>
              <a:ext cx="121920" cy="251460"/>
            </a:xfrm>
            <a:custGeom>
              <a:avLst/>
              <a:gdLst/>
              <a:ahLst/>
              <a:cxnLst/>
              <a:rect l="l" t="t" r="r" b="b"/>
              <a:pathLst>
                <a:path w="121920" h="251460">
                  <a:moveTo>
                    <a:pt x="0" y="0"/>
                  </a:moveTo>
                  <a:lnTo>
                    <a:pt x="0" y="180835"/>
                  </a:lnTo>
                  <a:lnTo>
                    <a:pt x="121450" y="250964"/>
                  </a:lnTo>
                  <a:lnTo>
                    <a:pt x="121450" y="701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7D9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163578" y="4399191"/>
              <a:ext cx="121920" cy="251460"/>
            </a:xfrm>
            <a:custGeom>
              <a:avLst/>
              <a:gdLst/>
              <a:ahLst/>
              <a:cxnLst/>
              <a:rect l="l" t="t" r="r" b="b"/>
              <a:pathLst>
                <a:path w="121920" h="251460">
                  <a:moveTo>
                    <a:pt x="121450" y="70116"/>
                  </a:moveTo>
                  <a:lnTo>
                    <a:pt x="121450" y="250964"/>
                  </a:lnTo>
                  <a:lnTo>
                    <a:pt x="98814" y="237887"/>
                  </a:lnTo>
                  <a:lnTo>
                    <a:pt x="60729" y="215895"/>
                  </a:lnTo>
                  <a:lnTo>
                    <a:pt x="22643" y="193905"/>
                  </a:lnTo>
                  <a:lnTo>
                    <a:pt x="0" y="180835"/>
                  </a:lnTo>
                  <a:lnTo>
                    <a:pt x="0" y="0"/>
                  </a:lnTo>
                  <a:lnTo>
                    <a:pt x="22643" y="13070"/>
                  </a:lnTo>
                  <a:lnTo>
                    <a:pt x="60729" y="35058"/>
                  </a:lnTo>
                  <a:lnTo>
                    <a:pt x="98814" y="57046"/>
                  </a:lnTo>
                  <a:lnTo>
                    <a:pt x="121450" y="7011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61648" y="4483328"/>
              <a:ext cx="125310" cy="82702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2959671" y="3953154"/>
              <a:ext cx="1609090" cy="1372235"/>
            </a:xfrm>
            <a:custGeom>
              <a:avLst/>
              <a:gdLst/>
              <a:ahLst/>
              <a:cxnLst/>
              <a:rect l="l" t="t" r="r" b="b"/>
              <a:pathLst>
                <a:path w="1609089" h="1372235">
                  <a:moveTo>
                    <a:pt x="1608708" y="0"/>
                  </a:moveTo>
                  <a:lnTo>
                    <a:pt x="0" y="929322"/>
                  </a:lnTo>
                  <a:lnTo>
                    <a:pt x="0" y="1372108"/>
                  </a:lnTo>
                  <a:lnTo>
                    <a:pt x="1608708" y="442798"/>
                  </a:lnTo>
                  <a:lnTo>
                    <a:pt x="1608708" y="0"/>
                  </a:lnTo>
                  <a:close/>
                </a:path>
              </a:pathLst>
            </a:custGeom>
            <a:solidFill>
              <a:srgbClr val="7678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2959671" y="3953154"/>
              <a:ext cx="1609090" cy="1372235"/>
            </a:xfrm>
            <a:custGeom>
              <a:avLst/>
              <a:gdLst/>
              <a:ahLst/>
              <a:cxnLst/>
              <a:rect l="l" t="t" r="r" b="b"/>
              <a:pathLst>
                <a:path w="1609089" h="1372235">
                  <a:moveTo>
                    <a:pt x="1608708" y="0"/>
                  </a:moveTo>
                  <a:lnTo>
                    <a:pt x="0" y="929322"/>
                  </a:lnTo>
                  <a:lnTo>
                    <a:pt x="0" y="1372108"/>
                  </a:lnTo>
                  <a:lnTo>
                    <a:pt x="1608708" y="442798"/>
                  </a:lnTo>
                  <a:lnTo>
                    <a:pt x="1608708" y="0"/>
                  </a:lnTo>
                  <a:close/>
                </a:path>
                <a:path w="1609089" h="1372235">
                  <a:moveTo>
                    <a:pt x="1381048" y="410476"/>
                  </a:moveTo>
                  <a:lnTo>
                    <a:pt x="1381048" y="150799"/>
                  </a:lnTo>
                  <a:lnTo>
                    <a:pt x="1542770" y="57429"/>
                  </a:lnTo>
                  <a:lnTo>
                    <a:pt x="1542770" y="317106"/>
                  </a:lnTo>
                  <a:lnTo>
                    <a:pt x="1381048" y="41047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350905" y="4028211"/>
              <a:ext cx="141605" cy="318135"/>
            </a:xfrm>
            <a:custGeom>
              <a:avLst/>
              <a:gdLst/>
              <a:ahLst/>
              <a:cxnLst/>
              <a:rect l="l" t="t" r="r" b="b"/>
              <a:pathLst>
                <a:path w="141604" h="318135">
                  <a:moveTo>
                    <a:pt x="141338" y="0"/>
                  </a:moveTo>
                  <a:lnTo>
                    <a:pt x="0" y="81597"/>
                  </a:lnTo>
                  <a:lnTo>
                    <a:pt x="0" y="317766"/>
                  </a:lnTo>
                  <a:lnTo>
                    <a:pt x="141338" y="236194"/>
                  </a:lnTo>
                  <a:lnTo>
                    <a:pt x="141338" y="0"/>
                  </a:lnTo>
                  <a:close/>
                </a:path>
              </a:pathLst>
            </a:custGeom>
            <a:solidFill>
              <a:srgbClr val="D7D9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350905" y="4028211"/>
              <a:ext cx="141605" cy="318135"/>
            </a:xfrm>
            <a:custGeom>
              <a:avLst/>
              <a:gdLst/>
              <a:ahLst/>
              <a:cxnLst/>
              <a:rect l="l" t="t" r="r" b="b"/>
              <a:pathLst>
                <a:path w="141604" h="318135">
                  <a:moveTo>
                    <a:pt x="0" y="81597"/>
                  </a:moveTo>
                  <a:lnTo>
                    <a:pt x="0" y="317766"/>
                  </a:lnTo>
                  <a:lnTo>
                    <a:pt x="26875" y="302258"/>
                  </a:lnTo>
                  <a:lnTo>
                    <a:pt x="70673" y="276975"/>
                  </a:lnTo>
                  <a:lnTo>
                    <a:pt x="114469" y="251695"/>
                  </a:lnTo>
                  <a:lnTo>
                    <a:pt x="141338" y="236194"/>
                  </a:lnTo>
                  <a:lnTo>
                    <a:pt x="141338" y="0"/>
                  </a:lnTo>
                  <a:lnTo>
                    <a:pt x="114469" y="15508"/>
                  </a:lnTo>
                  <a:lnTo>
                    <a:pt x="70673" y="40793"/>
                  </a:lnTo>
                  <a:lnTo>
                    <a:pt x="26875" y="66081"/>
                  </a:lnTo>
                  <a:lnTo>
                    <a:pt x="0" y="8159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49089" y="4138803"/>
              <a:ext cx="144970" cy="96634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3404209" y="4566793"/>
              <a:ext cx="164465" cy="310515"/>
            </a:xfrm>
            <a:custGeom>
              <a:avLst/>
              <a:gdLst/>
              <a:ahLst/>
              <a:cxnLst/>
              <a:rect l="l" t="t" r="r" b="b"/>
              <a:pathLst>
                <a:path w="164464" h="310514">
                  <a:moveTo>
                    <a:pt x="0" y="310375"/>
                  </a:moveTo>
                  <a:lnTo>
                    <a:pt x="0" y="94907"/>
                  </a:lnTo>
                  <a:lnTo>
                    <a:pt x="164401" y="0"/>
                  </a:lnTo>
                  <a:lnTo>
                    <a:pt x="164401" y="215455"/>
                  </a:lnTo>
                  <a:lnTo>
                    <a:pt x="0" y="31037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3414382" y="4584408"/>
              <a:ext cx="144145" cy="275590"/>
            </a:xfrm>
            <a:custGeom>
              <a:avLst/>
              <a:gdLst/>
              <a:ahLst/>
              <a:cxnLst/>
              <a:rect l="l" t="t" r="r" b="b"/>
              <a:pathLst>
                <a:path w="144145" h="275589">
                  <a:moveTo>
                    <a:pt x="144043" y="0"/>
                  </a:moveTo>
                  <a:lnTo>
                    <a:pt x="0" y="83172"/>
                  </a:lnTo>
                  <a:lnTo>
                    <a:pt x="0" y="275132"/>
                  </a:lnTo>
                  <a:lnTo>
                    <a:pt x="144043" y="191973"/>
                  </a:lnTo>
                  <a:lnTo>
                    <a:pt x="1440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414382" y="4584408"/>
              <a:ext cx="144145" cy="275590"/>
            </a:xfrm>
            <a:custGeom>
              <a:avLst/>
              <a:gdLst/>
              <a:ahLst/>
              <a:cxnLst/>
              <a:rect l="l" t="t" r="r" b="b"/>
              <a:pathLst>
                <a:path w="144145" h="275589">
                  <a:moveTo>
                    <a:pt x="0" y="83172"/>
                  </a:moveTo>
                  <a:lnTo>
                    <a:pt x="0" y="275132"/>
                  </a:lnTo>
                  <a:lnTo>
                    <a:pt x="27298" y="259374"/>
                  </a:lnTo>
                  <a:lnTo>
                    <a:pt x="72026" y="233553"/>
                  </a:lnTo>
                  <a:lnTo>
                    <a:pt x="116752" y="207731"/>
                  </a:lnTo>
                  <a:lnTo>
                    <a:pt x="144043" y="191973"/>
                  </a:lnTo>
                  <a:lnTo>
                    <a:pt x="144043" y="0"/>
                  </a:lnTo>
                  <a:lnTo>
                    <a:pt x="116752" y="15753"/>
                  </a:lnTo>
                  <a:lnTo>
                    <a:pt x="72026" y="41576"/>
                  </a:lnTo>
                  <a:lnTo>
                    <a:pt x="27298" y="67404"/>
                  </a:lnTo>
                  <a:lnTo>
                    <a:pt x="0" y="8317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6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410508" y="4675403"/>
              <a:ext cx="150202" cy="99644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4171404" y="4219206"/>
              <a:ext cx="118745" cy="407670"/>
            </a:xfrm>
            <a:custGeom>
              <a:avLst/>
              <a:gdLst/>
              <a:ahLst/>
              <a:cxnLst/>
              <a:rect l="l" t="t" r="r" b="b"/>
              <a:pathLst>
                <a:path w="118745" h="407670">
                  <a:moveTo>
                    <a:pt x="11061" y="400418"/>
                  </a:moveTo>
                  <a:lnTo>
                    <a:pt x="11061" y="74358"/>
                  </a:lnTo>
                  <a:lnTo>
                    <a:pt x="107454" y="19100"/>
                  </a:lnTo>
                  <a:lnTo>
                    <a:pt x="107454" y="344462"/>
                  </a:lnTo>
                  <a:lnTo>
                    <a:pt x="118541" y="337578"/>
                  </a:lnTo>
                  <a:lnTo>
                    <a:pt x="118541" y="0"/>
                  </a:lnTo>
                  <a:lnTo>
                    <a:pt x="101942" y="9499"/>
                  </a:lnTo>
                  <a:lnTo>
                    <a:pt x="0" y="67945"/>
                  </a:lnTo>
                  <a:lnTo>
                    <a:pt x="0" y="407250"/>
                  </a:lnTo>
                  <a:lnTo>
                    <a:pt x="11061" y="400418"/>
                  </a:lnTo>
                  <a:close/>
                </a:path>
                <a:path w="118745" h="407670">
                  <a:moveTo>
                    <a:pt x="58305" y="208178"/>
                  </a:moveTo>
                  <a:lnTo>
                    <a:pt x="31051" y="226695"/>
                  </a:lnTo>
                  <a:lnTo>
                    <a:pt x="31051" y="214172"/>
                  </a:lnTo>
                  <a:lnTo>
                    <a:pt x="58305" y="201472"/>
                  </a:lnTo>
                  <a:lnTo>
                    <a:pt x="58305" y="20817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633034" y="4437240"/>
              <a:ext cx="218440" cy="568960"/>
            </a:xfrm>
            <a:custGeom>
              <a:avLst/>
              <a:gdLst/>
              <a:ahLst/>
              <a:cxnLst/>
              <a:rect l="l" t="t" r="r" b="b"/>
              <a:pathLst>
                <a:path w="218439" h="568960">
                  <a:moveTo>
                    <a:pt x="218363" y="0"/>
                  </a:moveTo>
                  <a:lnTo>
                    <a:pt x="0" y="126072"/>
                  </a:lnTo>
                  <a:lnTo>
                    <a:pt x="0" y="568858"/>
                  </a:lnTo>
                  <a:lnTo>
                    <a:pt x="218363" y="442772"/>
                  </a:lnTo>
                  <a:lnTo>
                    <a:pt x="218363" y="0"/>
                  </a:lnTo>
                  <a:close/>
                </a:path>
              </a:pathLst>
            </a:custGeom>
            <a:solidFill>
              <a:srgbClr val="F5F6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633034" y="4437240"/>
              <a:ext cx="218440" cy="568960"/>
            </a:xfrm>
            <a:custGeom>
              <a:avLst/>
              <a:gdLst/>
              <a:ahLst/>
              <a:cxnLst/>
              <a:rect l="l" t="t" r="r" b="b"/>
              <a:pathLst>
                <a:path w="218439" h="568960">
                  <a:moveTo>
                    <a:pt x="218363" y="0"/>
                  </a:moveTo>
                  <a:lnTo>
                    <a:pt x="0" y="126072"/>
                  </a:lnTo>
                  <a:lnTo>
                    <a:pt x="0" y="568858"/>
                  </a:lnTo>
                  <a:lnTo>
                    <a:pt x="218363" y="442772"/>
                  </a:lnTo>
                  <a:lnTo>
                    <a:pt x="218363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850813" y="4437824"/>
              <a:ext cx="558800" cy="765175"/>
            </a:xfrm>
            <a:custGeom>
              <a:avLst/>
              <a:gdLst/>
              <a:ahLst/>
              <a:cxnLst/>
              <a:rect l="l" t="t" r="r" b="b"/>
              <a:pathLst>
                <a:path w="558800" h="765175">
                  <a:moveTo>
                    <a:pt x="0" y="0"/>
                  </a:moveTo>
                  <a:lnTo>
                    <a:pt x="0" y="442747"/>
                  </a:lnTo>
                  <a:lnTo>
                    <a:pt x="558228" y="765022"/>
                  </a:lnTo>
                  <a:lnTo>
                    <a:pt x="558228" y="3222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678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850813" y="4437824"/>
              <a:ext cx="558800" cy="765175"/>
            </a:xfrm>
            <a:custGeom>
              <a:avLst/>
              <a:gdLst/>
              <a:ahLst/>
              <a:cxnLst/>
              <a:rect l="l" t="t" r="r" b="b"/>
              <a:pathLst>
                <a:path w="558800" h="765175">
                  <a:moveTo>
                    <a:pt x="558228" y="322287"/>
                  </a:moveTo>
                  <a:lnTo>
                    <a:pt x="0" y="0"/>
                  </a:lnTo>
                  <a:lnTo>
                    <a:pt x="0" y="442747"/>
                  </a:lnTo>
                  <a:lnTo>
                    <a:pt x="558228" y="765022"/>
                  </a:lnTo>
                  <a:lnTo>
                    <a:pt x="558228" y="32228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2960293" y="4395952"/>
              <a:ext cx="2672080" cy="1609725"/>
            </a:xfrm>
            <a:custGeom>
              <a:avLst/>
              <a:gdLst/>
              <a:ahLst/>
              <a:cxnLst/>
              <a:rect l="l" t="t" r="r" b="b"/>
              <a:pathLst>
                <a:path w="2672079" h="1609725">
                  <a:moveTo>
                    <a:pt x="1608086" y="0"/>
                  </a:moveTo>
                  <a:lnTo>
                    <a:pt x="0" y="930694"/>
                  </a:lnTo>
                  <a:lnTo>
                    <a:pt x="1175143" y="1609140"/>
                  </a:lnTo>
                  <a:lnTo>
                    <a:pt x="2457373" y="866584"/>
                  </a:lnTo>
                  <a:lnTo>
                    <a:pt x="2342591" y="800417"/>
                  </a:lnTo>
                  <a:lnTo>
                    <a:pt x="2671851" y="610323"/>
                  </a:lnTo>
                  <a:lnTo>
                    <a:pt x="1608086" y="0"/>
                  </a:lnTo>
                  <a:close/>
                </a:path>
              </a:pathLst>
            </a:custGeom>
            <a:solidFill>
              <a:srgbClr val="A8AA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2960293" y="4395952"/>
              <a:ext cx="2672080" cy="1609725"/>
            </a:xfrm>
            <a:custGeom>
              <a:avLst/>
              <a:gdLst/>
              <a:ahLst/>
              <a:cxnLst/>
              <a:rect l="l" t="t" r="r" b="b"/>
              <a:pathLst>
                <a:path w="2672079" h="1609725">
                  <a:moveTo>
                    <a:pt x="0" y="930694"/>
                  </a:moveTo>
                  <a:lnTo>
                    <a:pt x="1175143" y="1609140"/>
                  </a:lnTo>
                  <a:lnTo>
                    <a:pt x="2457373" y="866584"/>
                  </a:lnTo>
                  <a:lnTo>
                    <a:pt x="2342591" y="800417"/>
                  </a:lnTo>
                  <a:lnTo>
                    <a:pt x="2671851" y="610323"/>
                  </a:lnTo>
                  <a:lnTo>
                    <a:pt x="1608086" y="0"/>
                  </a:lnTo>
                  <a:lnTo>
                    <a:pt x="0" y="93069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312308" y="4880572"/>
              <a:ext cx="1082675" cy="622935"/>
            </a:xfrm>
            <a:custGeom>
              <a:avLst/>
              <a:gdLst/>
              <a:ahLst/>
              <a:cxnLst/>
              <a:rect l="l" t="t" r="r" b="b"/>
              <a:pathLst>
                <a:path w="1082675" h="622935">
                  <a:moveTo>
                    <a:pt x="538505" y="0"/>
                  </a:moveTo>
                  <a:lnTo>
                    <a:pt x="0" y="310375"/>
                  </a:lnTo>
                  <a:lnTo>
                    <a:pt x="544080" y="622312"/>
                  </a:lnTo>
                  <a:lnTo>
                    <a:pt x="1082230" y="311594"/>
                  </a:lnTo>
                  <a:lnTo>
                    <a:pt x="538505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5312308" y="4880572"/>
              <a:ext cx="1082675" cy="622935"/>
            </a:xfrm>
            <a:custGeom>
              <a:avLst/>
              <a:gdLst/>
              <a:ahLst/>
              <a:cxnLst/>
              <a:rect l="l" t="t" r="r" b="b"/>
              <a:pathLst>
                <a:path w="1082675" h="622935">
                  <a:moveTo>
                    <a:pt x="538505" y="0"/>
                  </a:moveTo>
                  <a:lnTo>
                    <a:pt x="1082230" y="311594"/>
                  </a:lnTo>
                  <a:lnTo>
                    <a:pt x="544080" y="622312"/>
                  </a:lnTo>
                  <a:lnTo>
                    <a:pt x="0" y="310375"/>
                  </a:lnTo>
                  <a:lnTo>
                    <a:pt x="538505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7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523054" y="4233392"/>
              <a:ext cx="431228" cy="711060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33558" y="4950803"/>
              <a:ext cx="148310" cy="114338"/>
            </a:xfrm>
            <a:prstGeom prst="rect">
              <a:avLst/>
            </a:prstGeom>
          </p:spPr>
        </p:pic>
        <p:sp>
          <p:nvSpPr>
            <p:cNvPr id="74" name="object 74"/>
            <p:cNvSpPr/>
            <p:nvPr/>
          </p:nvSpPr>
          <p:spPr>
            <a:xfrm>
              <a:off x="2957728" y="4631474"/>
              <a:ext cx="2093595" cy="1371600"/>
            </a:xfrm>
            <a:custGeom>
              <a:avLst/>
              <a:gdLst/>
              <a:ahLst/>
              <a:cxnLst/>
              <a:rect l="l" t="t" r="r" b="b"/>
              <a:pathLst>
                <a:path w="2093595" h="1371600">
                  <a:moveTo>
                    <a:pt x="1202728" y="0"/>
                  </a:moveTo>
                  <a:lnTo>
                    <a:pt x="0" y="692594"/>
                  </a:lnTo>
                  <a:lnTo>
                    <a:pt x="1175143" y="1371053"/>
                  </a:lnTo>
                  <a:lnTo>
                    <a:pt x="2093290" y="842759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5" name="object 7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775889" y="3834930"/>
              <a:ext cx="3893946" cy="2268029"/>
            </a:xfrm>
            <a:prstGeom prst="rect">
              <a:avLst/>
            </a:prstGeom>
          </p:spPr>
        </p:pic>
      </p:grpSp>
      <p:sp>
        <p:nvSpPr>
          <p:cNvPr id="76" name="object 76"/>
          <p:cNvSpPr txBox="1"/>
          <p:nvPr/>
        </p:nvSpPr>
        <p:spPr>
          <a:xfrm>
            <a:off x="5581901" y="501035"/>
            <a:ext cx="1156335" cy="38354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4299"/>
              </a:lnSpc>
              <a:spcBef>
                <a:spcPts val="40"/>
              </a:spcBef>
            </a:pPr>
            <a:r>
              <a:rPr sz="1150" b="1" spc="-5" dirty="0" err="1">
                <a:solidFill>
                  <a:srgbClr val="171514"/>
                </a:solidFill>
                <a:latin typeface="Tahoma"/>
                <a:cs typeface="Tahoma"/>
              </a:rPr>
              <a:t>Equipo</a:t>
            </a:r>
            <a:r>
              <a:rPr sz="115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150" b="1" spc="-5" dirty="0" smtClean="0">
                <a:solidFill>
                  <a:srgbClr val="171514"/>
                </a:solidFill>
                <a:latin typeface="Tahoma"/>
                <a:cs typeface="Tahoma"/>
              </a:rPr>
              <a:t>sensible</a:t>
            </a:r>
            <a:r>
              <a:rPr lang="es-ES" sz="1150" b="1" spc="-5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150" b="1" spc="5" dirty="0" err="1" smtClean="0">
                <a:solidFill>
                  <a:srgbClr val="171514"/>
                </a:solidFill>
                <a:latin typeface="Tahoma"/>
                <a:cs typeface="Tahoma"/>
              </a:rPr>
              <a:t>en</a:t>
            </a:r>
            <a:r>
              <a:rPr sz="1150" b="1" spc="-50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150" b="1" dirty="0">
                <a:solidFill>
                  <a:srgbClr val="171514"/>
                </a:solidFill>
                <a:latin typeface="Tahoma"/>
                <a:cs typeface="Tahoma"/>
              </a:rPr>
              <a:t>la</a:t>
            </a:r>
            <a:r>
              <a:rPr sz="1150" b="1" spc="-4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150" b="1" spc="-10" dirty="0" smtClean="0">
                <a:solidFill>
                  <a:srgbClr val="171514"/>
                </a:solidFill>
                <a:latin typeface="Tahoma"/>
                <a:cs typeface="Tahoma"/>
              </a:rPr>
              <a:t>casa</a:t>
            </a:r>
            <a:r>
              <a:rPr lang="es-ES" sz="11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7777667" y="485795"/>
            <a:ext cx="432625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alturas,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posible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pregunte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qué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ver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todo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esto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con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propietario</a:t>
            </a:r>
            <a:r>
              <a:rPr sz="850" spc="4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medio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casa</a:t>
            </a:r>
            <a:r>
              <a:rPr lang="es-ES" sz="8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pasado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consideraba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suficiente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sistemas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distribución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doméstica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proporcionar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recientemente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seleccionados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han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sido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requeridos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tener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arco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  <a:p>
            <a:pPr marL="12700" marR="17145">
              <a:lnSpc>
                <a:spcPct val="141200"/>
              </a:lnSpc>
            </a:pP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general,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propósito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mayoría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hogar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distribución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equipo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proteccion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7777730" y="2132984"/>
            <a:ext cx="4329430" cy="13023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casas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modernas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hoy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sin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embargo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llenas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complejos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equipos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electrónicos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sensibles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Muchos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hogares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variedad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electrónicos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entretenimiento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electrodomésticos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menudo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incorporan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electrónicos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computadoras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equipos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oficina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utilizan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comúnmente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hogar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Mientras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valor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sistemas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varía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raro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típico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casa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tener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miles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dólares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equipos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electrónicos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tan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solo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necesita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sobretensión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dañar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5581900" y="6436359"/>
            <a:ext cx="1409700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dirty="0">
                <a:solidFill>
                  <a:srgbClr val="171514"/>
                </a:solidFill>
                <a:latin typeface="Tahoma"/>
                <a:cs typeface="Tahoma"/>
              </a:rPr>
              <a:t>Función</a:t>
            </a:r>
            <a:r>
              <a:rPr sz="700" b="1" spc="-4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70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700" b="1" spc="-4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700" b="1" spc="10" dirty="0">
                <a:solidFill>
                  <a:srgbClr val="171514"/>
                </a:solidFill>
                <a:latin typeface="Tahoma"/>
                <a:cs typeface="Tahoma"/>
              </a:rPr>
              <a:t>un</a:t>
            </a:r>
            <a:r>
              <a:rPr sz="70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700" b="1" spc="5" dirty="0">
                <a:solidFill>
                  <a:srgbClr val="171514"/>
                </a:solidFill>
                <a:latin typeface="Tahoma"/>
                <a:cs typeface="Tahoma"/>
              </a:rPr>
              <a:t>protector</a:t>
            </a:r>
            <a:r>
              <a:rPr sz="700" b="1" spc="-4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700" b="1" spc="5" dirty="0">
                <a:solidFill>
                  <a:srgbClr val="171514"/>
                </a:solidFill>
                <a:latin typeface="Tahoma"/>
                <a:cs typeface="Tahoma"/>
              </a:rPr>
              <a:t>contra</a:t>
            </a:r>
            <a:endParaRPr sz="700" dirty="0">
              <a:latin typeface="Tahoma"/>
              <a:cs typeface="Tahoma"/>
            </a:endParaRPr>
          </a:p>
          <a:p>
            <a:pPr marL="12700">
              <a:spcBef>
                <a:spcPts val="600"/>
              </a:spcBef>
            </a:pPr>
            <a:r>
              <a:rPr sz="700" b="1" spc="-5" dirty="0" err="1" smtClean="0">
                <a:solidFill>
                  <a:srgbClr val="171514"/>
                </a:solidFill>
                <a:latin typeface="Tahoma"/>
                <a:cs typeface="Tahoma"/>
              </a:rPr>
              <a:t>sobretensiones</a:t>
            </a:r>
            <a:r>
              <a:rPr lang="es-ES" sz="7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b="1" spc="-5" dirty="0" err="1" smtClean="0">
                <a:solidFill>
                  <a:srgbClr val="171514"/>
                </a:solidFill>
                <a:latin typeface="Tahoma"/>
                <a:cs typeface="Tahoma"/>
              </a:rPr>
              <a:t>Dispositivo</a:t>
            </a:r>
            <a:r>
              <a:rPr lang="es-ES" sz="7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00" dirty="0">
              <a:latin typeface="Microsoft Sans Serif"/>
              <a:cs typeface="Microsoft Sans Serif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7777730" y="6363969"/>
            <a:ext cx="4057650" cy="7504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nombre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implica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función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15" dirty="0" err="1" smtClean="0">
                <a:solidFill>
                  <a:srgbClr val="171514"/>
                </a:solidFill>
                <a:latin typeface="Tahoma"/>
                <a:cs typeface="Tahoma"/>
              </a:rPr>
              <a:t>dispositivo</a:t>
            </a:r>
            <a:r>
              <a:rPr sz="850" b="1" spc="30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850" b="1" spc="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dirty="0" err="1">
                <a:solidFill>
                  <a:srgbClr val="171514"/>
                </a:solidFill>
                <a:latin typeface="Tahoma"/>
                <a:cs typeface="Tahoma"/>
              </a:rPr>
              <a:t>protección</a:t>
            </a:r>
            <a:r>
              <a:rPr sz="850" b="1" spc="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spc="5" dirty="0" smtClean="0">
                <a:solidFill>
                  <a:srgbClr val="171514"/>
                </a:solidFill>
                <a:latin typeface="Tahoma"/>
                <a:cs typeface="Tahoma"/>
              </a:rPr>
              <a:t>contra</a:t>
            </a:r>
            <a:r>
              <a:rPr lang="es-ES" sz="850" b="1" spc="5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dirty="0" err="1" smtClean="0">
                <a:solidFill>
                  <a:srgbClr val="171514"/>
                </a:solidFill>
                <a:latin typeface="Tahoma"/>
                <a:cs typeface="Tahoma"/>
              </a:rPr>
              <a:t>sobretensiones</a:t>
            </a:r>
            <a:r>
              <a:rPr sz="850" b="1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spc="15" dirty="0">
                <a:solidFill>
                  <a:srgbClr val="171514"/>
                </a:solidFill>
                <a:latin typeface="Tahoma"/>
                <a:cs typeface="Tahoma"/>
              </a:rPr>
              <a:t>(SPD</a:t>
            </a:r>
            <a:r>
              <a:rPr sz="850" b="1" spc="15" dirty="0" smtClean="0">
                <a:solidFill>
                  <a:srgbClr val="171514"/>
                </a:solidFill>
                <a:latin typeface="Tahoma"/>
                <a:cs typeface="Tahoma"/>
              </a:rPr>
              <a:t>)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proporcionar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grado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equipo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efectos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perjudiciales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eléctricas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cantidad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proporcionada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depende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clasificaciones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7777731" y="7465060"/>
            <a:ext cx="4088765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manera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SPD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protege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eléctrico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limitando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aplicarse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protegido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caso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oleada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Esto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requiere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SPD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canalice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exceso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sobretensión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fuera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protegido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0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través</a:t>
            </a:r>
            <a:r>
              <a:rPr lang="es-ES" sz="10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10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SPD</a:t>
            </a:r>
            <a:r>
              <a:rPr lang="es-ES" sz="10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5654954" y="9536430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0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67256" y="539750"/>
            <a:ext cx="4320540" cy="4540250"/>
            <a:chOff x="2912656" y="539750"/>
            <a:chExt cx="4320540" cy="4540250"/>
          </a:xfrm>
        </p:grpSpPr>
        <p:sp>
          <p:nvSpPr>
            <p:cNvPr id="3" name="object 3"/>
            <p:cNvSpPr/>
            <p:nvPr/>
          </p:nvSpPr>
          <p:spPr>
            <a:xfrm>
              <a:off x="2919006" y="546100"/>
              <a:ext cx="4307840" cy="4527550"/>
            </a:xfrm>
            <a:custGeom>
              <a:avLst/>
              <a:gdLst/>
              <a:ahLst/>
              <a:cxnLst/>
              <a:rect l="l" t="t" r="r" b="b"/>
              <a:pathLst>
                <a:path w="4307840" h="4527550">
                  <a:moveTo>
                    <a:pt x="4307293" y="0"/>
                  </a:moveTo>
                  <a:lnTo>
                    <a:pt x="0" y="0"/>
                  </a:lnTo>
                  <a:lnTo>
                    <a:pt x="0" y="4527550"/>
                  </a:lnTo>
                  <a:lnTo>
                    <a:pt x="4307293" y="4527550"/>
                  </a:lnTo>
                  <a:lnTo>
                    <a:pt x="4307293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19006" y="546100"/>
              <a:ext cx="4307840" cy="4527550"/>
            </a:xfrm>
            <a:custGeom>
              <a:avLst/>
              <a:gdLst/>
              <a:ahLst/>
              <a:cxnLst/>
              <a:rect l="l" t="t" r="r" b="b"/>
              <a:pathLst>
                <a:path w="4307840" h="4527550">
                  <a:moveTo>
                    <a:pt x="0" y="0"/>
                  </a:moveTo>
                  <a:lnTo>
                    <a:pt x="0" y="4527550"/>
                  </a:lnTo>
                  <a:lnTo>
                    <a:pt x="4307293" y="4527550"/>
                  </a:lnTo>
                  <a:lnTo>
                    <a:pt x="4307293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D1D3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761990" y="513986"/>
            <a:ext cx="70231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10" dirty="0" err="1">
                <a:solidFill>
                  <a:srgbClr val="171514"/>
                </a:solidFill>
                <a:latin typeface="Tahoma"/>
                <a:cs typeface="Tahoma"/>
              </a:rPr>
              <a:t>Opinión</a:t>
            </a:r>
            <a:r>
              <a:rPr sz="10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50" b="1" spc="-70" dirty="0" smtClean="0">
                <a:solidFill>
                  <a:srgbClr val="171514"/>
                </a:solidFill>
                <a:latin typeface="Tahoma"/>
                <a:cs typeface="Tahoma"/>
              </a:rPr>
              <a:t>1</a:t>
            </a:r>
            <a:r>
              <a:rPr lang="es-ES" sz="10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50" dirty="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047989" y="627014"/>
            <a:ext cx="4502150" cy="135001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318135" marR="541655" indent="-243204">
              <a:lnSpc>
                <a:spcPct val="120800"/>
              </a:lnSpc>
              <a:spcBef>
                <a:spcPts val="200"/>
              </a:spcBef>
              <a:tabLst>
                <a:tab pos="1681480" algn="l"/>
                <a:tab pos="2388235" algn="l"/>
              </a:tabLst>
            </a:pPr>
            <a:r>
              <a:rPr lang="es-ES" sz="12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abastecimiento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común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utilizado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residenciales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-</a:t>
            </a:r>
            <a:r>
              <a:rPr sz="90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fase</a:t>
            </a:r>
            <a:r>
              <a:rPr sz="9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-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cables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  <a:p>
            <a:pPr>
              <a:spcBef>
                <a:spcPts val="30"/>
              </a:spcBef>
            </a:pPr>
            <a:endParaRPr sz="1000" dirty="0">
              <a:latin typeface="Microsoft Sans Serif"/>
              <a:cs typeface="Microsoft Sans Serif"/>
            </a:endParaRPr>
          </a:p>
          <a:p>
            <a:pPr marL="318135" marR="5080" indent="-306070">
              <a:lnSpc>
                <a:spcPct val="123300"/>
              </a:lnSpc>
              <a:tabLst>
                <a:tab pos="318135" algn="l"/>
                <a:tab pos="4456430" algn="l"/>
              </a:tabLst>
            </a:pPr>
            <a:r>
              <a:rPr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lang="es-ES"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eléctrico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residencial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típico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EE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UU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entre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cables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vivos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240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voltios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desde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cualquiera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cables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calientes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cable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neutro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9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voltios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47990" y="2149625"/>
            <a:ext cx="3902075" cy="2581732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>
              <a:spcBef>
                <a:spcPts val="280"/>
              </a:spcBef>
            </a:pPr>
            <a:r>
              <a:rPr sz="9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lang="es-ES" sz="9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bajo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breve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duración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veces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denomina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  <a:p>
            <a:pPr marL="12700" marR="567055">
              <a:lnSpc>
                <a:spcPct val="114300"/>
              </a:lnSpc>
              <a:spcBef>
                <a:spcPts val="20"/>
              </a:spcBef>
              <a:tabLst>
                <a:tab pos="556260" algn="l"/>
                <a:tab pos="1609725" algn="l"/>
              </a:tabLst>
            </a:pP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sobretensión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breve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duración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veces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llamado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50" dirty="0">
              <a:latin typeface="Microsoft Sans Serif"/>
              <a:cs typeface="Microsoft Sans Serif"/>
            </a:endParaRPr>
          </a:p>
          <a:p>
            <a:pPr marL="318135" marR="324485" indent="-306070" algn="just">
              <a:lnSpc>
                <a:spcPct val="121800"/>
              </a:lnSpc>
              <a:spcBef>
                <a:spcPts val="1155"/>
              </a:spcBef>
              <a:tabLst>
                <a:tab pos="856615" algn="l"/>
              </a:tabLst>
            </a:pPr>
            <a:r>
              <a:rPr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r>
              <a:rPr lang="es-ES"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77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aumento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menos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diez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ciento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típicamente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dura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solo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unos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pocos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microsegundos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  <a:p>
            <a:pPr>
              <a:spcBef>
                <a:spcPts val="10"/>
              </a:spcBef>
            </a:pPr>
            <a:endParaRPr sz="1350" dirty="0">
              <a:latin typeface="Microsoft Sans Serif"/>
              <a:cs typeface="Microsoft Sans Serif"/>
            </a:endParaRPr>
          </a:p>
          <a:p>
            <a:pPr marL="318135" marR="5080" indent="-306070">
              <a:lnSpc>
                <a:spcPts val="1440"/>
              </a:lnSpc>
              <a:tabLst>
                <a:tab pos="318135" algn="l"/>
                <a:tab pos="3162935" algn="l"/>
              </a:tabLst>
            </a:pPr>
            <a:r>
              <a:rPr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5</a:t>
            </a:r>
            <a:r>
              <a:rPr lang="es-ES"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general,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propósito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mayoría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distribución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doméstica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equipo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00" dirty="0">
              <a:latin typeface="Microsoft Sans Serif"/>
              <a:cs typeface="Microsoft Sans Serif"/>
            </a:endParaRPr>
          </a:p>
          <a:p>
            <a:pPr marL="12700">
              <a:tabLst>
                <a:tab pos="318135" algn="l"/>
              </a:tabLst>
            </a:pPr>
            <a:r>
              <a:rPr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6</a:t>
            </a:r>
            <a:r>
              <a:rPr lang="es-ES"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1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SPD</a:t>
            </a:r>
            <a:r>
              <a:rPr lang="es-ES" sz="11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protege</a:t>
            </a:r>
            <a:r>
              <a:rPr lang="es-ES" sz="11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1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11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eléctrico</a:t>
            </a:r>
            <a:r>
              <a:rPr lang="es-ES" sz="11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limitando</a:t>
            </a:r>
            <a:r>
              <a:rPr lang="es-ES" sz="11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1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00" dirty="0">
              <a:latin typeface="Microsoft Sans Serif"/>
              <a:cs typeface="Microsoft Sans Serif"/>
            </a:endParaRPr>
          </a:p>
          <a:p>
            <a:pPr marL="318135" marR="147955">
              <a:lnSpc>
                <a:spcPts val="1440"/>
              </a:lnSpc>
              <a:spcBef>
                <a:spcPts val="45"/>
              </a:spcBef>
              <a:tabLst>
                <a:tab pos="814705" algn="l"/>
              </a:tabLst>
            </a:pPr>
            <a:r>
              <a:rPr sz="110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lang="es-ES" sz="11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aplicada</a:t>
            </a:r>
            <a:r>
              <a:rPr lang="es-ES" sz="11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lang="es-ES" sz="11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11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protegido</a:t>
            </a:r>
            <a:r>
              <a:rPr lang="es-ES" sz="11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1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caso</a:t>
            </a:r>
            <a:r>
              <a:rPr lang="es-ES" sz="11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1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6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100" spc="6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4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aumento</a:t>
            </a:r>
            <a:r>
              <a:rPr lang="es-ES" sz="1100" spc="4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90487" y="5369560"/>
            <a:ext cx="4259133" cy="344162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777731" y="596900"/>
            <a:ext cx="1691639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Causas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581900" y="1871980"/>
            <a:ext cx="12509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b="1" spc="-5" dirty="0">
                <a:solidFill>
                  <a:srgbClr val="171514"/>
                </a:solidFill>
                <a:latin typeface="Tahoma"/>
                <a:cs typeface="Tahoma"/>
              </a:rPr>
              <a:t>Sobretensiones</a:t>
            </a:r>
            <a:r>
              <a:rPr sz="80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spc="-5" dirty="0" err="1">
                <a:solidFill>
                  <a:srgbClr val="171514"/>
                </a:solidFill>
                <a:latin typeface="Tahoma"/>
                <a:cs typeface="Tahoma"/>
              </a:rPr>
              <a:t>desde</a:t>
            </a:r>
            <a:r>
              <a:rPr sz="80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dirty="0" smtClean="0">
                <a:solidFill>
                  <a:srgbClr val="171514"/>
                </a:solidFill>
                <a:latin typeface="Tahoma"/>
                <a:cs typeface="Tahoma"/>
              </a:rPr>
              <a:t>el</a:t>
            </a:r>
            <a:r>
              <a:rPr lang="es-ES" sz="800" b="1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dirty="0" smtClean="0">
                <a:solidFill>
                  <a:srgbClr val="171514"/>
                </a:solidFill>
                <a:latin typeface="Tahoma"/>
                <a:cs typeface="Tahoma"/>
              </a:rPr>
              <a:t>exterior</a:t>
            </a:r>
            <a:r>
              <a:rPr lang="es-ES" sz="8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b="1" dirty="0" smtClean="0">
                <a:solidFill>
                  <a:srgbClr val="171514"/>
                </a:solidFill>
                <a:latin typeface="Tahoma"/>
                <a:cs typeface="Tahoma"/>
              </a:rPr>
              <a:t>el</a:t>
            </a:r>
            <a:r>
              <a:rPr sz="800" b="1" spc="-35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spc="5" dirty="0">
                <a:solidFill>
                  <a:srgbClr val="171514"/>
                </a:solidFill>
                <a:latin typeface="Tahoma"/>
                <a:cs typeface="Tahoma"/>
              </a:rPr>
              <a:t>hogar</a:t>
            </a:r>
            <a:endParaRPr sz="800" dirty="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77731" y="1874520"/>
            <a:ext cx="431990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ser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causadas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fuentes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fuera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casa, </a:t>
            </a:r>
            <a:r>
              <a:rPr sz="900" spc="4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900" spc="4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encienden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apagan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grandes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cargas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eléctricas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resultar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funcionamiento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rutina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maquinaria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eléctrica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fábrica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cercana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gran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instalación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comercial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pero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provocados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servicios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eléctricos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77731" y="2975611"/>
            <a:ext cx="5041265" cy="18580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dañina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eléctricas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sin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embargo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relámpagos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relámpagos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causados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atracción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elementos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cargas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negativas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atmósfera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Esto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resulta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acumulación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descargas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eléctrica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rayos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ocurrir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dentro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nube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nube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nube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nube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Según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Administración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Nacional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Oceánica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Atmosférica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(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NOAA</a:t>
            </a:r>
            <a:r>
              <a:rPr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),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hay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estimado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2000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tormentas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cualquier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momento</a:t>
            </a:r>
            <a:r>
              <a:rPr lang="es-ES" sz="10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0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mundo</a:t>
            </a:r>
            <a:r>
              <a:rPr sz="10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resultando</a:t>
            </a:r>
            <a:r>
              <a:rPr lang="es-ES" sz="10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0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00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rayo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cae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cada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segundo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Solo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Estados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Unidos</a:t>
            </a:r>
            <a:r>
              <a:rPr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hay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22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millones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rayos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año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promedio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rayo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típico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variar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20,000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50" dirty="0">
              <a:latin typeface="Microsoft Sans Serif"/>
              <a:cs typeface="Microsoft Sans Serif"/>
            </a:endParaRPr>
          </a:p>
          <a:p>
            <a:pPr marL="12700">
              <a:spcBef>
                <a:spcPts val="180"/>
              </a:spcBef>
            </a:pP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00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000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potencial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hasta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30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millones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voltios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50" dirty="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167565" y="6418425"/>
            <a:ext cx="1748155" cy="11476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25095">
              <a:lnSpc>
                <a:spcPct val="145400"/>
              </a:lnSpc>
              <a:spcBef>
                <a:spcPts val="100"/>
              </a:spcBef>
            </a:pP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2000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tormentas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eléctricas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ocurriendo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5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mundo</a:t>
            </a:r>
            <a:r>
              <a:rPr sz="5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momento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dado</a:t>
            </a:r>
            <a:endParaRPr sz="550" dirty="0">
              <a:latin typeface="Microsoft Sans Serif"/>
              <a:cs typeface="Microsoft Sans Serif"/>
            </a:endParaRPr>
          </a:p>
          <a:p>
            <a:pPr>
              <a:spcBef>
                <a:spcPts val="40"/>
              </a:spcBef>
            </a:pPr>
            <a:endParaRPr sz="900" dirty="0">
              <a:latin typeface="Microsoft Sans Serif"/>
              <a:cs typeface="Microsoft Sans Serif"/>
            </a:endParaRPr>
          </a:p>
          <a:p>
            <a:pPr marL="12700"/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100</a:t>
            </a:r>
            <a:r>
              <a:rPr sz="7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rayos</a:t>
            </a:r>
            <a:r>
              <a:rPr sz="7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caen</a:t>
            </a:r>
            <a:r>
              <a:rPr sz="7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cada</a:t>
            </a:r>
            <a:r>
              <a:rPr sz="7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segundo</a:t>
            </a:r>
            <a:endParaRPr sz="750" dirty="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900" dirty="0">
              <a:latin typeface="Microsoft Sans Serif"/>
              <a:cs typeface="Microsoft Sans Serif"/>
            </a:endParaRPr>
          </a:p>
          <a:p>
            <a:pPr marL="12700"/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8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millones</a:t>
            </a:r>
            <a:r>
              <a:rPr sz="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rayos</a:t>
            </a:r>
            <a:r>
              <a:rPr sz="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caen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cada</a:t>
            </a:r>
            <a:r>
              <a:rPr sz="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día</a:t>
            </a:r>
            <a:endParaRPr sz="7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850" dirty="0">
              <a:latin typeface="Microsoft Sans Serif"/>
              <a:cs typeface="Microsoft Sans Serif"/>
            </a:endParaRPr>
          </a:p>
          <a:p>
            <a:pPr marL="12700" marR="210185">
              <a:lnSpc>
                <a:spcPct val="114300"/>
              </a:lnSpc>
            </a:pP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Más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22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millones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rayos </a:t>
            </a:r>
            <a:r>
              <a:rPr sz="7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7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Estados</a:t>
            </a:r>
            <a:r>
              <a:rPr sz="7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Unidos</a:t>
            </a:r>
            <a:r>
              <a:rPr sz="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año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promedio</a:t>
            </a:r>
            <a:endParaRPr sz="700" dirty="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658764" y="9536430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0756" y="1787581"/>
            <a:ext cx="3891600" cy="254504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70685" y="5374030"/>
            <a:ext cx="3787262" cy="254058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762151" y="501035"/>
            <a:ext cx="1270635" cy="3848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-5" dirty="0" err="1">
                <a:solidFill>
                  <a:srgbClr val="171514"/>
                </a:solidFill>
                <a:latin typeface="Tahoma"/>
                <a:cs typeface="Tahoma"/>
              </a:rPr>
              <a:t>Equipo</a:t>
            </a:r>
            <a:r>
              <a:rPr sz="1150" b="1" spc="-7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150" b="1" dirty="0" err="1" smtClean="0">
                <a:solidFill>
                  <a:srgbClr val="171514"/>
                </a:solidFill>
                <a:latin typeface="Tahoma"/>
                <a:cs typeface="Tahoma"/>
              </a:rPr>
              <a:t>eléctrico</a:t>
            </a:r>
            <a:r>
              <a:rPr lang="es-ES" sz="1150" b="1" spc="-75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  <a:p>
            <a:pPr marL="12700">
              <a:spcBef>
                <a:spcPts val="10"/>
              </a:spcBef>
            </a:pPr>
            <a:r>
              <a:rPr sz="1200" b="1" dirty="0">
                <a:solidFill>
                  <a:srgbClr val="171514"/>
                </a:solidFill>
                <a:latin typeface="Tahoma"/>
                <a:cs typeface="Tahoma"/>
              </a:rPr>
              <a:t>Daño</a:t>
            </a:r>
            <a:endParaRPr sz="1200" dirty="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7980" y="673756"/>
            <a:ext cx="48634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rayo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tiene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caer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casa,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cerca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casa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causar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daño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varias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millas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distancia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todavía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tiene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potencial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causar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extensa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daños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eléctricos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casa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Además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provocar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50" dirty="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7980" y="1222394"/>
            <a:ext cx="48964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línea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rayos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causar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dañinas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líneas</a:t>
            </a:r>
            <a:r>
              <a:rPr lang="es-ES"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telefónicas</a:t>
            </a:r>
            <a:r>
              <a:rPr lang="es-ES"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cables</a:t>
            </a:r>
            <a:r>
              <a:rPr lang="es-ES"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TV</a:t>
            </a:r>
            <a:r>
              <a:rPr lang="es-ES"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50" dirty="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62151" y="4686955"/>
            <a:ext cx="177355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dirty="0">
                <a:solidFill>
                  <a:srgbClr val="171514"/>
                </a:solidFill>
                <a:latin typeface="Tahoma"/>
                <a:cs typeface="Tahoma"/>
              </a:rPr>
              <a:t>Ubicaciones</a:t>
            </a:r>
            <a:r>
              <a:rPr sz="7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75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7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750" b="1" spc="5" dirty="0" err="1">
                <a:solidFill>
                  <a:srgbClr val="171514"/>
                </a:solidFill>
                <a:latin typeface="Tahoma"/>
                <a:cs typeface="Tahoma"/>
              </a:rPr>
              <a:t>tormentas</a:t>
            </a:r>
            <a:r>
              <a:rPr sz="75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750" b="1" spc="-5" dirty="0" err="1" smtClean="0">
                <a:solidFill>
                  <a:srgbClr val="171514"/>
                </a:solidFill>
                <a:latin typeface="Tahoma"/>
                <a:cs typeface="Tahoma"/>
              </a:rPr>
              <a:t>eléctricas</a:t>
            </a:r>
            <a:r>
              <a:rPr lang="es-ES" sz="7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50" dirty="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7980" y="4625995"/>
            <a:ext cx="41255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tormentas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ocurren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todas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partes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Estados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Unidos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lang="es-ES" sz="10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mapa</a:t>
            </a:r>
            <a:r>
              <a:rPr lang="es-ES" sz="10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muestra</a:t>
            </a:r>
            <a:r>
              <a:rPr lang="es-ES" sz="10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10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medio</a:t>
            </a:r>
            <a:r>
              <a:rPr lang="es-ES" sz="10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anual</a:t>
            </a:r>
            <a:r>
              <a:rPr lang="es-ES" sz="10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aproximado</a:t>
            </a:r>
            <a:r>
              <a:rPr lang="es-ES" sz="10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días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tormentas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Estados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Unidos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50" dirty="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320791" y="5421010"/>
            <a:ext cx="13462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20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529537" y="5415925"/>
            <a:ext cx="13462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10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078778" y="5579624"/>
            <a:ext cx="18923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&lt;10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240206" y="5607752"/>
            <a:ext cx="13462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20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892404" y="5726616"/>
            <a:ext cx="13462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50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884608" y="5678804"/>
            <a:ext cx="13462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30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618172" y="5700063"/>
            <a:ext cx="13462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30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055586" y="5880206"/>
            <a:ext cx="13462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30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569167" y="5948718"/>
            <a:ext cx="13462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20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346631" y="6084572"/>
            <a:ext cx="13462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10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792658" y="6144166"/>
            <a:ext cx="13462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0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041429" y="6115690"/>
            <a:ext cx="13462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40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380063" y="6070334"/>
            <a:ext cx="163195" cy="346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640">
              <a:spcBef>
                <a:spcPts val="10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60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73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70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505790" y="6211511"/>
            <a:ext cx="13462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40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057543" y="6394706"/>
            <a:ext cx="13462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50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981831" y="6459632"/>
            <a:ext cx="13462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50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402461" y="6615506"/>
            <a:ext cx="18923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&lt;10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0443535" y="6676821"/>
            <a:ext cx="13462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40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107226" y="6789775"/>
            <a:ext cx="13462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60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655817" y="6874078"/>
            <a:ext cx="13462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40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0556044" y="6858672"/>
            <a:ext cx="13462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70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0982561" y="6940359"/>
            <a:ext cx="13462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80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520930" y="7087069"/>
            <a:ext cx="13462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30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1138810" y="7057695"/>
            <a:ext cx="258445" cy="475615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>
              <a:spcBef>
                <a:spcPts val="32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90</a:t>
            </a:r>
            <a:endParaRPr sz="750">
              <a:latin typeface="Microsoft Sans Serif"/>
              <a:cs typeface="Microsoft Sans Serif"/>
            </a:endParaRPr>
          </a:p>
          <a:p>
            <a:pPr marL="86995">
              <a:spcBef>
                <a:spcPts val="22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80</a:t>
            </a:r>
            <a:endParaRPr sz="750">
              <a:latin typeface="Microsoft Sans Serif"/>
              <a:cs typeface="Microsoft Sans Serif"/>
            </a:endParaRPr>
          </a:p>
          <a:p>
            <a:pPr marL="136525">
              <a:spcBef>
                <a:spcPts val="40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70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0628905" y="7234161"/>
            <a:ext cx="283845" cy="3594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100</a:t>
            </a:r>
            <a:endParaRPr sz="750">
              <a:latin typeface="Microsoft Sans Serif"/>
              <a:cs typeface="Microsoft Sans Serif"/>
            </a:endParaRPr>
          </a:p>
          <a:p>
            <a:pPr marL="161925">
              <a:spcBef>
                <a:spcPts val="825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60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2189814" y="9536430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742402" y="1421536"/>
            <a:ext cx="4122420" cy="3824604"/>
            <a:chOff x="2687802" y="1421536"/>
            <a:chExt cx="4122420" cy="3824604"/>
          </a:xfrm>
        </p:grpSpPr>
        <p:sp>
          <p:nvSpPr>
            <p:cNvPr id="3" name="object 3"/>
            <p:cNvSpPr/>
            <p:nvPr/>
          </p:nvSpPr>
          <p:spPr>
            <a:xfrm>
              <a:off x="5638406" y="4216234"/>
              <a:ext cx="106045" cy="1027430"/>
            </a:xfrm>
            <a:custGeom>
              <a:avLst/>
              <a:gdLst/>
              <a:ahLst/>
              <a:cxnLst/>
              <a:rect l="l" t="t" r="r" b="b"/>
              <a:pathLst>
                <a:path w="106045" h="1027429">
                  <a:moveTo>
                    <a:pt x="0" y="0"/>
                  </a:moveTo>
                  <a:lnTo>
                    <a:pt x="0" y="1027417"/>
                  </a:lnTo>
                  <a:lnTo>
                    <a:pt x="105498" y="933805"/>
                  </a:lnTo>
                  <a:lnTo>
                    <a:pt x="105498" y="1054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638406" y="4216234"/>
              <a:ext cx="106045" cy="1027430"/>
            </a:xfrm>
            <a:custGeom>
              <a:avLst/>
              <a:gdLst/>
              <a:ahLst/>
              <a:cxnLst/>
              <a:rect l="l" t="t" r="r" b="b"/>
              <a:pathLst>
                <a:path w="106045" h="1027429">
                  <a:moveTo>
                    <a:pt x="0" y="0"/>
                  </a:moveTo>
                  <a:lnTo>
                    <a:pt x="105498" y="105498"/>
                  </a:lnTo>
                  <a:lnTo>
                    <a:pt x="105498" y="933805"/>
                  </a:lnTo>
                  <a:lnTo>
                    <a:pt x="0" y="1027417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303647" y="4216234"/>
              <a:ext cx="335280" cy="1000125"/>
            </a:xfrm>
            <a:custGeom>
              <a:avLst/>
              <a:gdLst/>
              <a:ahLst/>
              <a:cxnLst/>
              <a:rect l="l" t="t" r="r" b="b"/>
              <a:pathLst>
                <a:path w="335279" h="1000125">
                  <a:moveTo>
                    <a:pt x="325755" y="0"/>
                  </a:moveTo>
                  <a:lnTo>
                    <a:pt x="0" y="0"/>
                  </a:lnTo>
                  <a:lnTo>
                    <a:pt x="0" y="588797"/>
                  </a:lnTo>
                  <a:lnTo>
                    <a:pt x="37503" y="554939"/>
                  </a:lnTo>
                  <a:lnTo>
                    <a:pt x="70116" y="518642"/>
                  </a:lnTo>
                  <a:lnTo>
                    <a:pt x="98247" y="479907"/>
                  </a:lnTo>
                  <a:lnTo>
                    <a:pt x="122288" y="438683"/>
                  </a:lnTo>
                  <a:lnTo>
                    <a:pt x="142684" y="394944"/>
                  </a:lnTo>
                  <a:lnTo>
                    <a:pt x="159842" y="348678"/>
                  </a:lnTo>
                  <a:lnTo>
                    <a:pt x="174180" y="299834"/>
                  </a:lnTo>
                  <a:lnTo>
                    <a:pt x="186105" y="248373"/>
                  </a:lnTo>
                  <a:lnTo>
                    <a:pt x="198704" y="197853"/>
                  </a:lnTo>
                  <a:lnTo>
                    <a:pt x="215417" y="149733"/>
                  </a:lnTo>
                  <a:lnTo>
                    <a:pt x="236359" y="104965"/>
                  </a:lnTo>
                  <a:lnTo>
                    <a:pt x="261645" y="64465"/>
                  </a:lnTo>
                  <a:lnTo>
                    <a:pt x="291401" y="29171"/>
                  </a:lnTo>
                  <a:lnTo>
                    <a:pt x="325755" y="0"/>
                  </a:lnTo>
                  <a:close/>
                </a:path>
                <a:path w="335279" h="1000125">
                  <a:moveTo>
                    <a:pt x="334759" y="102768"/>
                  </a:moveTo>
                  <a:lnTo>
                    <a:pt x="314413" y="141579"/>
                  </a:lnTo>
                  <a:lnTo>
                    <a:pt x="299618" y="184950"/>
                  </a:lnTo>
                  <a:lnTo>
                    <a:pt x="289661" y="232156"/>
                  </a:lnTo>
                  <a:lnTo>
                    <a:pt x="283806" y="282473"/>
                  </a:lnTo>
                  <a:lnTo>
                    <a:pt x="279374" y="379196"/>
                  </a:lnTo>
                  <a:lnTo>
                    <a:pt x="274993" y="424561"/>
                  </a:lnTo>
                  <a:lnTo>
                    <a:pt x="268109" y="470916"/>
                  </a:lnTo>
                  <a:lnTo>
                    <a:pt x="258622" y="517944"/>
                  </a:lnTo>
                  <a:lnTo>
                    <a:pt x="246443" y="565327"/>
                  </a:lnTo>
                  <a:lnTo>
                    <a:pt x="231482" y="612736"/>
                  </a:lnTo>
                  <a:lnTo>
                    <a:pt x="213626" y="659853"/>
                  </a:lnTo>
                  <a:lnTo>
                    <a:pt x="192798" y="706348"/>
                  </a:lnTo>
                  <a:lnTo>
                    <a:pt x="168897" y="751890"/>
                  </a:lnTo>
                  <a:lnTo>
                    <a:pt x="141833" y="796163"/>
                  </a:lnTo>
                  <a:lnTo>
                    <a:pt x="111506" y="838835"/>
                  </a:lnTo>
                  <a:lnTo>
                    <a:pt x="77812" y="879589"/>
                  </a:lnTo>
                  <a:lnTo>
                    <a:pt x="40678" y="918095"/>
                  </a:lnTo>
                  <a:lnTo>
                    <a:pt x="0" y="954036"/>
                  </a:lnTo>
                  <a:lnTo>
                    <a:pt x="0" y="999655"/>
                  </a:lnTo>
                  <a:lnTo>
                    <a:pt x="334759" y="999655"/>
                  </a:lnTo>
                  <a:lnTo>
                    <a:pt x="334759" y="102768"/>
                  </a:lnTo>
                  <a:close/>
                </a:path>
                <a:path w="335279" h="1000125">
                  <a:moveTo>
                    <a:pt x="334759" y="24231"/>
                  </a:moveTo>
                  <a:lnTo>
                    <a:pt x="301625" y="55880"/>
                  </a:lnTo>
                  <a:lnTo>
                    <a:pt x="273748" y="93573"/>
                  </a:lnTo>
                  <a:lnTo>
                    <a:pt x="250901" y="136359"/>
                  </a:lnTo>
                  <a:lnTo>
                    <a:pt x="232905" y="183261"/>
                  </a:lnTo>
                  <a:lnTo>
                    <a:pt x="219532" y="233324"/>
                  </a:lnTo>
                  <a:lnTo>
                    <a:pt x="210616" y="285559"/>
                  </a:lnTo>
                  <a:lnTo>
                    <a:pt x="202374" y="339128"/>
                  </a:lnTo>
                  <a:lnTo>
                    <a:pt x="191401" y="390144"/>
                  </a:lnTo>
                  <a:lnTo>
                    <a:pt x="177228" y="438683"/>
                  </a:lnTo>
                  <a:lnTo>
                    <a:pt x="159410" y="484822"/>
                  </a:lnTo>
                  <a:lnTo>
                    <a:pt x="137490" y="528612"/>
                  </a:lnTo>
                  <a:lnTo>
                    <a:pt x="111048" y="570141"/>
                  </a:lnTo>
                  <a:lnTo>
                    <a:pt x="79616" y="609447"/>
                  </a:lnTo>
                  <a:lnTo>
                    <a:pt x="42748" y="646620"/>
                  </a:lnTo>
                  <a:lnTo>
                    <a:pt x="0" y="681710"/>
                  </a:lnTo>
                  <a:lnTo>
                    <a:pt x="0" y="745286"/>
                  </a:lnTo>
                  <a:lnTo>
                    <a:pt x="43434" y="708520"/>
                  </a:lnTo>
                  <a:lnTo>
                    <a:pt x="81457" y="670928"/>
                  </a:lnTo>
                  <a:lnTo>
                    <a:pt x="114401" y="632244"/>
                  </a:lnTo>
                  <a:lnTo>
                    <a:pt x="142608" y="592251"/>
                  </a:lnTo>
                  <a:lnTo>
                    <a:pt x="166408" y="550710"/>
                  </a:lnTo>
                  <a:lnTo>
                    <a:pt x="186143" y="507352"/>
                  </a:lnTo>
                  <a:lnTo>
                    <a:pt x="202158" y="461937"/>
                  </a:lnTo>
                  <a:lnTo>
                    <a:pt x="214769" y="414248"/>
                  </a:lnTo>
                  <a:lnTo>
                    <a:pt x="224332" y="364007"/>
                  </a:lnTo>
                  <a:lnTo>
                    <a:pt x="231190" y="310997"/>
                  </a:lnTo>
                  <a:lnTo>
                    <a:pt x="238163" y="260883"/>
                  </a:lnTo>
                  <a:lnTo>
                    <a:pt x="248856" y="212471"/>
                  </a:lnTo>
                  <a:lnTo>
                    <a:pt x="263575" y="166624"/>
                  </a:lnTo>
                  <a:lnTo>
                    <a:pt x="282600" y="124193"/>
                  </a:lnTo>
                  <a:lnTo>
                    <a:pt x="306222" y="86017"/>
                  </a:lnTo>
                  <a:lnTo>
                    <a:pt x="334759" y="52933"/>
                  </a:lnTo>
                  <a:lnTo>
                    <a:pt x="334759" y="24231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303647" y="4269168"/>
              <a:ext cx="335280" cy="901700"/>
            </a:xfrm>
            <a:custGeom>
              <a:avLst/>
              <a:gdLst/>
              <a:ahLst/>
              <a:cxnLst/>
              <a:rect l="l" t="t" r="r" b="b"/>
              <a:pathLst>
                <a:path w="335279" h="901700">
                  <a:moveTo>
                    <a:pt x="334759" y="0"/>
                  </a:moveTo>
                  <a:lnTo>
                    <a:pt x="306230" y="33073"/>
                  </a:lnTo>
                  <a:lnTo>
                    <a:pt x="282601" y="71251"/>
                  </a:lnTo>
                  <a:lnTo>
                    <a:pt x="263577" y="113687"/>
                  </a:lnTo>
                  <a:lnTo>
                    <a:pt x="248864" y="159532"/>
                  </a:lnTo>
                  <a:lnTo>
                    <a:pt x="238166" y="207940"/>
                  </a:lnTo>
                  <a:lnTo>
                    <a:pt x="231190" y="258064"/>
                  </a:lnTo>
                  <a:lnTo>
                    <a:pt x="224344" y="311073"/>
                  </a:lnTo>
                  <a:lnTo>
                    <a:pt x="214780" y="361304"/>
                  </a:lnTo>
                  <a:lnTo>
                    <a:pt x="202162" y="409000"/>
                  </a:lnTo>
                  <a:lnTo>
                    <a:pt x="186153" y="454406"/>
                  </a:lnTo>
                  <a:lnTo>
                    <a:pt x="166416" y="497763"/>
                  </a:lnTo>
                  <a:lnTo>
                    <a:pt x="142612" y="539316"/>
                  </a:lnTo>
                  <a:lnTo>
                    <a:pt x="114406" y="579309"/>
                  </a:lnTo>
                  <a:lnTo>
                    <a:pt x="81460" y="617983"/>
                  </a:lnTo>
                  <a:lnTo>
                    <a:pt x="43437" y="655583"/>
                  </a:lnTo>
                  <a:lnTo>
                    <a:pt x="0" y="692353"/>
                  </a:lnTo>
                  <a:lnTo>
                    <a:pt x="0" y="901103"/>
                  </a:lnTo>
                  <a:lnTo>
                    <a:pt x="40682" y="865161"/>
                  </a:lnTo>
                  <a:lnTo>
                    <a:pt x="77819" y="826650"/>
                  </a:lnTo>
                  <a:lnTo>
                    <a:pt x="111506" y="785894"/>
                  </a:lnTo>
                  <a:lnTo>
                    <a:pt x="141836" y="743218"/>
                  </a:lnTo>
                  <a:lnTo>
                    <a:pt x="168904" y="698946"/>
                  </a:lnTo>
                  <a:lnTo>
                    <a:pt x="192805" y="653402"/>
                  </a:lnTo>
                  <a:lnTo>
                    <a:pt x="213634" y="606912"/>
                  </a:lnTo>
                  <a:lnTo>
                    <a:pt x="231485" y="559799"/>
                  </a:lnTo>
                  <a:lnTo>
                    <a:pt x="246453" y="512389"/>
                  </a:lnTo>
                  <a:lnTo>
                    <a:pt x="258632" y="465006"/>
                  </a:lnTo>
                  <a:lnTo>
                    <a:pt x="268117" y="417974"/>
                  </a:lnTo>
                  <a:lnTo>
                    <a:pt x="275003" y="371618"/>
                  </a:lnTo>
                  <a:lnTo>
                    <a:pt x="279384" y="326262"/>
                  </a:lnTo>
                  <a:lnTo>
                    <a:pt x="283812" y="229538"/>
                  </a:lnTo>
                  <a:lnTo>
                    <a:pt x="289665" y="179219"/>
                  </a:lnTo>
                  <a:lnTo>
                    <a:pt x="299630" y="132008"/>
                  </a:lnTo>
                  <a:lnTo>
                    <a:pt x="314422" y="88635"/>
                  </a:lnTo>
                  <a:lnTo>
                    <a:pt x="334759" y="49834"/>
                  </a:lnTo>
                  <a:lnTo>
                    <a:pt x="3347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035207" y="4237316"/>
              <a:ext cx="268605" cy="661670"/>
            </a:xfrm>
            <a:custGeom>
              <a:avLst/>
              <a:gdLst/>
              <a:ahLst/>
              <a:cxnLst/>
              <a:rect l="l" t="t" r="r" b="b"/>
              <a:pathLst>
                <a:path w="268604" h="661670">
                  <a:moveTo>
                    <a:pt x="268439" y="0"/>
                  </a:moveTo>
                  <a:lnTo>
                    <a:pt x="234160" y="31526"/>
                  </a:lnTo>
                  <a:lnTo>
                    <a:pt x="205345" y="69448"/>
                  </a:lnTo>
                  <a:lnTo>
                    <a:pt x="181778" y="112736"/>
                  </a:lnTo>
                  <a:lnTo>
                    <a:pt x="163242" y="160357"/>
                  </a:lnTo>
                  <a:lnTo>
                    <a:pt x="149521" y="211281"/>
                  </a:lnTo>
                  <a:lnTo>
                    <a:pt x="140398" y="264477"/>
                  </a:lnTo>
                  <a:lnTo>
                    <a:pt x="131794" y="320070"/>
                  </a:lnTo>
                  <a:lnTo>
                    <a:pt x="120211" y="372926"/>
                  </a:lnTo>
                  <a:lnTo>
                    <a:pt x="105145" y="423119"/>
                  </a:lnTo>
                  <a:lnTo>
                    <a:pt x="86095" y="470722"/>
                  </a:lnTo>
                  <a:lnTo>
                    <a:pt x="62556" y="515811"/>
                  </a:lnTo>
                  <a:lnTo>
                    <a:pt x="34025" y="558459"/>
                  </a:lnTo>
                  <a:lnTo>
                    <a:pt x="0" y="598741"/>
                  </a:lnTo>
                  <a:lnTo>
                    <a:pt x="0" y="661466"/>
                  </a:lnTo>
                  <a:lnTo>
                    <a:pt x="35691" y="621651"/>
                  </a:lnTo>
                  <a:lnTo>
                    <a:pt x="66185" y="580489"/>
                  </a:lnTo>
                  <a:lnTo>
                    <a:pt x="91856" y="537707"/>
                  </a:lnTo>
                  <a:lnTo>
                    <a:pt x="113079" y="493031"/>
                  </a:lnTo>
                  <a:lnTo>
                    <a:pt x="130226" y="446188"/>
                  </a:lnTo>
                  <a:lnTo>
                    <a:pt x="143673" y="396903"/>
                  </a:lnTo>
                  <a:lnTo>
                    <a:pt x="153793" y="344903"/>
                  </a:lnTo>
                  <a:lnTo>
                    <a:pt x="160959" y="289915"/>
                  </a:lnTo>
                  <a:lnTo>
                    <a:pt x="168122" y="238801"/>
                  </a:lnTo>
                  <a:lnTo>
                    <a:pt x="179173" y="189507"/>
                  </a:lnTo>
                  <a:lnTo>
                    <a:pt x="194421" y="142925"/>
                  </a:lnTo>
                  <a:lnTo>
                    <a:pt x="214175" y="99946"/>
                  </a:lnTo>
                  <a:lnTo>
                    <a:pt x="238745" y="61460"/>
                  </a:lnTo>
                  <a:lnTo>
                    <a:pt x="268439" y="28359"/>
                  </a:lnTo>
                  <a:lnTo>
                    <a:pt x="268439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35207" y="4216234"/>
              <a:ext cx="268605" cy="620395"/>
            </a:xfrm>
            <a:custGeom>
              <a:avLst/>
              <a:gdLst/>
              <a:ahLst/>
              <a:cxnLst/>
              <a:rect l="l" t="t" r="r" b="b"/>
              <a:pathLst>
                <a:path w="268604" h="620395">
                  <a:moveTo>
                    <a:pt x="268439" y="0"/>
                  </a:moveTo>
                  <a:lnTo>
                    <a:pt x="255524" y="0"/>
                  </a:lnTo>
                  <a:lnTo>
                    <a:pt x="221180" y="29163"/>
                  </a:lnTo>
                  <a:lnTo>
                    <a:pt x="191424" y="64460"/>
                  </a:lnTo>
                  <a:lnTo>
                    <a:pt x="166136" y="104960"/>
                  </a:lnTo>
                  <a:lnTo>
                    <a:pt x="145197" y="149733"/>
                  </a:lnTo>
                  <a:lnTo>
                    <a:pt x="128487" y="197847"/>
                  </a:lnTo>
                  <a:lnTo>
                    <a:pt x="115887" y="248373"/>
                  </a:lnTo>
                  <a:lnTo>
                    <a:pt x="103965" y="299771"/>
                  </a:lnTo>
                  <a:lnTo>
                    <a:pt x="89630" y="348563"/>
                  </a:lnTo>
                  <a:lnTo>
                    <a:pt x="72474" y="394785"/>
                  </a:lnTo>
                  <a:lnTo>
                    <a:pt x="52089" y="438472"/>
                  </a:lnTo>
                  <a:lnTo>
                    <a:pt x="28067" y="479657"/>
                  </a:lnTo>
                  <a:lnTo>
                    <a:pt x="0" y="518375"/>
                  </a:lnTo>
                  <a:lnTo>
                    <a:pt x="0" y="619823"/>
                  </a:lnTo>
                  <a:lnTo>
                    <a:pt x="34025" y="579541"/>
                  </a:lnTo>
                  <a:lnTo>
                    <a:pt x="62556" y="536893"/>
                  </a:lnTo>
                  <a:lnTo>
                    <a:pt x="86095" y="491804"/>
                  </a:lnTo>
                  <a:lnTo>
                    <a:pt x="105145" y="444201"/>
                  </a:lnTo>
                  <a:lnTo>
                    <a:pt x="120211" y="394008"/>
                  </a:lnTo>
                  <a:lnTo>
                    <a:pt x="131794" y="341152"/>
                  </a:lnTo>
                  <a:lnTo>
                    <a:pt x="140398" y="285559"/>
                  </a:lnTo>
                  <a:lnTo>
                    <a:pt x="149521" y="232363"/>
                  </a:lnTo>
                  <a:lnTo>
                    <a:pt x="163242" y="181439"/>
                  </a:lnTo>
                  <a:lnTo>
                    <a:pt x="181778" y="133818"/>
                  </a:lnTo>
                  <a:lnTo>
                    <a:pt x="205345" y="90530"/>
                  </a:lnTo>
                  <a:lnTo>
                    <a:pt x="234160" y="52608"/>
                  </a:lnTo>
                  <a:lnTo>
                    <a:pt x="268439" y="21081"/>
                  </a:lnTo>
                  <a:lnTo>
                    <a:pt x="2684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035207" y="4216234"/>
              <a:ext cx="268605" cy="1000125"/>
            </a:xfrm>
            <a:custGeom>
              <a:avLst/>
              <a:gdLst/>
              <a:ahLst/>
              <a:cxnLst/>
              <a:rect l="l" t="t" r="r" b="b"/>
              <a:pathLst>
                <a:path w="268604" h="1000125">
                  <a:moveTo>
                    <a:pt x="255524" y="0"/>
                  </a:moveTo>
                  <a:lnTo>
                    <a:pt x="0" y="0"/>
                  </a:lnTo>
                  <a:lnTo>
                    <a:pt x="0" y="518375"/>
                  </a:lnTo>
                  <a:lnTo>
                    <a:pt x="28067" y="479666"/>
                  </a:lnTo>
                  <a:lnTo>
                    <a:pt x="52082" y="438480"/>
                  </a:lnTo>
                  <a:lnTo>
                    <a:pt x="72466" y="394792"/>
                  </a:lnTo>
                  <a:lnTo>
                    <a:pt x="89623" y="348564"/>
                  </a:lnTo>
                  <a:lnTo>
                    <a:pt x="103962" y="299783"/>
                  </a:lnTo>
                  <a:lnTo>
                    <a:pt x="115887" y="248373"/>
                  </a:lnTo>
                  <a:lnTo>
                    <a:pt x="128485" y="197853"/>
                  </a:lnTo>
                  <a:lnTo>
                    <a:pt x="145186" y="149733"/>
                  </a:lnTo>
                  <a:lnTo>
                    <a:pt x="166128" y="104965"/>
                  </a:lnTo>
                  <a:lnTo>
                    <a:pt x="191414" y="64465"/>
                  </a:lnTo>
                  <a:lnTo>
                    <a:pt x="221170" y="29171"/>
                  </a:lnTo>
                  <a:lnTo>
                    <a:pt x="255524" y="0"/>
                  </a:lnTo>
                  <a:close/>
                </a:path>
                <a:path w="268604" h="1000125">
                  <a:moveTo>
                    <a:pt x="268439" y="90436"/>
                  </a:moveTo>
                  <a:lnTo>
                    <a:pt x="243954" y="130378"/>
                  </a:lnTo>
                  <a:lnTo>
                    <a:pt x="226250" y="175958"/>
                  </a:lnTo>
                  <a:lnTo>
                    <a:pt x="214439" y="226250"/>
                  </a:lnTo>
                  <a:lnTo>
                    <a:pt x="207581" y="280327"/>
                  </a:lnTo>
                  <a:lnTo>
                    <a:pt x="202501" y="384175"/>
                  </a:lnTo>
                  <a:lnTo>
                    <a:pt x="197307" y="430263"/>
                  </a:lnTo>
                  <a:lnTo>
                    <a:pt x="189103" y="475538"/>
                  </a:lnTo>
                  <a:lnTo>
                    <a:pt x="177749" y="520001"/>
                  </a:lnTo>
                  <a:lnTo>
                    <a:pt x="163131" y="563676"/>
                  </a:lnTo>
                  <a:lnTo>
                    <a:pt x="145122" y="606564"/>
                  </a:lnTo>
                  <a:lnTo>
                    <a:pt x="123609" y="648665"/>
                  </a:lnTo>
                  <a:lnTo>
                    <a:pt x="98463" y="690003"/>
                  </a:lnTo>
                  <a:lnTo>
                    <a:pt x="69557" y="730580"/>
                  </a:lnTo>
                  <a:lnTo>
                    <a:pt x="36779" y="770407"/>
                  </a:lnTo>
                  <a:lnTo>
                    <a:pt x="0" y="809472"/>
                  </a:lnTo>
                  <a:lnTo>
                    <a:pt x="0" y="999655"/>
                  </a:lnTo>
                  <a:lnTo>
                    <a:pt x="268439" y="999655"/>
                  </a:lnTo>
                  <a:lnTo>
                    <a:pt x="268439" y="90436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035207" y="4265675"/>
              <a:ext cx="268605" cy="760095"/>
            </a:xfrm>
            <a:custGeom>
              <a:avLst/>
              <a:gdLst/>
              <a:ahLst/>
              <a:cxnLst/>
              <a:rect l="l" t="t" r="r" b="b"/>
              <a:pathLst>
                <a:path w="268604" h="760095">
                  <a:moveTo>
                    <a:pt x="268439" y="0"/>
                  </a:moveTo>
                  <a:lnTo>
                    <a:pt x="238745" y="33101"/>
                  </a:lnTo>
                  <a:lnTo>
                    <a:pt x="214175" y="71587"/>
                  </a:lnTo>
                  <a:lnTo>
                    <a:pt x="194421" y="114566"/>
                  </a:lnTo>
                  <a:lnTo>
                    <a:pt x="179173" y="161148"/>
                  </a:lnTo>
                  <a:lnTo>
                    <a:pt x="168122" y="210442"/>
                  </a:lnTo>
                  <a:lnTo>
                    <a:pt x="160959" y="261556"/>
                  </a:lnTo>
                  <a:lnTo>
                    <a:pt x="153793" y="316544"/>
                  </a:lnTo>
                  <a:lnTo>
                    <a:pt x="143673" y="368544"/>
                  </a:lnTo>
                  <a:lnTo>
                    <a:pt x="130226" y="417828"/>
                  </a:lnTo>
                  <a:lnTo>
                    <a:pt x="113079" y="464672"/>
                  </a:lnTo>
                  <a:lnTo>
                    <a:pt x="91856" y="509348"/>
                  </a:lnTo>
                  <a:lnTo>
                    <a:pt x="66185" y="552130"/>
                  </a:lnTo>
                  <a:lnTo>
                    <a:pt x="35691" y="593292"/>
                  </a:lnTo>
                  <a:lnTo>
                    <a:pt x="0" y="633107"/>
                  </a:lnTo>
                  <a:lnTo>
                    <a:pt x="0" y="760031"/>
                  </a:lnTo>
                  <a:lnTo>
                    <a:pt x="36780" y="720955"/>
                  </a:lnTo>
                  <a:lnTo>
                    <a:pt x="69561" y="681133"/>
                  </a:lnTo>
                  <a:lnTo>
                    <a:pt x="98465" y="640557"/>
                  </a:lnTo>
                  <a:lnTo>
                    <a:pt x="123615" y="599220"/>
                  </a:lnTo>
                  <a:lnTo>
                    <a:pt x="145132" y="557112"/>
                  </a:lnTo>
                  <a:lnTo>
                    <a:pt x="163138" y="514226"/>
                  </a:lnTo>
                  <a:lnTo>
                    <a:pt x="177757" y="470553"/>
                  </a:lnTo>
                  <a:lnTo>
                    <a:pt x="189108" y="426085"/>
                  </a:lnTo>
                  <a:lnTo>
                    <a:pt x="197316" y="380815"/>
                  </a:lnTo>
                  <a:lnTo>
                    <a:pt x="202501" y="334733"/>
                  </a:lnTo>
                  <a:lnTo>
                    <a:pt x="207586" y="230884"/>
                  </a:lnTo>
                  <a:lnTo>
                    <a:pt x="214440" y="176800"/>
                  </a:lnTo>
                  <a:lnTo>
                    <a:pt x="226261" y="126507"/>
                  </a:lnTo>
                  <a:lnTo>
                    <a:pt x="243957" y="80930"/>
                  </a:lnTo>
                  <a:lnTo>
                    <a:pt x="268439" y="40995"/>
                  </a:lnTo>
                  <a:lnTo>
                    <a:pt x="2684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76202" y="4400638"/>
              <a:ext cx="173355" cy="208279"/>
            </a:xfrm>
            <a:custGeom>
              <a:avLst/>
              <a:gdLst/>
              <a:ahLst/>
              <a:cxnLst/>
              <a:rect l="l" t="t" r="r" b="b"/>
              <a:pathLst>
                <a:path w="173354" h="208279">
                  <a:moveTo>
                    <a:pt x="173189" y="0"/>
                  </a:moveTo>
                  <a:lnTo>
                    <a:pt x="0" y="0"/>
                  </a:lnTo>
                  <a:lnTo>
                    <a:pt x="0" y="208152"/>
                  </a:lnTo>
                  <a:lnTo>
                    <a:pt x="173189" y="208152"/>
                  </a:lnTo>
                  <a:lnTo>
                    <a:pt x="17318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076202" y="4400638"/>
              <a:ext cx="173355" cy="208279"/>
            </a:xfrm>
            <a:custGeom>
              <a:avLst/>
              <a:gdLst/>
              <a:ahLst/>
              <a:cxnLst/>
              <a:rect l="l" t="t" r="r" b="b"/>
              <a:pathLst>
                <a:path w="173354" h="208279">
                  <a:moveTo>
                    <a:pt x="173189" y="208152"/>
                  </a:moveTo>
                  <a:lnTo>
                    <a:pt x="0" y="208152"/>
                  </a:lnTo>
                  <a:lnTo>
                    <a:pt x="0" y="0"/>
                  </a:lnTo>
                  <a:lnTo>
                    <a:pt x="173189" y="0"/>
                  </a:lnTo>
                  <a:lnTo>
                    <a:pt x="173189" y="20815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202047" y="4479632"/>
              <a:ext cx="32384" cy="114300"/>
            </a:xfrm>
            <a:custGeom>
              <a:avLst/>
              <a:gdLst/>
              <a:ahLst/>
              <a:cxnLst/>
              <a:rect l="l" t="t" r="r" b="b"/>
              <a:pathLst>
                <a:path w="32385" h="114300">
                  <a:moveTo>
                    <a:pt x="31775" y="0"/>
                  </a:moveTo>
                  <a:lnTo>
                    <a:pt x="0" y="0"/>
                  </a:lnTo>
                  <a:lnTo>
                    <a:pt x="0" y="113715"/>
                  </a:lnTo>
                  <a:lnTo>
                    <a:pt x="31775" y="113715"/>
                  </a:lnTo>
                  <a:lnTo>
                    <a:pt x="31775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202047" y="4479632"/>
              <a:ext cx="32384" cy="114300"/>
            </a:xfrm>
            <a:custGeom>
              <a:avLst/>
              <a:gdLst/>
              <a:ahLst/>
              <a:cxnLst/>
              <a:rect l="l" t="t" r="r" b="b"/>
              <a:pathLst>
                <a:path w="32385" h="114300">
                  <a:moveTo>
                    <a:pt x="31775" y="0"/>
                  </a:moveTo>
                  <a:lnTo>
                    <a:pt x="0" y="0"/>
                  </a:lnTo>
                  <a:lnTo>
                    <a:pt x="0" y="113715"/>
                  </a:lnTo>
                  <a:lnTo>
                    <a:pt x="31775" y="113715"/>
                  </a:lnTo>
                  <a:lnTo>
                    <a:pt x="31775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091747" y="4479632"/>
              <a:ext cx="33655" cy="114300"/>
            </a:xfrm>
            <a:custGeom>
              <a:avLst/>
              <a:gdLst/>
              <a:ahLst/>
              <a:cxnLst/>
              <a:rect l="l" t="t" r="r" b="b"/>
              <a:pathLst>
                <a:path w="33654" h="114300">
                  <a:moveTo>
                    <a:pt x="33578" y="0"/>
                  </a:moveTo>
                  <a:lnTo>
                    <a:pt x="0" y="0"/>
                  </a:lnTo>
                  <a:lnTo>
                    <a:pt x="0" y="113715"/>
                  </a:lnTo>
                  <a:lnTo>
                    <a:pt x="33578" y="113715"/>
                  </a:lnTo>
                  <a:lnTo>
                    <a:pt x="33578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091747" y="4479632"/>
              <a:ext cx="110489" cy="114300"/>
            </a:xfrm>
            <a:custGeom>
              <a:avLst/>
              <a:gdLst/>
              <a:ahLst/>
              <a:cxnLst/>
              <a:rect l="l" t="t" r="r" b="b"/>
              <a:pathLst>
                <a:path w="110489" h="114300">
                  <a:moveTo>
                    <a:pt x="0" y="0"/>
                  </a:moveTo>
                  <a:lnTo>
                    <a:pt x="0" y="113715"/>
                  </a:lnTo>
                  <a:lnTo>
                    <a:pt x="33578" y="113715"/>
                  </a:lnTo>
                  <a:lnTo>
                    <a:pt x="33578" y="0"/>
                  </a:lnTo>
                  <a:lnTo>
                    <a:pt x="0" y="0"/>
                  </a:lnTo>
                  <a:close/>
                </a:path>
                <a:path w="110489" h="114300">
                  <a:moveTo>
                    <a:pt x="33578" y="0"/>
                  </a:moveTo>
                  <a:lnTo>
                    <a:pt x="33578" y="113715"/>
                  </a:lnTo>
                  <a:lnTo>
                    <a:pt x="110299" y="113715"/>
                  </a:lnTo>
                  <a:lnTo>
                    <a:pt x="110299" y="0"/>
                  </a:lnTo>
                  <a:lnTo>
                    <a:pt x="33578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87802" y="1421536"/>
              <a:ext cx="4122115" cy="3702557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5035207" y="4216234"/>
              <a:ext cx="603250" cy="1000125"/>
            </a:xfrm>
            <a:custGeom>
              <a:avLst/>
              <a:gdLst/>
              <a:ahLst/>
              <a:cxnLst/>
              <a:rect l="l" t="t" r="r" b="b"/>
              <a:pathLst>
                <a:path w="603250" h="1000125">
                  <a:moveTo>
                    <a:pt x="268439" y="999655"/>
                  </a:moveTo>
                  <a:lnTo>
                    <a:pt x="0" y="999655"/>
                  </a:lnTo>
                  <a:lnTo>
                    <a:pt x="0" y="0"/>
                  </a:lnTo>
                  <a:lnTo>
                    <a:pt x="268439" y="0"/>
                  </a:lnTo>
                  <a:lnTo>
                    <a:pt x="268439" y="999655"/>
                  </a:lnTo>
                  <a:close/>
                </a:path>
                <a:path w="603250" h="1000125">
                  <a:moveTo>
                    <a:pt x="603199" y="999655"/>
                  </a:moveTo>
                  <a:lnTo>
                    <a:pt x="268439" y="999655"/>
                  </a:lnTo>
                  <a:lnTo>
                    <a:pt x="268439" y="0"/>
                  </a:lnTo>
                  <a:lnTo>
                    <a:pt x="603199" y="0"/>
                  </a:lnTo>
                  <a:lnTo>
                    <a:pt x="603199" y="99965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303647" y="4216234"/>
              <a:ext cx="19050" cy="1000125"/>
            </a:xfrm>
            <a:custGeom>
              <a:avLst/>
              <a:gdLst/>
              <a:ahLst/>
              <a:cxnLst/>
              <a:rect l="l" t="t" r="r" b="b"/>
              <a:pathLst>
                <a:path w="19050" h="1000125">
                  <a:moveTo>
                    <a:pt x="18618" y="0"/>
                  </a:moveTo>
                  <a:lnTo>
                    <a:pt x="0" y="0"/>
                  </a:lnTo>
                  <a:lnTo>
                    <a:pt x="0" y="999655"/>
                  </a:lnTo>
                  <a:lnTo>
                    <a:pt x="18618" y="999655"/>
                  </a:lnTo>
                  <a:lnTo>
                    <a:pt x="18618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303647" y="4216234"/>
              <a:ext cx="19050" cy="1000125"/>
            </a:xfrm>
            <a:custGeom>
              <a:avLst/>
              <a:gdLst/>
              <a:ahLst/>
              <a:cxnLst/>
              <a:rect l="l" t="t" r="r" b="b"/>
              <a:pathLst>
                <a:path w="19050" h="1000125">
                  <a:moveTo>
                    <a:pt x="18618" y="999655"/>
                  </a:moveTo>
                  <a:lnTo>
                    <a:pt x="0" y="999655"/>
                  </a:lnTo>
                  <a:lnTo>
                    <a:pt x="0" y="0"/>
                  </a:lnTo>
                  <a:lnTo>
                    <a:pt x="18618" y="0"/>
                  </a:lnTo>
                  <a:lnTo>
                    <a:pt x="18618" y="99965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285016" y="4216234"/>
              <a:ext cx="19050" cy="1000125"/>
            </a:xfrm>
            <a:custGeom>
              <a:avLst/>
              <a:gdLst/>
              <a:ahLst/>
              <a:cxnLst/>
              <a:rect l="l" t="t" r="r" b="b"/>
              <a:pathLst>
                <a:path w="19050" h="1000125">
                  <a:moveTo>
                    <a:pt x="18630" y="0"/>
                  </a:moveTo>
                  <a:lnTo>
                    <a:pt x="0" y="0"/>
                  </a:lnTo>
                  <a:lnTo>
                    <a:pt x="0" y="999655"/>
                  </a:lnTo>
                  <a:lnTo>
                    <a:pt x="18630" y="999655"/>
                  </a:lnTo>
                  <a:lnTo>
                    <a:pt x="1863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285016" y="4216234"/>
              <a:ext cx="19050" cy="1000125"/>
            </a:xfrm>
            <a:custGeom>
              <a:avLst/>
              <a:gdLst/>
              <a:ahLst/>
              <a:cxnLst/>
              <a:rect l="l" t="t" r="r" b="b"/>
              <a:pathLst>
                <a:path w="19050" h="1000125">
                  <a:moveTo>
                    <a:pt x="18630" y="999655"/>
                  </a:moveTo>
                  <a:lnTo>
                    <a:pt x="0" y="999655"/>
                  </a:lnTo>
                  <a:lnTo>
                    <a:pt x="0" y="0"/>
                  </a:lnTo>
                  <a:lnTo>
                    <a:pt x="18630" y="0"/>
                  </a:lnTo>
                  <a:lnTo>
                    <a:pt x="18630" y="99965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035207" y="5215890"/>
              <a:ext cx="603250" cy="27940"/>
            </a:xfrm>
            <a:custGeom>
              <a:avLst/>
              <a:gdLst/>
              <a:ahLst/>
              <a:cxnLst/>
              <a:rect l="l" t="t" r="r" b="b"/>
              <a:pathLst>
                <a:path w="603250" h="27939">
                  <a:moveTo>
                    <a:pt x="603199" y="0"/>
                  </a:moveTo>
                  <a:lnTo>
                    <a:pt x="0" y="0"/>
                  </a:lnTo>
                  <a:lnTo>
                    <a:pt x="0" y="27762"/>
                  </a:lnTo>
                  <a:lnTo>
                    <a:pt x="603199" y="27762"/>
                  </a:lnTo>
                  <a:lnTo>
                    <a:pt x="603199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035207" y="5215890"/>
              <a:ext cx="603250" cy="27940"/>
            </a:xfrm>
            <a:custGeom>
              <a:avLst/>
              <a:gdLst/>
              <a:ahLst/>
              <a:cxnLst/>
              <a:rect l="l" t="t" r="r" b="b"/>
              <a:pathLst>
                <a:path w="603250" h="27939">
                  <a:moveTo>
                    <a:pt x="603199" y="27762"/>
                  </a:moveTo>
                  <a:lnTo>
                    <a:pt x="0" y="27762"/>
                  </a:lnTo>
                  <a:lnTo>
                    <a:pt x="0" y="0"/>
                  </a:lnTo>
                  <a:lnTo>
                    <a:pt x="603199" y="0"/>
                  </a:lnTo>
                  <a:lnTo>
                    <a:pt x="603199" y="2776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89461" y="4418990"/>
              <a:ext cx="146646" cy="128790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5638406" y="4216234"/>
              <a:ext cx="106045" cy="1027430"/>
            </a:xfrm>
            <a:custGeom>
              <a:avLst/>
              <a:gdLst/>
              <a:ahLst/>
              <a:cxnLst/>
              <a:rect l="l" t="t" r="r" b="b"/>
              <a:pathLst>
                <a:path w="106045" h="1027429">
                  <a:moveTo>
                    <a:pt x="0" y="0"/>
                  </a:moveTo>
                  <a:lnTo>
                    <a:pt x="105498" y="105498"/>
                  </a:lnTo>
                  <a:lnTo>
                    <a:pt x="105498" y="933805"/>
                  </a:lnTo>
                  <a:lnTo>
                    <a:pt x="0" y="1027417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5581900" y="498630"/>
            <a:ext cx="1416050" cy="386080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spcBef>
                <a:spcPts val="165"/>
              </a:spcBef>
            </a:pPr>
            <a:r>
              <a:rPr sz="1100" b="1" dirty="0">
                <a:solidFill>
                  <a:srgbClr val="171514"/>
                </a:solidFill>
                <a:latin typeface="Tahoma"/>
                <a:cs typeface="Tahoma"/>
              </a:rPr>
              <a:t>surge</a:t>
            </a:r>
            <a:r>
              <a:rPr sz="1100" b="1" spc="-6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100" b="1" spc="-5" dirty="0" err="1">
                <a:solidFill>
                  <a:srgbClr val="171514"/>
                </a:solidFill>
                <a:latin typeface="Tahoma"/>
                <a:cs typeface="Tahoma"/>
              </a:rPr>
              <a:t>desde</a:t>
            </a:r>
            <a:r>
              <a:rPr sz="1100" b="1" spc="-6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100" b="1" spc="5" dirty="0" err="1" smtClean="0">
                <a:solidFill>
                  <a:srgbClr val="171514"/>
                </a:solidFill>
                <a:latin typeface="Tahoma"/>
                <a:cs typeface="Tahoma"/>
              </a:rPr>
              <a:t>dentro</a:t>
            </a:r>
            <a:r>
              <a:rPr lang="es-ES" sz="11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00" dirty="0">
              <a:latin typeface="Microsoft Sans Serif"/>
              <a:cs typeface="Microsoft Sans Serif"/>
            </a:endParaRPr>
          </a:p>
          <a:p>
            <a:pPr marL="12700">
              <a:spcBef>
                <a:spcPts val="70"/>
              </a:spcBef>
            </a:pPr>
            <a:r>
              <a:rPr sz="1150" b="1" dirty="0">
                <a:solidFill>
                  <a:srgbClr val="171514"/>
                </a:solidFill>
                <a:latin typeface="Tahoma"/>
                <a:cs typeface="Tahoma"/>
              </a:rPr>
              <a:t>el</a:t>
            </a:r>
            <a:r>
              <a:rPr sz="1150" b="1" spc="-8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150" b="1" spc="5" dirty="0" err="1" smtClean="0">
                <a:solidFill>
                  <a:srgbClr val="171514"/>
                </a:solidFill>
                <a:latin typeface="Tahoma"/>
                <a:cs typeface="Tahoma"/>
              </a:rPr>
              <a:t>hogar</a:t>
            </a:r>
            <a:r>
              <a:rPr lang="es-ES" sz="11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777665" y="485544"/>
            <a:ext cx="4126229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Además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fuentes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externas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eléctricas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cerca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casa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producen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aparatos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eléctricos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incorporen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motores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eléctricos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enciendan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apaga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muy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rápidamente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causan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0008842" y="1624053"/>
            <a:ext cx="65532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Aire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acondicionado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748240" y="2081253"/>
            <a:ext cx="75311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Horno</a:t>
            </a:r>
            <a:r>
              <a:rPr sz="6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microondas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1621742" y="2595602"/>
            <a:ext cx="44005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Computadora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0808942" y="2995653"/>
            <a:ext cx="96266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Abridor</a:t>
            </a:r>
            <a:r>
              <a:rPr sz="5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puerta</a:t>
            </a:r>
            <a:r>
              <a:rPr sz="5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garage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837141" y="3170228"/>
            <a:ext cx="786130" cy="262890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>
              <a:spcBef>
                <a:spcPts val="275"/>
              </a:spcBef>
            </a:pPr>
            <a:r>
              <a:rPr sz="6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Estufa</a:t>
            </a:r>
            <a:r>
              <a:rPr sz="6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gas</a:t>
            </a:r>
            <a:r>
              <a:rPr sz="6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con</a:t>
            </a:r>
            <a:endParaRPr sz="600">
              <a:latin typeface="Microsoft Sans Serif"/>
              <a:cs typeface="Microsoft Sans Serif"/>
            </a:endParaRPr>
          </a:p>
          <a:p>
            <a:pPr marL="12700">
              <a:spcBef>
                <a:spcPts val="190"/>
              </a:spcBef>
            </a:pPr>
            <a:r>
              <a:rPr sz="6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Ignición</a:t>
            </a:r>
            <a:r>
              <a:rPr sz="650" spc="-3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electrónica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0948643" y="4633954"/>
            <a:ext cx="52006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Refrigerador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658764" y="9536430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0685" y="6832855"/>
            <a:ext cx="3170364" cy="165752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957980" y="603501"/>
            <a:ext cx="273748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Terminología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7980" y="1878580"/>
            <a:ext cx="42005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Hay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variedad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SPD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proteger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equipos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electrónicos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comprender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estos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necesario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comprender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alguna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terminología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básica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50" dirty="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62150" y="2683761"/>
            <a:ext cx="92964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b="1" spc="-5" dirty="0">
                <a:solidFill>
                  <a:srgbClr val="171514"/>
                </a:solidFill>
                <a:latin typeface="Tahoma"/>
                <a:cs typeface="Tahoma"/>
              </a:rPr>
              <a:t>Clasificación</a:t>
            </a:r>
            <a:r>
              <a:rPr sz="6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65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6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650" b="1" spc="-10" dirty="0" err="1" smtClean="0">
                <a:solidFill>
                  <a:srgbClr val="171514"/>
                </a:solidFill>
                <a:latin typeface="Tahoma"/>
                <a:cs typeface="Tahoma"/>
              </a:rPr>
              <a:t>julios</a:t>
            </a:r>
            <a:r>
              <a:rPr lang="es-ES" sz="6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650" dirty="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7916" y="2606289"/>
            <a:ext cx="4368165" cy="111812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clasificaciones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comunes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SPD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cantidad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eléctrica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absorber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fallar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Esta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veces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llama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spc="10" dirty="0" err="1" smtClean="0">
                <a:solidFill>
                  <a:srgbClr val="171514"/>
                </a:solidFill>
                <a:latin typeface="Tahoma"/>
                <a:cs typeface="Tahoma"/>
              </a:rPr>
              <a:t>índice</a:t>
            </a:r>
            <a:r>
              <a:rPr sz="900" b="1" spc="10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de </a:t>
            </a:r>
            <a:r>
              <a:rPr sz="900" b="1" spc="15" dirty="0" err="1" smtClean="0">
                <a:solidFill>
                  <a:srgbClr val="171514"/>
                </a:solidFill>
                <a:latin typeface="Tahoma"/>
                <a:cs typeface="Tahoma"/>
              </a:rPr>
              <a:t>julios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porque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spc="-10" dirty="0" err="1" smtClean="0">
                <a:solidFill>
                  <a:srgbClr val="171514"/>
                </a:solidFill>
                <a:latin typeface="Tahoma"/>
                <a:cs typeface="Tahoma"/>
              </a:rPr>
              <a:t>julio</a:t>
            </a:r>
            <a:r>
              <a:rPr sz="900" b="1" spc="-10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10" dirty="0">
                <a:solidFill>
                  <a:srgbClr val="171514"/>
                </a:solidFill>
                <a:latin typeface="Tahoma"/>
                <a:cs typeface="Tahoma"/>
              </a:rPr>
              <a:t>(J</a:t>
            </a:r>
            <a:r>
              <a:rPr sz="900" b="1" spc="10" dirty="0" smtClean="0">
                <a:solidFill>
                  <a:srgbClr val="171514"/>
                </a:solidFill>
                <a:latin typeface="Tahoma"/>
                <a:cs typeface="Tahoma"/>
              </a:rPr>
              <a:t>)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unidad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básica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medida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embargo,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esta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puntuación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menudo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denomina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otros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nombres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tal</a:t>
            </a:r>
            <a:r>
              <a:rPr sz="900" spc="-4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dirty="0" err="1" smtClean="0">
                <a:solidFill>
                  <a:srgbClr val="171514"/>
                </a:solidFill>
                <a:latin typeface="Tahoma"/>
                <a:cs typeface="Tahoma"/>
              </a:rPr>
              <a:t>calificación</a:t>
            </a:r>
            <a:r>
              <a:rPr sz="900" b="1" spc="-30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9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5" dirty="0" err="1">
                <a:solidFill>
                  <a:srgbClr val="171514"/>
                </a:solidFill>
                <a:latin typeface="Tahoma"/>
                <a:cs typeface="Tahoma"/>
              </a:rPr>
              <a:t>energía</a:t>
            </a:r>
            <a:r>
              <a:rPr sz="9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 err="1" smtClean="0">
                <a:solidFill>
                  <a:srgbClr val="171514"/>
                </a:solidFill>
                <a:latin typeface="Tahoma"/>
                <a:cs typeface="Tahoma"/>
              </a:rPr>
              <a:t>transitoria</a:t>
            </a:r>
            <a:r>
              <a:rPr lang="es-ES" sz="9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9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dirty="0" err="1" smtClean="0">
                <a:solidFill>
                  <a:srgbClr val="171514"/>
                </a:solidFill>
                <a:latin typeface="Tahoma"/>
                <a:cs typeface="Tahoma"/>
              </a:rPr>
              <a:t>clasificación</a:t>
            </a:r>
            <a:r>
              <a:rPr sz="900" b="1" spc="-25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90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disipación</a:t>
            </a:r>
            <a:r>
              <a:rPr sz="9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9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5" dirty="0" err="1">
                <a:solidFill>
                  <a:srgbClr val="171514"/>
                </a:solidFill>
                <a:latin typeface="Tahoma"/>
                <a:cs typeface="Tahoma"/>
              </a:rPr>
              <a:t>energía</a:t>
            </a:r>
            <a:r>
              <a:rPr sz="9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 smtClean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lang="es-ES" sz="900" b="1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15" dirty="0" smtClean="0">
                <a:solidFill>
                  <a:srgbClr val="171514"/>
                </a:solidFill>
                <a:latin typeface="Tahoma"/>
                <a:cs typeface="Tahoma"/>
              </a:rPr>
              <a:t>un</a:t>
            </a:r>
            <a:r>
              <a:rPr sz="900" b="1" spc="-35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-5" dirty="0">
                <a:solidFill>
                  <a:srgbClr val="171514"/>
                </a:solidFill>
                <a:latin typeface="Tahoma"/>
                <a:cs typeface="Tahoma"/>
              </a:rPr>
              <a:t>solo</a:t>
            </a:r>
            <a:r>
              <a:rPr sz="90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-5" dirty="0" err="1" smtClean="0">
                <a:solidFill>
                  <a:srgbClr val="171514"/>
                </a:solidFill>
                <a:latin typeface="Tahoma"/>
                <a:cs typeface="Tahoma"/>
              </a:rPr>
              <a:t>pulso</a:t>
            </a:r>
            <a:r>
              <a:rPr lang="es-ES" sz="9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7979" y="4069330"/>
            <a:ext cx="4419600" cy="2415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02565">
              <a:lnSpc>
                <a:spcPct val="133300"/>
              </a:lnSpc>
              <a:spcBef>
                <a:spcPts val="100"/>
              </a:spcBef>
            </a:pP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teoría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cuanto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mayor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julios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SPD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canalizar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fuera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protegido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embargo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procedimientos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probar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cantidad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pulso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único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SPD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disiparse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fallar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varía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julios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deben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considerarse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contexto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otras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calificaciones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proporcionadas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proveedor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SPD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 dirty="0">
              <a:latin typeface="Microsoft Sans Serif"/>
              <a:cs typeface="Microsoft Sans Serif"/>
            </a:endParaRPr>
          </a:p>
          <a:p>
            <a:pPr marL="12700" marR="245745">
              <a:lnSpc>
                <a:spcPct val="126299"/>
              </a:lnSpc>
            </a:pP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manera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pensar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concepto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julio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eléctrica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relacionarla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otra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unidad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eléctrica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familiar,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dirty="0" err="1" smtClean="0">
                <a:solidFill>
                  <a:srgbClr val="171514"/>
                </a:solidFill>
                <a:latin typeface="Tahoma"/>
                <a:cs typeface="Tahoma"/>
              </a:rPr>
              <a:t>vatio</a:t>
            </a:r>
            <a:endParaRPr sz="950" dirty="0">
              <a:latin typeface="Tahoma"/>
              <a:cs typeface="Tahoma"/>
            </a:endParaRPr>
          </a:p>
          <a:p>
            <a:pPr marL="12700" marR="5080">
              <a:lnSpc>
                <a:spcPct val="126299"/>
              </a:lnSpc>
            </a:pP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vatio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unidad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básica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medida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potencia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potencia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tasa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utiliza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específicamente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cada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vatio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potencia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julio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utiliza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cada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segundo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(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julios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=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vatios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x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segundos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Esto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significa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común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5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vatios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usos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bombilla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5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julios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segundo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317358" y="8204278"/>
            <a:ext cx="178752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75</a:t>
            </a:r>
            <a:r>
              <a:rPr sz="9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vatios</a:t>
            </a:r>
            <a:r>
              <a:rPr sz="9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= </a:t>
            </a:r>
            <a:r>
              <a:rPr sz="9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75</a:t>
            </a:r>
            <a:r>
              <a:rPr sz="9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julios</a:t>
            </a:r>
            <a:r>
              <a:rPr sz="9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0B0806"/>
                </a:solidFill>
                <a:latin typeface="Microsoft Sans Serif"/>
                <a:cs typeface="Microsoft Sans Serif"/>
              </a:rPr>
              <a:t>por</a:t>
            </a:r>
            <a:r>
              <a:rPr sz="9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0B0806"/>
                </a:solidFill>
                <a:latin typeface="Microsoft Sans Serif"/>
                <a:cs typeface="Microsoft Sans Serif"/>
              </a:rPr>
              <a:t>segundo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189814" y="9536430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5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12023" y="3886809"/>
            <a:ext cx="19050" cy="825500"/>
          </a:xfrm>
          <a:custGeom>
            <a:avLst/>
            <a:gdLst/>
            <a:ahLst/>
            <a:cxnLst/>
            <a:rect l="l" t="t" r="r" b="b"/>
            <a:pathLst>
              <a:path w="19050" h="825500">
                <a:moveTo>
                  <a:pt x="0" y="0"/>
                </a:moveTo>
                <a:lnTo>
                  <a:pt x="9" y="53171"/>
                </a:lnTo>
                <a:lnTo>
                  <a:pt x="72" y="107470"/>
                </a:lnTo>
                <a:lnTo>
                  <a:pt x="244" y="161994"/>
                </a:lnTo>
                <a:lnTo>
                  <a:pt x="578" y="215840"/>
                </a:lnTo>
                <a:lnTo>
                  <a:pt x="1130" y="268105"/>
                </a:lnTo>
                <a:lnTo>
                  <a:pt x="1952" y="317887"/>
                </a:lnTo>
                <a:lnTo>
                  <a:pt x="3101" y="364283"/>
                </a:lnTo>
                <a:lnTo>
                  <a:pt x="4629" y="406390"/>
                </a:lnTo>
                <a:lnTo>
                  <a:pt x="6591" y="443306"/>
                </a:lnTo>
                <a:lnTo>
                  <a:pt x="8681" y="487483"/>
                </a:lnTo>
                <a:lnTo>
                  <a:pt x="10785" y="541394"/>
                </a:lnTo>
                <a:lnTo>
                  <a:pt x="12814" y="600681"/>
                </a:lnTo>
                <a:lnTo>
                  <a:pt x="14676" y="660982"/>
                </a:lnTo>
                <a:lnTo>
                  <a:pt x="16282" y="717940"/>
                </a:lnTo>
                <a:lnTo>
                  <a:pt x="17540" y="767194"/>
                </a:lnTo>
                <a:lnTo>
                  <a:pt x="18362" y="804386"/>
                </a:lnTo>
                <a:lnTo>
                  <a:pt x="18656" y="825157"/>
                </a:lnTo>
              </a:path>
            </a:pathLst>
          </a:custGeom>
          <a:ln w="25400">
            <a:solidFill>
              <a:srgbClr val="66676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790433" y="3433217"/>
            <a:ext cx="497840" cy="1283335"/>
            <a:chOff x="2735833" y="3433216"/>
            <a:chExt cx="497840" cy="1283335"/>
          </a:xfrm>
        </p:grpSpPr>
        <p:sp>
          <p:nvSpPr>
            <p:cNvPr id="4" name="object 4"/>
            <p:cNvSpPr/>
            <p:nvPr/>
          </p:nvSpPr>
          <p:spPr>
            <a:xfrm>
              <a:off x="3107334" y="3890137"/>
              <a:ext cx="12065" cy="813435"/>
            </a:xfrm>
            <a:custGeom>
              <a:avLst/>
              <a:gdLst/>
              <a:ahLst/>
              <a:cxnLst/>
              <a:rect l="l" t="t" r="r" b="b"/>
              <a:pathLst>
                <a:path w="12064" h="813435">
                  <a:moveTo>
                    <a:pt x="1104" y="0"/>
                  </a:moveTo>
                  <a:lnTo>
                    <a:pt x="5126" y="89651"/>
                  </a:lnTo>
                  <a:lnTo>
                    <a:pt x="6978" y="150273"/>
                  </a:lnTo>
                  <a:lnTo>
                    <a:pt x="8637" y="215203"/>
                  </a:lnTo>
                  <a:lnTo>
                    <a:pt x="10040" y="279774"/>
                  </a:lnTo>
                  <a:lnTo>
                    <a:pt x="11122" y="339319"/>
                  </a:lnTo>
                  <a:lnTo>
                    <a:pt x="11818" y="389171"/>
                  </a:lnTo>
                  <a:lnTo>
                    <a:pt x="12065" y="424662"/>
                  </a:lnTo>
                  <a:lnTo>
                    <a:pt x="11546" y="460208"/>
                  </a:lnTo>
                  <a:lnTo>
                    <a:pt x="10179" y="509270"/>
                  </a:lnTo>
                  <a:lnTo>
                    <a:pt x="8247" y="566947"/>
                  </a:lnTo>
                  <a:lnTo>
                    <a:pt x="6032" y="628340"/>
                  </a:lnTo>
                  <a:lnTo>
                    <a:pt x="3817" y="688550"/>
                  </a:lnTo>
                  <a:lnTo>
                    <a:pt x="1885" y="742679"/>
                  </a:lnTo>
                  <a:lnTo>
                    <a:pt x="518" y="785825"/>
                  </a:lnTo>
                  <a:lnTo>
                    <a:pt x="0" y="813092"/>
                  </a:lnTo>
                </a:path>
              </a:pathLst>
            </a:custGeom>
            <a:ln w="25399">
              <a:solidFill>
                <a:srgbClr val="6667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738119" y="3435502"/>
              <a:ext cx="492759" cy="483234"/>
            </a:xfrm>
            <a:custGeom>
              <a:avLst/>
              <a:gdLst/>
              <a:ahLst/>
              <a:cxnLst/>
              <a:rect l="l" t="t" r="r" b="b"/>
              <a:pathLst>
                <a:path w="492760" h="483235">
                  <a:moveTo>
                    <a:pt x="246887" y="0"/>
                  </a:moveTo>
                  <a:lnTo>
                    <a:pt x="197213" y="5027"/>
                  </a:lnTo>
                  <a:lnTo>
                    <a:pt x="150908" y="19441"/>
                  </a:lnTo>
                  <a:lnTo>
                    <a:pt x="108975" y="42239"/>
                  </a:lnTo>
                  <a:lnTo>
                    <a:pt x="72418" y="72418"/>
                  </a:lnTo>
                  <a:lnTo>
                    <a:pt x="42239" y="108975"/>
                  </a:lnTo>
                  <a:lnTo>
                    <a:pt x="19441" y="150908"/>
                  </a:lnTo>
                  <a:lnTo>
                    <a:pt x="5027" y="197213"/>
                  </a:lnTo>
                  <a:lnTo>
                    <a:pt x="0" y="246888"/>
                  </a:lnTo>
                  <a:lnTo>
                    <a:pt x="3224" y="287138"/>
                  </a:lnTo>
                  <a:lnTo>
                    <a:pt x="12620" y="325335"/>
                  </a:lnTo>
                  <a:lnTo>
                    <a:pt x="27774" y="361066"/>
                  </a:lnTo>
                  <a:lnTo>
                    <a:pt x="48272" y="393915"/>
                  </a:lnTo>
                  <a:lnTo>
                    <a:pt x="66452" y="417059"/>
                  </a:lnTo>
                  <a:lnTo>
                    <a:pt x="85037" y="441644"/>
                  </a:lnTo>
                  <a:lnTo>
                    <a:pt x="99505" y="464583"/>
                  </a:lnTo>
                  <a:lnTo>
                    <a:pt x="105333" y="482790"/>
                  </a:lnTo>
                  <a:lnTo>
                    <a:pt x="127061" y="465978"/>
                  </a:lnTo>
                  <a:lnTo>
                    <a:pt x="166139" y="454289"/>
                  </a:lnTo>
                  <a:lnTo>
                    <a:pt x="215869" y="448013"/>
                  </a:lnTo>
                  <a:lnTo>
                    <a:pt x="269551" y="447438"/>
                  </a:lnTo>
                  <a:lnTo>
                    <a:pt x="320489" y="452850"/>
                  </a:lnTo>
                  <a:lnTo>
                    <a:pt x="361984" y="464538"/>
                  </a:lnTo>
                  <a:lnTo>
                    <a:pt x="387337" y="482790"/>
                  </a:lnTo>
                  <a:lnTo>
                    <a:pt x="394059" y="465391"/>
                  </a:lnTo>
                  <a:lnTo>
                    <a:pt x="405720" y="443980"/>
                  </a:lnTo>
                  <a:lnTo>
                    <a:pt x="421905" y="420305"/>
                  </a:lnTo>
                  <a:lnTo>
                    <a:pt x="442201" y="396113"/>
                  </a:lnTo>
                  <a:lnTo>
                    <a:pt x="463513" y="363075"/>
                  </a:lnTo>
                  <a:lnTo>
                    <a:pt x="479371" y="326848"/>
                  </a:lnTo>
                  <a:lnTo>
                    <a:pt x="489260" y="287947"/>
                  </a:lnTo>
                  <a:lnTo>
                    <a:pt x="492671" y="246888"/>
                  </a:lnTo>
                  <a:lnTo>
                    <a:pt x="487691" y="197213"/>
                  </a:lnTo>
                  <a:lnTo>
                    <a:pt x="473402" y="150908"/>
                  </a:lnTo>
                  <a:lnTo>
                    <a:pt x="450781" y="108975"/>
                  </a:lnTo>
                  <a:lnTo>
                    <a:pt x="420804" y="72418"/>
                  </a:lnTo>
                  <a:lnTo>
                    <a:pt x="384450" y="42239"/>
                  </a:lnTo>
                  <a:lnTo>
                    <a:pt x="342695" y="19441"/>
                  </a:lnTo>
                  <a:lnTo>
                    <a:pt x="296515" y="5027"/>
                  </a:lnTo>
                  <a:lnTo>
                    <a:pt x="246887" y="0"/>
                  </a:lnTo>
                  <a:close/>
                </a:path>
              </a:pathLst>
            </a:custGeom>
            <a:solidFill>
              <a:srgbClr val="6768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75046" y="3486360"/>
              <a:ext cx="172508" cy="237971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869768" y="3481311"/>
              <a:ext cx="324485" cy="382270"/>
            </a:xfrm>
            <a:custGeom>
              <a:avLst/>
              <a:gdLst/>
              <a:ahLst/>
              <a:cxnLst/>
              <a:rect l="l" t="t" r="r" b="b"/>
              <a:pathLst>
                <a:path w="324485" h="382270">
                  <a:moveTo>
                    <a:pt x="182867" y="0"/>
                  </a:moveTo>
                  <a:lnTo>
                    <a:pt x="209965" y="28005"/>
                  </a:lnTo>
                  <a:lnTo>
                    <a:pt x="232870" y="58747"/>
                  </a:lnTo>
                  <a:lnTo>
                    <a:pt x="263936" y="125318"/>
                  </a:lnTo>
                  <a:lnTo>
                    <a:pt x="271737" y="193472"/>
                  </a:lnTo>
                  <a:lnTo>
                    <a:pt x="265560" y="226191"/>
                  </a:lnTo>
                  <a:lnTo>
                    <a:pt x="230345" y="285011"/>
                  </a:lnTo>
                  <a:lnTo>
                    <a:pt x="200226" y="309551"/>
                  </a:lnTo>
                  <a:lnTo>
                    <a:pt x="161044" y="329805"/>
                  </a:lnTo>
                  <a:lnTo>
                    <a:pt x="112258" y="344991"/>
                  </a:lnTo>
                  <a:lnTo>
                    <a:pt x="53327" y="354329"/>
                  </a:lnTo>
                  <a:lnTo>
                    <a:pt x="48183" y="354025"/>
                  </a:lnTo>
                  <a:lnTo>
                    <a:pt x="36949" y="359633"/>
                  </a:lnTo>
                  <a:lnTo>
                    <a:pt x="25182" y="364745"/>
                  </a:lnTo>
                  <a:lnTo>
                    <a:pt x="12870" y="369336"/>
                  </a:lnTo>
                  <a:lnTo>
                    <a:pt x="0" y="373379"/>
                  </a:lnTo>
                  <a:lnTo>
                    <a:pt x="34148" y="367963"/>
                  </a:lnTo>
                  <a:lnTo>
                    <a:pt x="88362" y="365377"/>
                  </a:lnTo>
                  <a:lnTo>
                    <a:pt x="149530" y="366368"/>
                  </a:lnTo>
                  <a:lnTo>
                    <a:pt x="204538" y="371682"/>
                  </a:lnTo>
                  <a:lnTo>
                    <a:pt x="240271" y="382066"/>
                  </a:lnTo>
                  <a:lnTo>
                    <a:pt x="246474" y="371300"/>
                  </a:lnTo>
                  <a:lnTo>
                    <a:pt x="276993" y="333303"/>
                  </a:lnTo>
                  <a:lnTo>
                    <a:pt x="301713" y="295376"/>
                  </a:lnTo>
                  <a:lnTo>
                    <a:pt x="324190" y="222836"/>
                  </a:lnTo>
                  <a:lnTo>
                    <a:pt x="322939" y="182914"/>
                  </a:lnTo>
                  <a:lnTo>
                    <a:pt x="313066" y="142330"/>
                  </a:lnTo>
                  <a:lnTo>
                    <a:pt x="294345" y="102416"/>
                  </a:lnTo>
                  <a:lnTo>
                    <a:pt x="266554" y="64503"/>
                  </a:lnTo>
                  <a:lnTo>
                    <a:pt x="229469" y="29920"/>
                  </a:lnTo>
                  <a:lnTo>
                    <a:pt x="18286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917951" y="3481311"/>
              <a:ext cx="224154" cy="354330"/>
            </a:xfrm>
            <a:custGeom>
              <a:avLst/>
              <a:gdLst/>
              <a:ahLst/>
              <a:cxnLst/>
              <a:rect l="l" t="t" r="r" b="b"/>
              <a:pathLst>
                <a:path w="224155" h="354329">
                  <a:moveTo>
                    <a:pt x="134683" y="0"/>
                  </a:moveTo>
                  <a:lnTo>
                    <a:pt x="139052" y="32256"/>
                  </a:lnTo>
                  <a:lnTo>
                    <a:pt x="140582" y="70606"/>
                  </a:lnTo>
                  <a:lnTo>
                    <a:pt x="138418" y="113196"/>
                  </a:lnTo>
                  <a:lnTo>
                    <a:pt x="131706" y="158174"/>
                  </a:lnTo>
                  <a:lnTo>
                    <a:pt x="119591" y="203687"/>
                  </a:lnTo>
                  <a:lnTo>
                    <a:pt x="101217" y="247881"/>
                  </a:lnTo>
                  <a:lnTo>
                    <a:pt x="75731" y="288904"/>
                  </a:lnTo>
                  <a:lnTo>
                    <a:pt x="42276" y="324903"/>
                  </a:lnTo>
                  <a:lnTo>
                    <a:pt x="0" y="354025"/>
                  </a:lnTo>
                  <a:lnTo>
                    <a:pt x="5143" y="354329"/>
                  </a:lnTo>
                  <a:lnTo>
                    <a:pt x="64074" y="344991"/>
                  </a:lnTo>
                  <a:lnTo>
                    <a:pt x="112860" y="329805"/>
                  </a:lnTo>
                  <a:lnTo>
                    <a:pt x="152042" y="309551"/>
                  </a:lnTo>
                  <a:lnTo>
                    <a:pt x="182161" y="285011"/>
                  </a:lnTo>
                  <a:lnTo>
                    <a:pt x="217376" y="226191"/>
                  </a:lnTo>
                  <a:lnTo>
                    <a:pt x="223553" y="193472"/>
                  </a:lnTo>
                  <a:lnTo>
                    <a:pt x="222832" y="159588"/>
                  </a:lnTo>
                  <a:lnTo>
                    <a:pt x="215753" y="125318"/>
                  </a:lnTo>
                  <a:lnTo>
                    <a:pt x="202857" y="91445"/>
                  </a:lnTo>
                  <a:lnTo>
                    <a:pt x="184686" y="58747"/>
                  </a:lnTo>
                  <a:lnTo>
                    <a:pt x="161781" y="28005"/>
                  </a:lnTo>
                  <a:lnTo>
                    <a:pt x="134683" y="0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738119" y="3435502"/>
              <a:ext cx="492759" cy="483234"/>
            </a:xfrm>
            <a:custGeom>
              <a:avLst/>
              <a:gdLst/>
              <a:ahLst/>
              <a:cxnLst/>
              <a:rect l="l" t="t" r="r" b="b"/>
              <a:pathLst>
                <a:path w="492760" h="483235">
                  <a:moveTo>
                    <a:pt x="105333" y="482790"/>
                  </a:moveTo>
                  <a:lnTo>
                    <a:pt x="99505" y="464583"/>
                  </a:lnTo>
                  <a:lnTo>
                    <a:pt x="85037" y="441644"/>
                  </a:lnTo>
                  <a:lnTo>
                    <a:pt x="66452" y="417059"/>
                  </a:lnTo>
                  <a:lnTo>
                    <a:pt x="48272" y="393915"/>
                  </a:lnTo>
                  <a:lnTo>
                    <a:pt x="27774" y="361066"/>
                  </a:lnTo>
                  <a:lnTo>
                    <a:pt x="12620" y="325335"/>
                  </a:lnTo>
                  <a:lnTo>
                    <a:pt x="3224" y="287138"/>
                  </a:lnTo>
                  <a:lnTo>
                    <a:pt x="0" y="246888"/>
                  </a:lnTo>
                  <a:lnTo>
                    <a:pt x="5027" y="197213"/>
                  </a:lnTo>
                  <a:lnTo>
                    <a:pt x="19441" y="150908"/>
                  </a:lnTo>
                  <a:lnTo>
                    <a:pt x="42239" y="108975"/>
                  </a:lnTo>
                  <a:lnTo>
                    <a:pt x="72418" y="72418"/>
                  </a:lnTo>
                  <a:lnTo>
                    <a:pt x="108975" y="42239"/>
                  </a:lnTo>
                  <a:lnTo>
                    <a:pt x="150908" y="19441"/>
                  </a:lnTo>
                  <a:lnTo>
                    <a:pt x="197213" y="5027"/>
                  </a:lnTo>
                  <a:lnTo>
                    <a:pt x="246887" y="0"/>
                  </a:lnTo>
                  <a:lnTo>
                    <a:pt x="296515" y="5027"/>
                  </a:lnTo>
                  <a:lnTo>
                    <a:pt x="342695" y="19441"/>
                  </a:lnTo>
                  <a:lnTo>
                    <a:pt x="384450" y="42239"/>
                  </a:lnTo>
                  <a:lnTo>
                    <a:pt x="420804" y="72418"/>
                  </a:lnTo>
                  <a:lnTo>
                    <a:pt x="450781" y="108975"/>
                  </a:lnTo>
                  <a:lnTo>
                    <a:pt x="473402" y="150908"/>
                  </a:lnTo>
                  <a:lnTo>
                    <a:pt x="487691" y="197213"/>
                  </a:lnTo>
                  <a:lnTo>
                    <a:pt x="492671" y="246888"/>
                  </a:lnTo>
                  <a:lnTo>
                    <a:pt x="489260" y="287947"/>
                  </a:lnTo>
                  <a:lnTo>
                    <a:pt x="479371" y="326848"/>
                  </a:lnTo>
                  <a:lnTo>
                    <a:pt x="463513" y="363075"/>
                  </a:lnTo>
                  <a:lnTo>
                    <a:pt x="442201" y="396113"/>
                  </a:lnTo>
                  <a:lnTo>
                    <a:pt x="421905" y="420305"/>
                  </a:lnTo>
                  <a:lnTo>
                    <a:pt x="405720" y="443980"/>
                  </a:lnTo>
                  <a:lnTo>
                    <a:pt x="394059" y="465391"/>
                  </a:lnTo>
                  <a:lnTo>
                    <a:pt x="387337" y="482790"/>
                  </a:lnTo>
                  <a:lnTo>
                    <a:pt x="361984" y="464538"/>
                  </a:lnTo>
                  <a:lnTo>
                    <a:pt x="320489" y="452850"/>
                  </a:lnTo>
                  <a:lnTo>
                    <a:pt x="269551" y="447438"/>
                  </a:lnTo>
                  <a:lnTo>
                    <a:pt x="215869" y="448013"/>
                  </a:lnTo>
                  <a:lnTo>
                    <a:pt x="166139" y="454289"/>
                  </a:lnTo>
                  <a:lnTo>
                    <a:pt x="127061" y="465978"/>
                  </a:lnTo>
                  <a:lnTo>
                    <a:pt x="105333" y="48279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8930601" y="3455251"/>
            <a:ext cx="356870" cy="1303655"/>
          </a:xfrm>
          <a:custGeom>
            <a:avLst/>
            <a:gdLst/>
            <a:ahLst/>
            <a:cxnLst/>
            <a:rect l="l" t="t" r="r" b="b"/>
            <a:pathLst>
              <a:path w="356870" h="1303654">
                <a:moveTo>
                  <a:pt x="111925" y="842708"/>
                </a:moveTo>
                <a:lnTo>
                  <a:pt x="244678" y="842708"/>
                </a:lnTo>
                <a:lnTo>
                  <a:pt x="244678" y="459765"/>
                </a:lnTo>
                <a:lnTo>
                  <a:pt x="111925" y="459765"/>
                </a:lnTo>
                <a:lnTo>
                  <a:pt x="111925" y="842708"/>
                </a:lnTo>
                <a:close/>
              </a:path>
              <a:path w="356870" h="1303654">
                <a:moveTo>
                  <a:pt x="356603" y="459765"/>
                </a:moveTo>
                <a:lnTo>
                  <a:pt x="279806" y="459765"/>
                </a:lnTo>
                <a:lnTo>
                  <a:pt x="76796" y="842708"/>
                </a:lnTo>
                <a:lnTo>
                  <a:pt x="0" y="842708"/>
                </a:lnTo>
              </a:path>
              <a:path w="356870" h="1303654">
                <a:moveTo>
                  <a:pt x="111925" y="842708"/>
                </a:moveTo>
                <a:lnTo>
                  <a:pt x="244678" y="842708"/>
                </a:lnTo>
                <a:lnTo>
                  <a:pt x="244678" y="459765"/>
                </a:lnTo>
                <a:lnTo>
                  <a:pt x="111925" y="459765"/>
                </a:lnTo>
                <a:lnTo>
                  <a:pt x="111925" y="842708"/>
                </a:lnTo>
                <a:close/>
              </a:path>
              <a:path w="356870" h="1303654">
                <a:moveTo>
                  <a:pt x="356603" y="459765"/>
                </a:moveTo>
                <a:lnTo>
                  <a:pt x="279806" y="459765"/>
                </a:lnTo>
                <a:lnTo>
                  <a:pt x="76796" y="842708"/>
                </a:lnTo>
                <a:lnTo>
                  <a:pt x="0" y="842708"/>
                </a:lnTo>
              </a:path>
              <a:path w="356870" h="1303654">
                <a:moveTo>
                  <a:pt x="178854" y="459765"/>
                </a:moveTo>
                <a:lnTo>
                  <a:pt x="178854" y="0"/>
                </a:lnTo>
              </a:path>
              <a:path w="356870" h="1303654">
                <a:moveTo>
                  <a:pt x="178854" y="1303578"/>
                </a:moveTo>
                <a:lnTo>
                  <a:pt x="178854" y="84380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791958" y="7424915"/>
            <a:ext cx="1257935" cy="0"/>
          </a:xfrm>
          <a:custGeom>
            <a:avLst/>
            <a:gdLst/>
            <a:ahLst/>
            <a:cxnLst/>
            <a:rect l="l" t="t" r="r" b="b"/>
            <a:pathLst>
              <a:path w="1257935">
                <a:moveTo>
                  <a:pt x="0" y="0"/>
                </a:moveTo>
                <a:lnTo>
                  <a:pt x="1257592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7827785" y="6305995"/>
            <a:ext cx="1183005" cy="1646555"/>
            <a:chOff x="2773184" y="6305994"/>
            <a:chExt cx="1183005" cy="1646555"/>
          </a:xfrm>
        </p:grpSpPr>
        <p:sp>
          <p:nvSpPr>
            <p:cNvPr id="13" name="object 13"/>
            <p:cNvSpPr/>
            <p:nvPr/>
          </p:nvSpPr>
          <p:spPr>
            <a:xfrm>
              <a:off x="3038576" y="6308280"/>
              <a:ext cx="70485" cy="844550"/>
            </a:xfrm>
            <a:custGeom>
              <a:avLst/>
              <a:gdLst/>
              <a:ahLst/>
              <a:cxnLst/>
              <a:rect l="l" t="t" r="r" b="b"/>
              <a:pathLst>
                <a:path w="70485" h="844550">
                  <a:moveTo>
                    <a:pt x="32457" y="555459"/>
                  </a:moveTo>
                  <a:lnTo>
                    <a:pt x="22047" y="555459"/>
                  </a:lnTo>
                  <a:lnTo>
                    <a:pt x="24855" y="665957"/>
                  </a:lnTo>
                  <a:lnTo>
                    <a:pt x="28694" y="757724"/>
                  </a:lnTo>
                  <a:lnTo>
                    <a:pt x="32082" y="820391"/>
                  </a:lnTo>
                  <a:lnTo>
                    <a:pt x="33540" y="843584"/>
                  </a:lnTo>
                  <a:lnTo>
                    <a:pt x="36410" y="844550"/>
                  </a:lnTo>
                  <a:lnTo>
                    <a:pt x="42526" y="758990"/>
                  </a:lnTo>
                  <a:lnTo>
                    <a:pt x="35153" y="758990"/>
                  </a:lnTo>
                  <a:lnTo>
                    <a:pt x="32457" y="555459"/>
                  </a:lnTo>
                  <a:close/>
                </a:path>
                <a:path w="70485" h="844550">
                  <a:moveTo>
                    <a:pt x="43345" y="534873"/>
                  </a:moveTo>
                  <a:lnTo>
                    <a:pt x="41909" y="534873"/>
                  </a:lnTo>
                  <a:lnTo>
                    <a:pt x="38904" y="620771"/>
                  </a:lnTo>
                  <a:lnTo>
                    <a:pt x="37198" y="672749"/>
                  </a:lnTo>
                  <a:lnTo>
                    <a:pt x="36159" y="711818"/>
                  </a:lnTo>
                  <a:lnTo>
                    <a:pt x="35153" y="758990"/>
                  </a:lnTo>
                  <a:lnTo>
                    <a:pt x="42526" y="758990"/>
                  </a:lnTo>
                  <a:lnTo>
                    <a:pt x="42795" y="755223"/>
                  </a:lnTo>
                  <a:lnTo>
                    <a:pt x="46247" y="701009"/>
                  </a:lnTo>
                  <a:lnTo>
                    <a:pt x="47961" y="659625"/>
                  </a:lnTo>
                  <a:lnTo>
                    <a:pt x="49110" y="609942"/>
                  </a:lnTo>
                  <a:lnTo>
                    <a:pt x="56740" y="609942"/>
                  </a:lnTo>
                  <a:lnTo>
                    <a:pt x="54312" y="597157"/>
                  </a:lnTo>
                  <a:lnTo>
                    <a:pt x="49322" y="569225"/>
                  </a:lnTo>
                  <a:lnTo>
                    <a:pt x="45114" y="545128"/>
                  </a:lnTo>
                  <a:lnTo>
                    <a:pt x="43345" y="534873"/>
                  </a:lnTo>
                  <a:close/>
                </a:path>
                <a:path w="70485" h="844550">
                  <a:moveTo>
                    <a:pt x="6718" y="593572"/>
                  </a:moveTo>
                  <a:lnTo>
                    <a:pt x="5105" y="593902"/>
                  </a:lnTo>
                  <a:lnTo>
                    <a:pt x="0" y="604075"/>
                  </a:lnTo>
                  <a:lnTo>
                    <a:pt x="11506" y="659853"/>
                  </a:lnTo>
                  <a:lnTo>
                    <a:pt x="12217" y="659625"/>
                  </a:lnTo>
                  <a:lnTo>
                    <a:pt x="17289" y="607669"/>
                  </a:lnTo>
                  <a:lnTo>
                    <a:pt x="8394" y="607669"/>
                  </a:lnTo>
                  <a:lnTo>
                    <a:pt x="6718" y="593572"/>
                  </a:lnTo>
                  <a:close/>
                </a:path>
                <a:path w="70485" h="844550">
                  <a:moveTo>
                    <a:pt x="56740" y="609942"/>
                  </a:moveTo>
                  <a:lnTo>
                    <a:pt x="49110" y="609942"/>
                  </a:lnTo>
                  <a:lnTo>
                    <a:pt x="57480" y="650760"/>
                  </a:lnTo>
                  <a:lnTo>
                    <a:pt x="58077" y="650938"/>
                  </a:lnTo>
                  <a:lnTo>
                    <a:pt x="66047" y="618921"/>
                  </a:lnTo>
                  <a:lnTo>
                    <a:pt x="58445" y="618921"/>
                  </a:lnTo>
                  <a:lnTo>
                    <a:pt x="56740" y="609942"/>
                  </a:lnTo>
                  <a:close/>
                </a:path>
                <a:path w="70485" h="844550">
                  <a:moveTo>
                    <a:pt x="63220" y="597306"/>
                  </a:moveTo>
                  <a:lnTo>
                    <a:pt x="58445" y="618921"/>
                  </a:lnTo>
                  <a:lnTo>
                    <a:pt x="66047" y="618921"/>
                  </a:lnTo>
                  <a:lnTo>
                    <a:pt x="70103" y="602627"/>
                  </a:lnTo>
                  <a:lnTo>
                    <a:pt x="63220" y="597306"/>
                  </a:lnTo>
                  <a:close/>
                </a:path>
                <a:path w="70485" h="844550">
                  <a:moveTo>
                    <a:pt x="25755" y="0"/>
                  </a:moveTo>
                  <a:lnTo>
                    <a:pt x="24320" y="165989"/>
                  </a:lnTo>
                  <a:lnTo>
                    <a:pt x="16635" y="401440"/>
                  </a:lnTo>
                  <a:lnTo>
                    <a:pt x="12414" y="525932"/>
                  </a:lnTo>
                  <a:lnTo>
                    <a:pt x="10134" y="581329"/>
                  </a:lnTo>
                  <a:lnTo>
                    <a:pt x="8394" y="607669"/>
                  </a:lnTo>
                  <a:lnTo>
                    <a:pt x="17289" y="607669"/>
                  </a:lnTo>
                  <a:lnTo>
                    <a:pt x="19869" y="580872"/>
                  </a:lnTo>
                  <a:lnTo>
                    <a:pt x="21150" y="566724"/>
                  </a:lnTo>
                  <a:lnTo>
                    <a:pt x="22047" y="555459"/>
                  </a:lnTo>
                  <a:lnTo>
                    <a:pt x="32457" y="555459"/>
                  </a:lnTo>
                  <a:lnTo>
                    <a:pt x="29668" y="328793"/>
                  </a:lnTo>
                  <a:lnTo>
                    <a:pt x="25755" y="0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038576" y="6308280"/>
              <a:ext cx="70485" cy="844550"/>
            </a:xfrm>
            <a:custGeom>
              <a:avLst/>
              <a:gdLst/>
              <a:ahLst/>
              <a:cxnLst/>
              <a:rect l="l" t="t" r="r" b="b"/>
              <a:pathLst>
                <a:path w="70485" h="844550">
                  <a:moveTo>
                    <a:pt x="8394" y="607669"/>
                  </a:moveTo>
                  <a:lnTo>
                    <a:pt x="6718" y="593572"/>
                  </a:lnTo>
                  <a:lnTo>
                    <a:pt x="5105" y="593902"/>
                  </a:lnTo>
                  <a:lnTo>
                    <a:pt x="0" y="604075"/>
                  </a:lnTo>
                  <a:lnTo>
                    <a:pt x="11506" y="659853"/>
                  </a:lnTo>
                  <a:lnTo>
                    <a:pt x="12217" y="659625"/>
                  </a:lnTo>
                  <a:lnTo>
                    <a:pt x="17157" y="609041"/>
                  </a:lnTo>
                  <a:lnTo>
                    <a:pt x="19827" y="581329"/>
                  </a:lnTo>
                  <a:lnTo>
                    <a:pt x="21150" y="566724"/>
                  </a:lnTo>
                  <a:lnTo>
                    <a:pt x="22047" y="555459"/>
                  </a:lnTo>
                  <a:lnTo>
                    <a:pt x="24855" y="665957"/>
                  </a:lnTo>
                  <a:lnTo>
                    <a:pt x="28694" y="757724"/>
                  </a:lnTo>
                  <a:lnTo>
                    <a:pt x="32082" y="820391"/>
                  </a:lnTo>
                  <a:lnTo>
                    <a:pt x="33540" y="843584"/>
                  </a:lnTo>
                  <a:lnTo>
                    <a:pt x="36410" y="844550"/>
                  </a:lnTo>
                  <a:lnTo>
                    <a:pt x="42795" y="755223"/>
                  </a:lnTo>
                  <a:lnTo>
                    <a:pt x="46247" y="701009"/>
                  </a:lnTo>
                  <a:lnTo>
                    <a:pt x="47955" y="659914"/>
                  </a:lnTo>
                  <a:lnTo>
                    <a:pt x="49110" y="609942"/>
                  </a:lnTo>
                  <a:lnTo>
                    <a:pt x="51120" y="619749"/>
                  </a:lnTo>
                  <a:lnTo>
                    <a:pt x="53919" y="633399"/>
                  </a:lnTo>
                  <a:lnTo>
                    <a:pt x="56406" y="645525"/>
                  </a:lnTo>
                  <a:lnTo>
                    <a:pt x="57480" y="650760"/>
                  </a:lnTo>
                  <a:lnTo>
                    <a:pt x="58077" y="650938"/>
                  </a:lnTo>
                  <a:lnTo>
                    <a:pt x="70103" y="602627"/>
                  </a:lnTo>
                  <a:lnTo>
                    <a:pt x="63220" y="597306"/>
                  </a:lnTo>
                  <a:lnTo>
                    <a:pt x="58445" y="618921"/>
                  </a:lnTo>
                  <a:lnTo>
                    <a:pt x="54312" y="597157"/>
                  </a:lnTo>
                  <a:lnTo>
                    <a:pt x="49322" y="569225"/>
                  </a:lnTo>
                  <a:lnTo>
                    <a:pt x="45114" y="545128"/>
                  </a:lnTo>
                  <a:lnTo>
                    <a:pt x="43345" y="534873"/>
                  </a:lnTo>
                  <a:lnTo>
                    <a:pt x="41909" y="534873"/>
                  </a:lnTo>
                  <a:lnTo>
                    <a:pt x="38904" y="620771"/>
                  </a:lnTo>
                  <a:lnTo>
                    <a:pt x="37198" y="672749"/>
                  </a:lnTo>
                  <a:lnTo>
                    <a:pt x="36159" y="711818"/>
                  </a:lnTo>
                  <a:lnTo>
                    <a:pt x="35153" y="758990"/>
                  </a:lnTo>
                  <a:lnTo>
                    <a:pt x="32801" y="583358"/>
                  </a:lnTo>
                  <a:lnTo>
                    <a:pt x="29668" y="328793"/>
                  </a:lnTo>
                  <a:lnTo>
                    <a:pt x="26929" y="99579"/>
                  </a:lnTo>
                  <a:lnTo>
                    <a:pt x="25755" y="0"/>
                  </a:lnTo>
                  <a:lnTo>
                    <a:pt x="24320" y="165989"/>
                  </a:lnTo>
                  <a:lnTo>
                    <a:pt x="16635" y="401440"/>
                  </a:lnTo>
                  <a:lnTo>
                    <a:pt x="12414" y="525932"/>
                  </a:lnTo>
                  <a:lnTo>
                    <a:pt x="10165" y="580872"/>
                  </a:lnTo>
                  <a:lnTo>
                    <a:pt x="8394" y="60766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775470" y="6901853"/>
              <a:ext cx="269875" cy="521970"/>
            </a:xfrm>
            <a:custGeom>
              <a:avLst/>
              <a:gdLst/>
              <a:ahLst/>
              <a:cxnLst/>
              <a:rect l="l" t="t" r="r" b="b"/>
              <a:pathLst>
                <a:path w="269875" h="521970">
                  <a:moveTo>
                    <a:pt x="269824" y="0"/>
                  </a:moveTo>
                  <a:lnTo>
                    <a:pt x="218455" y="37589"/>
                  </a:lnTo>
                  <a:lnTo>
                    <a:pt x="193686" y="68727"/>
                  </a:lnTo>
                  <a:lnTo>
                    <a:pt x="169596" y="106482"/>
                  </a:lnTo>
                  <a:lnTo>
                    <a:pt x="146234" y="149649"/>
                  </a:lnTo>
                  <a:lnTo>
                    <a:pt x="123651" y="197020"/>
                  </a:lnTo>
                  <a:lnTo>
                    <a:pt x="101899" y="247386"/>
                  </a:lnTo>
                  <a:lnTo>
                    <a:pt x="81027" y="299541"/>
                  </a:lnTo>
                  <a:lnTo>
                    <a:pt x="61088" y="352276"/>
                  </a:lnTo>
                  <a:lnTo>
                    <a:pt x="42130" y="404385"/>
                  </a:lnTo>
                  <a:lnTo>
                    <a:pt x="0" y="521716"/>
                  </a:lnTo>
                  <a:lnTo>
                    <a:pt x="14655" y="521716"/>
                  </a:lnTo>
                  <a:lnTo>
                    <a:pt x="55562" y="407810"/>
                  </a:lnTo>
                  <a:lnTo>
                    <a:pt x="75424" y="353388"/>
                  </a:lnTo>
                  <a:lnTo>
                    <a:pt x="96630" y="297708"/>
                  </a:lnTo>
                  <a:lnTo>
                    <a:pt x="119027" y="242460"/>
                  </a:lnTo>
                  <a:lnTo>
                    <a:pt x="142462" y="189333"/>
                  </a:lnTo>
                  <a:lnTo>
                    <a:pt x="166780" y="140018"/>
                  </a:lnTo>
                  <a:lnTo>
                    <a:pt x="191829" y="96205"/>
                  </a:lnTo>
                  <a:lnTo>
                    <a:pt x="217455" y="59584"/>
                  </a:lnTo>
                  <a:lnTo>
                    <a:pt x="269824" y="14681"/>
                  </a:lnTo>
                  <a:lnTo>
                    <a:pt x="269824" y="0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775470" y="6901853"/>
              <a:ext cx="269875" cy="521970"/>
            </a:xfrm>
            <a:custGeom>
              <a:avLst/>
              <a:gdLst/>
              <a:ahLst/>
              <a:cxnLst/>
              <a:rect l="l" t="t" r="r" b="b"/>
              <a:pathLst>
                <a:path w="269875" h="521970">
                  <a:moveTo>
                    <a:pt x="269824" y="0"/>
                  </a:moveTo>
                  <a:lnTo>
                    <a:pt x="218455" y="37589"/>
                  </a:lnTo>
                  <a:lnTo>
                    <a:pt x="193686" y="68727"/>
                  </a:lnTo>
                  <a:lnTo>
                    <a:pt x="169596" y="106482"/>
                  </a:lnTo>
                  <a:lnTo>
                    <a:pt x="146234" y="149649"/>
                  </a:lnTo>
                  <a:lnTo>
                    <a:pt x="123651" y="197020"/>
                  </a:lnTo>
                  <a:lnTo>
                    <a:pt x="101899" y="247386"/>
                  </a:lnTo>
                  <a:lnTo>
                    <a:pt x="81027" y="299541"/>
                  </a:lnTo>
                  <a:lnTo>
                    <a:pt x="61088" y="352276"/>
                  </a:lnTo>
                  <a:lnTo>
                    <a:pt x="42130" y="404385"/>
                  </a:lnTo>
                  <a:lnTo>
                    <a:pt x="24206" y="454660"/>
                  </a:lnTo>
                  <a:lnTo>
                    <a:pt x="0" y="521716"/>
                  </a:lnTo>
                  <a:lnTo>
                    <a:pt x="14655" y="521716"/>
                  </a:lnTo>
                  <a:lnTo>
                    <a:pt x="37198" y="459282"/>
                  </a:lnTo>
                  <a:lnTo>
                    <a:pt x="55562" y="407810"/>
                  </a:lnTo>
                  <a:lnTo>
                    <a:pt x="75424" y="353388"/>
                  </a:lnTo>
                  <a:lnTo>
                    <a:pt x="96630" y="297708"/>
                  </a:lnTo>
                  <a:lnTo>
                    <a:pt x="119027" y="242460"/>
                  </a:lnTo>
                  <a:lnTo>
                    <a:pt x="142462" y="189333"/>
                  </a:lnTo>
                  <a:lnTo>
                    <a:pt x="166780" y="140018"/>
                  </a:lnTo>
                  <a:lnTo>
                    <a:pt x="191829" y="96205"/>
                  </a:lnTo>
                  <a:lnTo>
                    <a:pt x="217455" y="59584"/>
                  </a:lnTo>
                  <a:lnTo>
                    <a:pt x="269824" y="14681"/>
                  </a:lnTo>
                  <a:lnTo>
                    <a:pt x="269824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101797" y="6905586"/>
              <a:ext cx="852169" cy="1044575"/>
            </a:xfrm>
            <a:custGeom>
              <a:avLst/>
              <a:gdLst/>
              <a:ahLst/>
              <a:cxnLst/>
              <a:rect l="l" t="t" r="r" b="b"/>
              <a:pathLst>
                <a:path w="852170" h="1044575">
                  <a:moveTo>
                    <a:pt x="0" y="0"/>
                  </a:moveTo>
                  <a:lnTo>
                    <a:pt x="0" y="15354"/>
                  </a:lnTo>
                  <a:lnTo>
                    <a:pt x="26867" y="35484"/>
                  </a:lnTo>
                  <a:lnTo>
                    <a:pt x="53256" y="65041"/>
                  </a:lnTo>
                  <a:lnTo>
                    <a:pt x="79006" y="102391"/>
                  </a:lnTo>
                  <a:lnTo>
                    <a:pt x="103959" y="145905"/>
                  </a:lnTo>
                  <a:lnTo>
                    <a:pt x="127957" y="193951"/>
                  </a:lnTo>
                  <a:lnTo>
                    <a:pt x="150840" y="244897"/>
                  </a:lnTo>
                  <a:lnTo>
                    <a:pt x="172450" y="297114"/>
                  </a:lnTo>
                  <a:lnTo>
                    <a:pt x="192628" y="348969"/>
                  </a:lnTo>
                  <a:lnTo>
                    <a:pt x="211215" y="398832"/>
                  </a:lnTo>
                  <a:lnTo>
                    <a:pt x="228053" y="445071"/>
                  </a:lnTo>
                  <a:lnTo>
                    <a:pt x="256374" y="521804"/>
                  </a:lnTo>
                  <a:lnTo>
                    <a:pt x="301148" y="641933"/>
                  </a:lnTo>
                  <a:lnTo>
                    <a:pt x="321706" y="696173"/>
                  </a:lnTo>
                  <a:lnTo>
                    <a:pt x="343627" y="751698"/>
                  </a:lnTo>
                  <a:lnTo>
                    <a:pt x="366747" y="806862"/>
                  </a:lnTo>
                  <a:lnTo>
                    <a:pt x="390901" y="860016"/>
                  </a:lnTo>
                  <a:lnTo>
                    <a:pt x="415925" y="909513"/>
                  </a:lnTo>
                  <a:lnTo>
                    <a:pt x="441655" y="953705"/>
                  </a:lnTo>
                  <a:lnTo>
                    <a:pt x="467925" y="990944"/>
                  </a:lnTo>
                  <a:lnTo>
                    <a:pt x="494571" y="1019584"/>
                  </a:lnTo>
                  <a:lnTo>
                    <a:pt x="548335" y="1044473"/>
                  </a:lnTo>
                  <a:lnTo>
                    <a:pt x="578371" y="1039076"/>
                  </a:lnTo>
                  <a:lnTo>
                    <a:pt x="634112" y="999311"/>
                  </a:lnTo>
                  <a:lnTo>
                    <a:pt x="660016" y="967211"/>
                  </a:lnTo>
                  <a:lnTo>
                    <a:pt x="684744" y="928481"/>
                  </a:lnTo>
                  <a:lnTo>
                    <a:pt x="708395" y="884255"/>
                  </a:lnTo>
                  <a:lnTo>
                    <a:pt x="731070" y="835669"/>
                  </a:lnTo>
                  <a:lnTo>
                    <a:pt x="752870" y="783857"/>
                  </a:lnTo>
                  <a:lnTo>
                    <a:pt x="773894" y="729955"/>
                  </a:lnTo>
                  <a:lnTo>
                    <a:pt x="794244" y="675098"/>
                  </a:lnTo>
                  <a:lnTo>
                    <a:pt x="814019" y="620420"/>
                  </a:lnTo>
                  <a:lnTo>
                    <a:pt x="851763" y="517982"/>
                  </a:lnTo>
                  <a:lnTo>
                    <a:pt x="837069" y="517982"/>
                  </a:lnTo>
                  <a:lnTo>
                    <a:pt x="801039" y="615746"/>
                  </a:lnTo>
                  <a:lnTo>
                    <a:pt x="781698" y="669247"/>
                  </a:lnTo>
                  <a:lnTo>
                    <a:pt x="761826" y="722924"/>
                  </a:lnTo>
                  <a:lnTo>
                    <a:pt x="741358" y="775667"/>
                  </a:lnTo>
                  <a:lnTo>
                    <a:pt x="720230" y="826364"/>
                  </a:lnTo>
                  <a:lnTo>
                    <a:pt x="698375" y="873906"/>
                  </a:lnTo>
                  <a:lnTo>
                    <a:pt x="675729" y="917181"/>
                  </a:lnTo>
                  <a:lnTo>
                    <a:pt x="652226" y="955079"/>
                  </a:lnTo>
                  <a:lnTo>
                    <a:pt x="627800" y="986489"/>
                  </a:lnTo>
                  <a:lnTo>
                    <a:pt x="575920" y="1025400"/>
                  </a:lnTo>
                  <a:lnTo>
                    <a:pt x="548335" y="1030681"/>
                  </a:lnTo>
                  <a:lnTo>
                    <a:pt x="523778" y="1024070"/>
                  </a:lnTo>
                  <a:lnTo>
                    <a:pt x="473586" y="976467"/>
                  </a:lnTo>
                  <a:lnTo>
                    <a:pt x="448450" y="938996"/>
                  </a:lnTo>
                  <a:lnTo>
                    <a:pt x="423621" y="894758"/>
                  </a:lnTo>
                  <a:lnTo>
                    <a:pt x="399347" y="845516"/>
                  </a:lnTo>
                  <a:lnTo>
                    <a:pt x="375878" y="793028"/>
                  </a:lnTo>
                  <a:lnTo>
                    <a:pt x="353464" y="739056"/>
                  </a:lnTo>
                  <a:lnTo>
                    <a:pt x="332354" y="685360"/>
                  </a:lnTo>
                  <a:lnTo>
                    <a:pt x="312798" y="633700"/>
                  </a:lnTo>
                  <a:lnTo>
                    <a:pt x="269239" y="516851"/>
                  </a:lnTo>
                  <a:lnTo>
                    <a:pt x="241020" y="440372"/>
                  </a:lnTo>
                  <a:lnTo>
                    <a:pt x="222775" y="390278"/>
                  </a:lnTo>
                  <a:lnTo>
                    <a:pt x="203008" y="337337"/>
                  </a:lnTo>
                  <a:lnTo>
                    <a:pt x="181804" y="283121"/>
                  </a:lnTo>
                  <a:lnTo>
                    <a:pt x="159242" y="229204"/>
                  </a:lnTo>
                  <a:lnTo>
                    <a:pt x="135407" y="177157"/>
                  </a:lnTo>
                  <a:lnTo>
                    <a:pt x="110380" y="128552"/>
                  </a:lnTo>
                  <a:lnTo>
                    <a:pt x="84243" y="84961"/>
                  </a:lnTo>
                  <a:lnTo>
                    <a:pt x="57079" y="47957"/>
                  </a:lnTo>
                  <a:lnTo>
                    <a:pt x="28971" y="191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101797" y="6905586"/>
              <a:ext cx="852169" cy="1044575"/>
            </a:xfrm>
            <a:custGeom>
              <a:avLst/>
              <a:gdLst/>
              <a:ahLst/>
              <a:cxnLst/>
              <a:rect l="l" t="t" r="r" b="b"/>
              <a:pathLst>
                <a:path w="852170" h="1044575">
                  <a:moveTo>
                    <a:pt x="837069" y="517982"/>
                  </a:moveTo>
                  <a:lnTo>
                    <a:pt x="801039" y="615746"/>
                  </a:lnTo>
                  <a:lnTo>
                    <a:pt x="781698" y="669247"/>
                  </a:lnTo>
                  <a:lnTo>
                    <a:pt x="761826" y="722924"/>
                  </a:lnTo>
                  <a:lnTo>
                    <a:pt x="741358" y="775667"/>
                  </a:lnTo>
                  <a:lnTo>
                    <a:pt x="720230" y="826364"/>
                  </a:lnTo>
                  <a:lnTo>
                    <a:pt x="698375" y="873906"/>
                  </a:lnTo>
                  <a:lnTo>
                    <a:pt x="675729" y="917181"/>
                  </a:lnTo>
                  <a:lnTo>
                    <a:pt x="652226" y="955079"/>
                  </a:lnTo>
                  <a:lnTo>
                    <a:pt x="627800" y="986489"/>
                  </a:lnTo>
                  <a:lnTo>
                    <a:pt x="575920" y="1025400"/>
                  </a:lnTo>
                  <a:lnTo>
                    <a:pt x="548335" y="1030681"/>
                  </a:lnTo>
                  <a:lnTo>
                    <a:pt x="523778" y="1024070"/>
                  </a:lnTo>
                  <a:lnTo>
                    <a:pt x="473586" y="976467"/>
                  </a:lnTo>
                  <a:lnTo>
                    <a:pt x="448450" y="938996"/>
                  </a:lnTo>
                  <a:lnTo>
                    <a:pt x="423621" y="894758"/>
                  </a:lnTo>
                  <a:lnTo>
                    <a:pt x="399347" y="845516"/>
                  </a:lnTo>
                  <a:lnTo>
                    <a:pt x="375878" y="793028"/>
                  </a:lnTo>
                  <a:lnTo>
                    <a:pt x="353464" y="739056"/>
                  </a:lnTo>
                  <a:lnTo>
                    <a:pt x="332354" y="685360"/>
                  </a:lnTo>
                  <a:lnTo>
                    <a:pt x="312798" y="633700"/>
                  </a:lnTo>
                  <a:lnTo>
                    <a:pt x="295046" y="585838"/>
                  </a:lnTo>
                  <a:lnTo>
                    <a:pt x="269239" y="516851"/>
                  </a:lnTo>
                  <a:lnTo>
                    <a:pt x="241020" y="440372"/>
                  </a:lnTo>
                  <a:lnTo>
                    <a:pt x="222775" y="390278"/>
                  </a:lnTo>
                  <a:lnTo>
                    <a:pt x="203008" y="337337"/>
                  </a:lnTo>
                  <a:lnTo>
                    <a:pt x="181804" y="283121"/>
                  </a:lnTo>
                  <a:lnTo>
                    <a:pt x="159242" y="229204"/>
                  </a:lnTo>
                  <a:lnTo>
                    <a:pt x="135407" y="177157"/>
                  </a:lnTo>
                  <a:lnTo>
                    <a:pt x="110380" y="128552"/>
                  </a:lnTo>
                  <a:lnTo>
                    <a:pt x="84243" y="84961"/>
                  </a:lnTo>
                  <a:lnTo>
                    <a:pt x="57079" y="47957"/>
                  </a:lnTo>
                  <a:lnTo>
                    <a:pt x="28971" y="19113"/>
                  </a:lnTo>
                  <a:lnTo>
                    <a:pt x="0" y="0"/>
                  </a:lnTo>
                  <a:lnTo>
                    <a:pt x="0" y="15354"/>
                  </a:lnTo>
                  <a:lnTo>
                    <a:pt x="26867" y="35484"/>
                  </a:lnTo>
                  <a:lnTo>
                    <a:pt x="53256" y="65041"/>
                  </a:lnTo>
                  <a:lnTo>
                    <a:pt x="79006" y="102391"/>
                  </a:lnTo>
                  <a:lnTo>
                    <a:pt x="103959" y="145905"/>
                  </a:lnTo>
                  <a:lnTo>
                    <a:pt x="127957" y="193951"/>
                  </a:lnTo>
                  <a:lnTo>
                    <a:pt x="150840" y="244897"/>
                  </a:lnTo>
                  <a:lnTo>
                    <a:pt x="172450" y="297114"/>
                  </a:lnTo>
                  <a:lnTo>
                    <a:pt x="192628" y="348969"/>
                  </a:lnTo>
                  <a:lnTo>
                    <a:pt x="211215" y="398832"/>
                  </a:lnTo>
                  <a:lnTo>
                    <a:pt x="228053" y="445071"/>
                  </a:lnTo>
                  <a:lnTo>
                    <a:pt x="256374" y="521804"/>
                  </a:lnTo>
                  <a:lnTo>
                    <a:pt x="282117" y="590626"/>
                  </a:lnTo>
                  <a:lnTo>
                    <a:pt x="301148" y="641933"/>
                  </a:lnTo>
                  <a:lnTo>
                    <a:pt x="321706" y="696173"/>
                  </a:lnTo>
                  <a:lnTo>
                    <a:pt x="343627" y="751698"/>
                  </a:lnTo>
                  <a:lnTo>
                    <a:pt x="366747" y="806862"/>
                  </a:lnTo>
                  <a:lnTo>
                    <a:pt x="390901" y="860016"/>
                  </a:lnTo>
                  <a:lnTo>
                    <a:pt x="415925" y="909513"/>
                  </a:lnTo>
                  <a:lnTo>
                    <a:pt x="441655" y="953705"/>
                  </a:lnTo>
                  <a:lnTo>
                    <a:pt x="467925" y="990944"/>
                  </a:lnTo>
                  <a:lnTo>
                    <a:pt x="494571" y="1019584"/>
                  </a:lnTo>
                  <a:lnTo>
                    <a:pt x="548335" y="1044473"/>
                  </a:lnTo>
                  <a:lnTo>
                    <a:pt x="578371" y="1039076"/>
                  </a:lnTo>
                  <a:lnTo>
                    <a:pt x="634112" y="999311"/>
                  </a:lnTo>
                  <a:lnTo>
                    <a:pt x="660016" y="967211"/>
                  </a:lnTo>
                  <a:lnTo>
                    <a:pt x="684744" y="928481"/>
                  </a:lnTo>
                  <a:lnTo>
                    <a:pt x="708395" y="884255"/>
                  </a:lnTo>
                  <a:lnTo>
                    <a:pt x="731070" y="835669"/>
                  </a:lnTo>
                  <a:lnTo>
                    <a:pt x="752870" y="783857"/>
                  </a:lnTo>
                  <a:lnTo>
                    <a:pt x="773894" y="729955"/>
                  </a:lnTo>
                  <a:lnTo>
                    <a:pt x="794244" y="675098"/>
                  </a:lnTo>
                  <a:lnTo>
                    <a:pt x="814019" y="620420"/>
                  </a:lnTo>
                  <a:lnTo>
                    <a:pt x="851763" y="517982"/>
                  </a:lnTo>
                  <a:lnTo>
                    <a:pt x="837069" y="51798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/>
          <p:nvPr/>
        </p:nvSpPr>
        <p:spPr>
          <a:xfrm>
            <a:off x="9554325" y="7424915"/>
            <a:ext cx="1257935" cy="0"/>
          </a:xfrm>
          <a:custGeom>
            <a:avLst/>
            <a:gdLst/>
            <a:ahLst/>
            <a:cxnLst/>
            <a:rect l="l" t="t" r="r" b="b"/>
            <a:pathLst>
              <a:path w="1257935">
                <a:moveTo>
                  <a:pt x="0" y="0"/>
                </a:moveTo>
                <a:lnTo>
                  <a:pt x="1257592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" name="object 20"/>
          <p:cNvGrpSpPr/>
          <p:nvPr/>
        </p:nvGrpSpPr>
        <p:grpSpPr>
          <a:xfrm>
            <a:off x="9590139" y="6797078"/>
            <a:ext cx="1183005" cy="1155700"/>
            <a:chOff x="4535538" y="6797078"/>
            <a:chExt cx="1183005" cy="1155700"/>
          </a:xfrm>
        </p:grpSpPr>
        <p:sp>
          <p:nvSpPr>
            <p:cNvPr id="21" name="object 21"/>
            <p:cNvSpPr/>
            <p:nvPr/>
          </p:nvSpPr>
          <p:spPr>
            <a:xfrm>
              <a:off x="4800942" y="6799364"/>
              <a:ext cx="70485" cy="363220"/>
            </a:xfrm>
            <a:custGeom>
              <a:avLst/>
              <a:gdLst/>
              <a:ahLst/>
              <a:cxnLst/>
              <a:rect l="l" t="t" r="r" b="b"/>
              <a:pathLst>
                <a:path w="70485" h="363220">
                  <a:moveTo>
                    <a:pt x="24883" y="64376"/>
                  </a:moveTo>
                  <a:lnTo>
                    <a:pt x="22034" y="64376"/>
                  </a:lnTo>
                  <a:lnTo>
                    <a:pt x="23631" y="140729"/>
                  </a:lnTo>
                  <a:lnTo>
                    <a:pt x="25764" y="211869"/>
                  </a:lnTo>
                  <a:lnTo>
                    <a:pt x="28063" y="273729"/>
                  </a:lnTo>
                  <a:lnTo>
                    <a:pt x="30162" y="322241"/>
                  </a:lnTo>
                  <a:lnTo>
                    <a:pt x="32283" y="362953"/>
                  </a:lnTo>
                  <a:lnTo>
                    <a:pt x="35153" y="291249"/>
                  </a:lnTo>
                  <a:lnTo>
                    <a:pt x="42258" y="237892"/>
                  </a:lnTo>
                  <a:lnTo>
                    <a:pt x="43172" y="229336"/>
                  </a:lnTo>
                  <a:lnTo>
                    <a:pt x="33896" y="229336"/>
                  </a:lnTo>
                  <a:lnTo>
                    <a:pt x="32719" y="183284"/>
                  </a:lnTo>
                  <a:lnTo>
                    <a:pt x="31129" y="155805"/>
                  </a:lnTo>
                  <a:lnTo>
                    <a:pt x="29342" y="139084"/>
                  </a:lnTo>
                  <a:lnTo>
                    <a:pt x="27575" y="125303"/>
                  </a:lnTo>
                  <a:lnTo>
                    <a:pt x="26106" y="107382"/>
                  </a:lnTo>
                  <a:lnTo>
                    <a:pt x="26026" y="106074"/>
                  </a:lnTo>
                  <a:lnTo>
                    <a:pt x="24968" y="75300"/>
                  </a:lnTo>
                  <a:lnTo>
                    <a:pt x="24883" y="64376"/>
                  </a:lnTo>
                  <a:close/>
                </a:path>
                <a:path w="70485" h="363220">
                  <a:moveTo>
                    <a:pt x="43345" y="43789"/>
                  </a:moveTo>
                  <a:lnTo>
                    <a:pt x="41910" y="43789"/>
                  </a:lnTo>
                  <a:lnTo>
                    <a:pt x="38184" y="107382"/>
                  </a:lnTo>
                  <a:lnTo>
                    <a:pt x="36107" y="147907"/>
                  </a:lnTo>
                  <a:lnTo>
                    <a:pt x="34917" y="183284"/>
                  </a:lnTo>
                  <a:lnTo>
                    <a:pt x="33896" y="229336"/>
                  </a:lnTo>
                  <a:lnTo>
                    <a:pt x="43172" y="229336"/>
                  </a:lnTo>
                  <a:lnTo>
                    <a:pt x="46078" y="202149"/>
                  </a:lnTo>
                  <a:lnTo>
                    <a:pt x="47923" y="167858"/>
                  </a:lnTo>
                  <a:lnTo>
                    <a:pt x="49098" y="118859"/>
                  </a:lnTo>
                  <a:lnTo>
                    <a:pt x="56730" y="118859"/>
                  </a:lnTo>
                  <a:lnTo>
                    <a:pt x="54307" y="106074"/>
                  </a:lnTo>
                  <a:lnTo>
                    <a:pt x="48821" y="75300"/>
                  </a:lnTo>
                  <a:lnTo>
                    <a:pt x="45113" y="54045"/>
                  </a:lnTo>
                  <a:lnTo>
                    <a:pt x="43345" y="43789"/>
                  </a:lnTo>
                  <a:close/>
                </a:path>
                <a:path w="70485" h="363220">
                  <a:moveTo>
                    <a:pt x="6705" y="102488"/>
                  </a:moveTo>
                  <a:lnTo>
                    <a:pt x="5105" y="102819"/>
                  </a:lnTo>
                  <a:lnTo>
                    <a:pt x="0" y="112991"/>
                  </a:lnTo>
                  <a:lnTo>
                    <a:pt x="11493" y="168770"/>
                  </a:lnTo>
                  <a:lnTo>
                    <a:pt x="12217" y="168541"/>
                  </a:lnTo>
                  <a:lnTo>
                    <a:pt x="17289" y="116585"/>
                  </a:lnTo>
                  <a:lnTo>
                    <a:pt x="8382" y="116585"/>
                  </a:lnTo>
                  <a:lnTo>
                    <a:pt x="6705" y="102488"/>
                  </a:lnTo>
                  <a:close/>
                </a:path>
                <a:path w="70485" h="363220">
                  <a:moveTo>
                    <a:pt x="56730" y="118859"/>
                  </a:moveTo>
                  <a:lnTo>
                    <a:pt x="49098" y="118859"/>
                  </a:lnTo>
                  <a:lnTo>
                    <a:pt x="57467" y="159677"/>
                  </a:lnTo>
                  <a:lnTo>
                    <a:pt x="58064" y="159854"/>
                  </a:lnTo>
                  <a:lnTo>
                    <a:pt x="66043" y="127838"/>
                  </a:lnTo>
                  <a:lnTo>
                    <a:pt x="58432" y="127838"/>
                  </a:lnTo>
                  <a:lnTo>
                    <a:pt x="56730" y="118859"/>
                  </a:lnTo>
                  <a:close/>
                </a:path>
                <a:path w="70485" h="363220">
                  <a:moveTo>
                    <a:pt x="63220" y="106222"/>
                  </a:moveTo>
                  <a:lnTo>
                    <a:pt x="58432" y="127838"/>
                  </a:lnTo>
                  <a:lnTo>
                    <a:pt x="66043" y="127838"/>
                  </a:lnTo>
                  <a:lnTo>
                    <a:pt x="70104" y="111544"/>
                  </a:lnTo>
                  <a:lnTo>
                    <a:pt x="63220" y="106222"/>
                  </a:lnTo>
                  <a:close/>
                </a:path>
                <a:path w="70485" h="363220">
                  <a:moveTo>
                    <a:pt x="25615" y="0"/>
                  </a:moveTo>
                  <a:lnTo>
                    <a:pt x="17174" y="47505"/>
                  </a:lnTo>
                  <a:lnTo>
                    <a:pt x="12545" y="75640"/>
                  </a:lnTo>
                  <a:lnTo>
                    <a:pt x="10172" y="94868"/>
                  </a:lnTo>
                  <a:lnTo>
                    <a:pt x="8382" y="116585"/>
                  </a:lnTo>
                  <a:lnTo>
                    <a:pt x="17289" y="116585"/>
                  </a:lnTo>
                  <a:lnTo>
                    <a:pt x="19826" y="90246"/>
                  </a:lnTo>
                  <a:lnTo>
                    <a:pt x="21172" y="75300"/>
                  </a:lnTo>
                  <a:lnTo>
                    <a:pt x="22034" y="64376"/>
                  </a:lnTo>
                  <a:lnTo>
                    <a:pt x="24883" y="64376"/>
                  </a:lnTo>
                  <a:lnTo>
                    <a:pt x="24561" y="23444"/>
                  </a:lnTo>
                  <a:lnTo>
                    <a:pt x="25615" y="0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800942" y="6799364"/>
              <a:ext cx="70485" cy="363220"/>
            </a:xfrm>
            <a:custGeom>
              <a:avLst/>
              <a:gdLst/>
              <a:ahLst/>
              <a:cxnLst/>
              <a:rect l="l" t="t" r="r" b="b"/>
              <a:pathLst>
                <a:path w="70485" h="363220">
                  <a:moveTo>
                    <a:pt x="8382" y="116585"/>
                  </a:moveTo>
                  <a:lnTo>
                    <a:pt x="6705" y="102488"/>
                  </a:lnTo>
                  <a:lnTo>
                    <a:pt x="5105" y="102819"/>
                  </a:lnTo>
                  <a:lnTo>
                    <a:pt x="0" y="112991"/>
                  </a:lnTo>
                  <a:lnTo>
                    <a:pt x="11493" y="168770"/>
                  </a:lnTo>
                  <a:lnTo>
                    <a:pt x="12217" y="168541"/>
                  </a:lnTo>
                  <a:lnTo>
                    <a:pt x="17157" y="117957"/>
                  </a:lnTo>
                  <a:lnTo>
                    <a:pt x="19826" y="90246"/>
                  </a:lnTo>
                  <a:lnTo>
                    <a:pt x="21145" y="75640"/>
                  </a:lnTo>
                  <a:lnTo>
                    <a:pt x="22034" y="64376"/>
                  </a:lnTo>
                  <a:lnTo>
                    <a:pt x="23631" y="140729"/>
                  </a:lnTo>
                  <a:lnTo>
                    <a:pt x="25764" y="211869"/>
                  </a:lnTo>
                  <a:lnTo>
                    <a:pt x="28063" y="273729"/>
                  </a:lnTo>
                  <a:lnTo>
                    <a:pt x="30162" y="322241"/>
                  </a:lnTo>
                  <a:lnTo>
                    <a:pt x="32283" y="362953"/>
                  </a:lnTo>
                  <a:lnTo>
                    <a:pt x="35153" y="291249"/>
                  </a:lnTo>
                  <a:lnTo>
                    <a:pt x="42258" y="237892"/>
                  </a:lnTo>
                  <a:lnTo>
                    <a:pt x="46078" y="202149"/>
                  </a:lnTo>
                  <a:lnTo>
                    <a:pt x="47923" y="167858"/>
                  </a:lnTo>
                  <a:lnTo>
                    <a:pt x="49098" y="118859"/>
                  </a:lnTo>
                  <a:lnTo>
                    <a:pt x="51107" y="128666"/>
                  </a:lnTo>
                  <a:lnTo>
                    <a:pt x="53906" y="142316"/>
                  </a:lnTo>
                  <a:lnTo>
                    <a:pt x="56393" y="154442"/>
                  </a:lnTo>
                  <a:lnTo>
                    <a:pt x="57467" y="159677"/>
                  </a:lnTo>
                  <a:lnTo>
                    <a:pt x="58064" y="159854"/>
                  </a:lnTo>
                  <a:lnTo>
                    <a:pt x="70104" y="111544"/>
                  </a:lnTo>
                  <a:lnTo>
                    <a:pt x="63220" y="106222"/>
                  </a:lnTo>
                  <a:lnTo>
                    <a:pt x="58432" y="127838"/>
                  </a:lnTo>
                  <a:lnTo>
                    <a:pt x="54307" y="106074"/>
                  </a:lnTo>
                  <a:lnTo>
                    <a:pt x="49317" y="78141"/>
                  </a:lnTo>
                  <a:lnTo>
                    <a:pt x="45113" y="54045"/>
                  </a:lnTo>
                  <a:lnTo>
                    <a:pt x="43345" y="43789"/>
                  </a:lnTo>
                  <a:lnTo>
                    <a:pt x="41910" y="43789"/>
                  </a:lnTo>
                  <a:lnTo>
                    <a:pt x="38184" y="107382"/>
                  </a:lnTo>
                  <a:lnTo>
                    <a:pt x="36107" y="147907"/>
                  </a:lnTo>
                  <a:lnTo>
                    <a:pt x="34928" y="182760"/>
                  </a:lnTo>
                  <a:lnTo>
                    <a:pt x="33896" y="229336"/>
                  </a:lnTo>
                  <a:lnTo>
                    <a:pt x="32719" y="183284"/>
                  </a:lnTo>
                  <a:lnTo>
                    <a:pt x="31129" y="155805"/>
                  </a:lnTo>
                  <a:lnTo>
                    <a:pt x="29342" y="139084"/>
                  </a:lnTo>
                  <a:lnTo>
                    <a:pt x="27575" y="125303"/>
                  </a:lnTo>
                  <a:lnTo>
                    <a:pt x="26045" y="106647"/>
                  </a:lnTo>
                  <a:lnTo>
                    <a:pt x="24968" y="75300"/>
                  </a:lnTo>
                  <a:lnTo>
                    <a:pt x="24561" y="23444"/>
                  </a:lnTo>
                  <a:lnTo>
                    <a:pt x="25615" y="0"/>
                  </a:lnTo>
                  <a:lnTo>
                    <a:pt x="17174" y="47505"/>
                  </a:lnTo>
                  <a:lnTo>
                    <a:pt x="12565" y="75485"/>
                  </a:lnTo>
                  <a:lnTo>
                    <a:pt x="10172" y="94868"/>
                  </a:lnTo>
                  <a:lnTo>
                    <a:pt x="8382" y="11658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537824" y="6901853"/>
              <a:ext cx="269875" cy="521970"/>
            </a:xfrm>
            <a:custGeom>
              <a:avLst/>
              <a:gdLst/>
              <a:ahLst/>
              <a:cxnLst/>
              <a:rect l="l" t="t" r="r" b="b"/>
              <a:pathLst>
                <a:path w="269875" h="521970">
                  <a:moveTo>
                    <a:pt x="269824" y="0"/>
                  </a:moveTo>
                  <a:lnTo>
                    <a:pt x="218461" y="37589"/>
                  </a:lnTo>
                  <a:lnTo>
                    <a:pt x="193694" y="68727"/>
                  </a:lnTo>
                  <a:lnTo>
                    <a:pt x="169604" y="106482"/>
                  </a:lnTo>
                  <a:lnTo>
                    <a:pt x="146243" y="149649"/>
                  </a:lnTo>
                  <a:lnTo>
                    <a:pt x="123661" y="197020"/>
                  </a:lnTo>
                  <a:lnTo>
                    <a:pt x="101908" y="247386"/>
                  </a:lnTo>
                  <a:lnTo>
                    <a:pt x="81035" y="299541"/>
                  </a:lnTo>
                  <a:lnTo>
                    <a:pt x="61093" y="352276"/>
                  </a:lnTo>
                  <a:lnTo>
                    <a:pt x="42133" y="404385"/>
                  </a:lnTo>
                  <a:lnTo>
                    <a:pt x="0" y="521716"/>
                  </a:lnTo>
                  <a:lnTo>
                    <a:pt x="14668" y="521716"/>
                  </a:lnTo>
                  <a:lnTo>
                    <a:pt x="55571" y="407810"/>
                  </a:lnTo>
                  <a:lnTo>
                    <a:pt x="75430" y="353388"/>
                  </a:lnTo>
                  <a:lnTo>
                    <a:pt x="96634" y="297708"/>
                  </a:lnTo>
                  <a:lnTo>
                    <a:pt x="119030" y="242460"/>
                  </a:lnTo>
                  <a:lnTo>
                    <a:pt x="142463" y="189333"/>
                  </a:lnTo>
                  <a:lnTo>
                    <a:pt x="166781" y="140018"/>
                  </a:lnTo>
                  <a:lnTo>
                    <a:pt x="191829" y="96205"/>
                  </a:lnTo>
                  <a:lnTo>
                    <a:pt x="217455" y="59584"/>
                  </a:lnTo>
                  <a:lnTo>
                    <a:pt x="269824" y="14681"/>
                  </a:lnTo>
                  <a:lnTo>
                    <a:pt x="269824" y="0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537824" y="6901853"/>
              <a:ext cx="269875" cy="521970"/>
            </a:xfrm>
            <a:custGeom>
              <a:avLst/>
              <a:gdLst/>
              <a:ahLst/>
              <a:cxnLst/>
              <a:rect l="l" t="t" r="r" b="b"/>
              <a:pathLst>
                <a:path w="269875" h="521970">
                  <a:moveTo>
                    <a:pt x="269824" y="0"/>
                  </a:moveTo>
                  <a:lnTo>
                    <a:pt x="218461" y="37589"/>
                  </a:lnTo>
                  <a:lnTo>
                    <a:pt x="193694" y="68727"/>
                  </a:lnTo>
                  <a:lnTo>
                    <a:pt x="169604" y="106482"/>
                  </a:lnTo>
                  <a:lnTo>
                    <a:pt x="146243" y="149649"/>
                  </a:lnTo>
                  <a:lnTo>
                    <a:pt x="123661" y="197020"/>
                  </a:lnTo>
                  <a:lnTo>
                    <a:pt x="101908" y="247386"/>
                  </a:lnTo>
                  <a:lnTo>
                    <a:pt x="81035" y="299541"/>
                  </a:lnTo>
                  <a:lnTo>
                    <a:pt x="61093" y="352276"/>
                  </a:lnTo>
                  <a:lnTo>
                    <a:pt x="42133" y="404385"/>
                  </a:lnTo>
                  <a:lnTo>
                    <a:pt x="24206" y="454660"/>
                  </a:lnTo>
                  <a:lnTo>
                    <a:pt x="0" y="521716"/>
                  </a:lnTo>
                  <a:lnTo>
                    <a:pt x="14668" y="521716"/>
                  </a:lnTo>
                  <a:lnTo>
                    <a:pt x="37210" y="459282"/>
                  </a:lnTo>
                  <a:lnTo>
                    <a:pt x="55571" y="407810"/>
                  </a:lnTo>
                  <a:lnTo>
                    <a:pt x="75430" y="353388"/>
                  </a:lnTo>
                  <a:lnTo>
                    <a:pt x="96634" y="297708"/>
                  </a:lnTo>
                  <a:lnTo>
                    <a:pt x="119030" y="242460"/>
                  </a:lnTo>
                  <a:lnTo>
                    <a:pt x="142463" y="189333"/>
                  </a:lnTo>
                  <a:lnTo>
                    <a:pt x="166781" y="140018"/>
                  </a:lnTo>
                  <a:lnTo>
                    <a:pt x="191829" y="96205"/>
                  </a:lnTo>
                  <a:lnTo>
                    <a:pt x="217455" y="59584"/>
                  </a:lnTo>
                  <a:lnTo>
                    <a:pt x="269824" y="14681"/>
                  </a:lnTo>
                  <a:lnTo>
                    <a:pt x="269824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864163" y="6905586"/>
              <a:ext cx="852169" cy="1044575"/>
            </a:xfrm>
            <a:custGeom>
              <a:avLst/>
              <a:gdLst/>
              <a:ahLst/>
              <a:cxnLst/>
              <a:rect l="l" t="t" r="r" b="b"/>
              <a:pathLst>
                <a:path w="852170" h="1044575">
                  <a:moveTo>
                    <a:pt x="0" y="0"/>
                  </a:moveTo>
                  <a:lnTo>
                    <a:pt x="0" y="15354"/>
                  </a:lnTo>
                  <a:lnTo>
                    <a:pt x="26864" y="35484"/>
                  </a:lnTo>
                  <a:lnTo>
                    <a:pt x="53251" y="65041"/>
                  </a:lnTo>
                  <a:lnTo>
                    <a:pt x="79000" y="102391"/>
                  </a:lnTo>
                  <a:lnTo>
                    <a:pt x="103954" y="145905"/>
                  </a:lnTo>
                  <a:lnTo>
                    <a:pt x="127952" y="193951"/>
                  </a:lnTo>
                  <a:lnTo>
                    <a:pt x="150836" y="244897"/>
                  </a:lnTo>
                  <a:lnTo>
                    <a:pt x="172447" y="297114"/>
                  </a:lnTo>
                  <a:lnTo>
                    <a:pt x="192627" y="348969"/>
                  </a:lnTo>
                  <a:lnTo>
                    <a:pt x="211215" y="398832"/>
                  </a:lnTo>
                  <a:lnTo>
                    <a:pt x="228053" y="445071"/>
                  </a:lnTo>
                  <a:lnTo>
                    <a:pt x="256362" y="521804"/>
                  </a:lnTo>
                  <a:lnTo>
                    <a:pt x="301135" y="641933"/>
                  </a:lnTo>
                  <a:lnTo>
                    <a:pt x="321694" y="696173"/>
                  </a:lnTo>
                  <a:lnTo>
                    <a:pt x="343617" y="751698"/>
                  </a:lnTo>
                  <a:lnTo>
                    <a:pt x="366738" y="806862"/>
                  </a:lnTo>
                  <a:lnTo>
                    <a:pt x="390893" y="860016"/>
                  </a:lnTo>
                  <a:lnTo>
                    <a:pt x="415918" y="909513"/>
                  </a:lnTo>
                  <a:lnTo>
                    <a:pt x="441648" y="953705"/>
                  </a:lnTo>
                  <a:lnTo>
                    <a:pt x="467917" y="990944"/>
                  </a:lnTo>
                  <a:lnTo>
                    <a:pt x="494563" y="1019584"/>
                  </a:lnTo>
                  <a:lnTo>
                    <a:pt x="548322" y="1044473"/>
                  </a:lnTo>
                  <a:lnTo>
                    <a:pt x="578362" y="1039076"/>
                  </a:lnTo>
                  <a:lnTo>
                    <a:pt x="634107" y="999311"/>
                  </a:lnTo>
                  <a:lnTo>
                    <a:pt x="660012" y="967211"/>
                  </a:lnTo>
                  <a:lnTo>
                    <a:pt x="684741" y="928481"/>
                  </a:lnTo>
                  <a:lnTo>
                    <a:pt x="708392" y="884255"/>
                  </a:lnTo>
                  <a:lnTo>
                    <a:pt x="731066" y="835669"/>
                  </a:lnTo>
                  <a:lnTo>
                    <a:pt x="752865" y="783857"/>
                  </a:lnTo>
                  <a:lnTo>
                    <a:pt x="773887" y="729955"/>
                  </a:lnTo>
                  <a:lnTo>
                    <a:pt x="794234" y="675098"/>
                  </a:lnTo>
                  <a:lnTo>
                    <a:pt x="814006" y="620420"/>
                  </a:lnTo>
                  <a:lnTo>
                    <a:pt x="851763" y="517982"/>
                  </a:lnTo>
                  <a:lnTo>
                    <a:pt x="837069" y="517982"/>
                  </a:lnTo>
                  <a:lnTo>
                    <a:pt x="801039" y="615746"/>
                  </a:lnTo>
                  <a:lnTo>
                    <a:pt x="781694" y="669247"/>
                  </a:lnTo>
                  <a:lnTo>
                    <a:pt x="761820" y="722924"/>
                  </a:lnTo>
                  <a:lnTo>
                    <a:pt x="741350" y="775667"/>
                  </a:lnTo>
                  <a:lnTo>
                    <a:pt x="720220" y="826364"/>
                  </a:lnTo>
                  <a:lnTo>
                    <a:pt x="698365" y="873906"/>
                  </a:lnTo>
                  <a:lnTo>
                    <a:pt x="675718" y="917181"/>
                  </a:lnTo>
                  <a:lnTo>
                    <a:pt x="652214" y="955079"/>
                  </a:lnTo>
                  <a:lnTo>
                    <a:pt x="627788" y="986489"/>
                  </a:lnTo>
                  <a:lnTo>
                    <a:pt x="575907" y="1025400"/>
                  </a:lnTo>
                  <a:lnTo>
                    <a:pt x="548322" y="1030681"/>
                  </a:lnTo>
                  <a:lnTo>
                    <a:pt x="523765" y="1024070"/>
                  </a:lnTo>
                  <a:lnTo>
                    <a:pt x="473573" y="976467"/>
                  </a:lnTo>
                  <a:lnTo>
                    <a:pt x="448438" y="938996"/>
                  </a:lnTo>
                  <a:lnTo>
                    <a:pt x="423608" y="894758"/>
                  </a:lnTo>
                  <a:lnTo>
                    <a:pt x="399334" y="845516"/>
                  </a:lnTo>
                  <a:lnTo>
                    <a:pt x="375865" y="793028"/>
                  </a:lnTo>
                  <a:lnTo>
                    <a:pt x="353451" y="739056"/>
                  </a:lnTo>
                  <a:lnTo>
                    <a:pt x="332341" y="685360"/>
                  </a:lnTo>
                  <a:lnTo>
                    <a:pt x="312786" y="633700"/>
                  </a:lnTo>
                  <a:lnTo>
                    <a:pt x="269239" y="516851"/>
                  </a:lnTo>
                  <a:lnTo>
                    <a:pt x="241007" y="440372"/>
                  </a:lnTo>
                  <a:lnTo>
                    <a:pt x="222765" y="390278"/>
                  </a:lnTo>
                  <a:lnTo>
                    <a:pt x="203001" y="337337"/>
                  </a:lnTo>
                  <a:lnTo>
                    <a:pt x="181797" y="283121"/>
                  </a:lnTo>
                  <a:lnTo>
                    <a:pt x="159236" y="229204"/>
                  </a:lnTo>
                  <a:lnTo>
                    <a:pt x="135401" y="177157"/>
                  </a:lnTo>
                  <a:lnTo>
                    <a:pt x="110373" y="128552"/>
                  </a:lnTo>
                  <a:lnTo>
                    <a:pt x="84237" y="84961"/>
                  </a:lnTo>
                  <a:lnTo>
                    <a:pt x="57074" y="47957"/>
                  </a:lnTo>
                  <a:lnTo>
                    <a:pt x="28968" y="191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864163" y="6905586"/>
              <a:ext cx="852169" cy="1044575"/>
            </a:xfrm>
            <a:custGeom>
              <a:avLst/>
              <a:gdLst/>
              <a:ahLst/>
              <a:cxnLst/>
              <a:rect l="l" t="t" r="r" b="b"/>
              <a:pathLst>
                <a:path w="852170" h="1044575">
                  <a:moveTo>
                    <a:pt x="837069" y="517982"/>
                  </a:moveTo>
                  <a:lnTo>
                    <a:pt x="801039" y="615746"/>
                  </a:lnTo>
                  <a:lnTo>
                    <a:pt x="781694" y="669247"/>
                  </a:lnTo>
                  <a:lnTo>
                    <a:pt x="761820" y="722924"/>
                  </a:lnTo>
                  <a:lnTo>
                    <a:pt x="741350" y="775667"/>
                  </a:lnTo>
                  <a:lnTo>
                    <a:pt x="720220" y="826364"/>
                  </a:lnTo>
                  <a:lnTo>
                    <a:pt x="698365" y="873906"/>
                  </a:lnTo>
                  <a:lnTo>
                    <a:pt x="675718" y="917181"/>
                  </a:lnTo>
                  <a:lnTo>
                    <a:pt x="652214" y="955079"/>
                  </a:lnTo>
                  <a:lnTo>
                    <a:pt x="627788" y="986489"/>
                  </a:lnTo>
                  <a:lnTo>
                    <a:pt x="575907" y="1025400"/>
                  </a:lnTo>
                  <a:lnTo>
                    <a:pt x="548322" y="1030681"/>
                  </a:lnTo>
                  <a:lnTo>
                    <a:pt x="523765" y="1024070"/>
                  </a:lnTo>
                  <a:lnTo>
                    <a:pt x="473573" y="976467"/>
                  </a:lnTo>
                  <a:lnTo>
                    <a:pt x="448438" y="938996"/>
                  </a:lnTo>
                  <a:lnTo>
                    <a:pt x="423608" y="894758"/>
                  </a:lnTo>
                  <a:lnTo>
                    <a:pt x="399334" y="845516"/>
                  </a:lnTo>
                  <a:lnTo>
                    <a:pt x="375865" y="793028"/>
                  </a:lnTo>
                  <a:lnTo>
                    <a:pt x="353451" y="739056"/>
                  </a:lnTo>
                  <a:lnTo>
                    <a:pt x="332341" y="685360"/>
                  </a:lnTo>
                  <a:lnTo>
                    <a:pt x="312786" y="633700"/>
                  </a:lnTo>
                  <a:lnTo>
                    <a:pt x="295033" y="585838"/>
                  </a:lnTo>
                  <a:lnTo>
                    <a:pt x="269239" y="516851"/>
                  </a:lnTo>
                  <a:lnTo>
                    <a:pt x="241007" y="440372"/>
                  </a:lnTo>
                  <a:lnTo>
                    <a:pt x="222765" y="390278"/>
                  </a:lnTo>
                  <a:lnTo>
                    <a:pt x="203001" y="337337"/>
                  </a:lnTo>
                  <a:lnTo>
                    <a:pt x="181797" y="283121"/>
                  </a:lnTo>
                  <a:lnTo>
                    <a:pt x="159236" y="229204"/>
                  </a:lnTo>
                  <a:lnTo>
                    <a:pt x="135401" y="177157"/>
                  </a:lnTo>
                  <a:lnTo>
                    <a:pt x="110373" y="128552"/>
                  </a:lnTo>
                  <a:lnTo>
                    <a:pt x="84237" y="84961"/>
                  </a:lnTo>
                  <a:lnTo>
                    <a:pt x="57074" y="47957"/>
                  </a:lnTo>
                  <a:lnTo>
                    <a:pt x="28968" y="19113"/>
                  </a:lnTo>
                  <a:lnTo>
                    <a:pt x="0" y="0"/>
                  </a:lnTo>
                  <a:lnTo>
                    <a:pt x="0" y="15354"/>
                  </a:lnTo>
                  <a:lnTo>
                    <a:pt x="26864" y="35484"/>
                  </a:lnTo>
                  <a:lnTo>
                    <a:pt x="53251" y="65041"/>
                  </a:lnTo>
                  <a:lnTo>
                    <a:pt x="79000" y="102391"/>
                  </a:lnTo>
                  <a:lnTo>
                    <a:pt x="103954" y="145905"/>
                  </a:lnTo>
                  <a:lnTo>
                    <a:pt x="127952" y="193951"/>
                  </a:lnTo>
                  <a:lnTo>
                    <a:pt x="150836" y="244897"/>
                  </a:lnTo>
                  <a:lnTo>
                    <a:pt x="172447" y="297114"/>
                  </a:lnTo>
                  <a:lnTo>
                    <a:pt x="192627" y="348969"/>
                  </a:lnTo>
                  <a:lnTo>
                    <a:pt x="211215" y="398832"/>
                  </a:lnTo>
                  <a:lnTo>
                    <a:pt x="228053" y="445071"/>
                  </a:lnTo>
                  <a:lnTo>
                    <a:pt x="256362" y="521804"/>
                  </a:lnTo>
                  <a:lnTo>
                    <a:pt x="282105" y="590626"/>
                  </a:lnTo>
                  <a:lnTo>
                    <a:pt x="301135" y="641933"/>
                  </a:lnTo>
                  <a:lnTo>
                    <a:pt x="321694" y="696173"/>
                  </a:lnTo>
                  <a:lnTo>
                    <a:pt x="343617" y="751698"/>
                  </a:lnTo>
                  <a:lnTo>
                    <a:pt x="366738" y="806862"/>
                  </a:lnTo>
                  <a:lnTo>
                    <a:pt x="390893" y="860016"/>
                  </a:lnTo>
                  <a:lnTo>
                    <a:pt x="415918" y="909513"/>
                  </a:lnTo>
                  <a:lnTo>
                    <a:pt x="441648" y="953705"/>
                  </a:lnTo>
                  <a:lnTo>
                    <a:pt x="467917" y="990944"/>
                  </a:lnTo>
                  <a:lnTo>
                    <a:pt x="494563" y="1019584"/>
                  </a:lnTo>
                  <a:lnTo>
                    <a:pt x="548322" y="1044473"/>
                  </a:lnTo>
                  <a:lnTo>
                    <a:pt x="578362" y="1039076"/>
                  </a:lnTo>
                  <a:lnTo>
                    <a:pt x="634107" y="999311"/>
                  </a:lnTo>
                  <a:lnTo>
                    <a:pt x="660012" y="967211"/>
                  </a:lnTo>
                  <a:lnTo>
                    <a:pt x="684741" y="928481"/>
                  </a:lnTo>
                  <a:lnTo>
                    <a:pt x="708392" y="884255"/>
                  </a:lnTo>
                  <a:lnTo>
                    <a:pt x="731066" y="835669"/>
                  </a:lnTo>
                  <a:lnTo>
                    <a:pt x="752865" y="783857"/>
                  </a:lnTo>
                  <a:lnTo>
                    <a:pt x="773887" y="729955"/>
                  </a:lnTo>
                  <a:lnTo>
                    <a:pt x="794234" y="675098"/>
                  </a:lnTo>
                  <a:lnTo>
                    <a:pt x="814006" y="620420"/>
                  </a:lnTo>
                  <a:lnTo>
                    <a:pt x="851763" y="517982"/>
                  </a:lnTo>
                  <a:lnTo>
                    <a:pt x="837069" y="51798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7777730" y="486814"/>
            <a:ext cx="4161154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importante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observar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joules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SPD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aplica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desviada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SPD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lámpara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utiliza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5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julios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segundo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opera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segundos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parecen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superar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creces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capacidad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supresor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sobretensión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500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julios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embargo,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SPD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absorbe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entregado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581900" y="1812695"/>
            <a:ext cx="1942464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Varistor</a:t>
            </a:r>
            <a:r>
              <a:rPr sz="90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90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-5" dirty="0">
                <a:solidFill>
                  <a:srgbClr val="171514"/>
                </a:solidFill>
                <a:latin typeface="Tahoma"/>
                <a:cs typeface="Tahoma"/>
              </a:rPr>
              <a:t>óxido</a:t>
            </a:r>
            <a:r>
              <a:rPr sz="90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90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5" dirty="0">
                <a:solidFill>
                  <a:srgbClr val="171514"/>
                </a:solidFill>
                <a:latin typeface="Tahoma"/>
                <a:cs typeface="Tahoma"/>
              </a:rPr>
              <a:t>metal</a:t>
            </a:r>
            <a:r>
              <a:rPr sz="90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-30" dirty="0">
                <a:solidFill>
                  <a:srgbClr val="171514"/>
                </a:solidFill>
                <a:latin typeface="Tahoma"/>
                <a:cs typeface="Tahoma"/>
              </a:rPr>
              <a:t>(MOV</a:t>
            </a:r>
            <a:r>
              <a:rPr sz="900" b="1" spc="-30" dirty="0" smtClean="0">
                <a:solidFill>
                  <a:srgbClr val="171514"/>
                </a:solidFill>
                <a:latin typeface="Tahoma"/>
                <a:cs typeface="Tahoma"/>
              </a:rPr>
              <a:t>)</a:t>
            </a:r>
            <a:r>
              <a:rPr lang="es-ES" sz="900" spc="-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777730" y="1768244"/>
            <a:ext cx="4527550" cy="13023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dirty="0" err="1" smtClean="0">
                <a:solidFill>
                  <a:srgbClr val="171514"/>
                </a:solidFill>
                <a:latin typeface="Tahoma"/>
                <a:cs typeface="Tahoma"/>
              </a:rPr>
              <a:t>varistor</a:t>
            </a:r>
            <a:r>
              <a:rPr sz="950" b="1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dirty="0">
                <a:solidFill>
                  <a:srgbClr val="171514"/>
                </a:solidFill>
                <a:latin typeface="Tahoma"/>
                <a:cs typeface="Tahoma"/>
              </a:rPr>
              <a:t>de </a:t>
            </a:r>
            <a:r>
              <a:rPr sz="950" b="1" spc="-5" dirty="0">
                <a:solidFill>
                  <a:srgbClr val="171514"/>
                </a:solidFill>
                <a:latin typeface="Tahoma"/>
                <a:cs typeface="Tahoma"/>
              </a:rPr>
              <a:t>óxido </a:t>
            </a:r>
            <a:r>
              <a:rPr sz="950" b="1" spc="5" dirty="0">
                <a:solidFill>
                  <a:srgbClr val="171514"/>
                </a:solidFill>
                <a:latin typeface="Tahoma"/>
                <a:cs typeface="Tahoma"/>
              </a:rPr>
              <a:t>metálico</a:t>
            </a:r>
            <a:r>
              <a:rPr sz="950" b="1" spc="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spc="15" dirty="0">
                <a:solidFill>
                  <a:srgbClr val="171514"/>
                </a:solidFill>
                <a:latin typeface="Tahoma"/>
                <a:cs typeface="Tahoma"/>
              </a:rPr>
              <a:t>(MOV</a:t>
            </a:r>
            <a:r>
              <a:rPr sz="950" b="1" spc="15" dirty="0" smtClean="0">
                <a:solidFill>
                  <a:srgbClr val="171514"/>
                </a:solidFill>
                <a:latin typeface="Tahoma"/>
                <a:cs typeface="Tahoma"/>
              </a:rPr>
              <a:t>)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común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SPD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proporcionar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camino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exceso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Hay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características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MOV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hacen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deseables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Primero,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resistencia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MOV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disminuye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aumento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Además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MOV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acción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rápida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responder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sobretensión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solo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unos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nanosegundos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resulta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suprimir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oleada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antes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tenga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oportunidad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dañar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equipo</a:t>
            </a:r>
            <a:r>
              <a:rPr sz="9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electronico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928617" y="4881571"/>
            <a:ext cx="274320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dirty="0">
                <a:solidFill>
                  <a:srgbClr val="0B0806"/>
                </a:solidFill>
                <a:latin typeface="Microsoft Sans Serif"/>
                <a:cs typeface="Microsoft Sans Serif"/>
              </a:rPr>
              <a:t>MOVIMIENTO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741423" y="4849821"/>
            <a:ext cx="67246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Símbolo</a:t>
            </a:r>
            <a:r>
              <a:rPr sz="550" spc="-4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del</a:t>
            </a:r>
            <a:r>
              <a:rPr sz="550" spc="-3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circuito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581901" y="5204460"/>
            <a:ext cx="128460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-10" dirty="0" err="1">
                <a:solidFill>
                  <a:srgbClr val="171514"/>
                </a:solidFill>
                <a:latin typeface="Tahoma"/>
                <a:cs typeface="Tahoma"/>
              </a:rPr>
              <a:t>Voltaje</a:t>
            </a:r>
            <a:r>
              <a:rPr sz="110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100" b="1" spc="10" dirty="0" err="1" smtClean="0">
                <a:solidFill>
                  <a:srgbClr val="171514"/>
                </a:solidFill>
                <a:latin typeface="Tahoma"/>
                <a:cs typeface="Tahoma"/>
              </a:rPr>
              <a:t>reprimido</a:t>
            </a:r>
            <a:r>
              <a:rPr lang="es-ES" sz="11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00" dirty="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777731" y="5187950"/>
            <a:ext cx="425005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b="1" spc="-10" dirty="0" err="1">
                <a:solidFill>
                  <a:srgbClr val="171514"/>
                </a:solidFill>
                <a:latin typeface="Tahoma"/>
                <a:cs typeface="Tahoma"/>
              </a:rPr>
              <a:t>Voltaje</a:t>
            </a:r>
            <a:r>
              <a:rPr sz="1050" b="1" spc="-1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50" b="1" spc="25" dirty="0" err="1" smtClean="0">
                <a:solidFill>
                  <a:srgbClr val="171514"/>
                </a:solidFill>
                <a:latin typeface="Tahoma"/>
                <a:cs typeface="Tahoma"/>
              </a:rPr>
              <a:t>reprimido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medida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tensión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limitadora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capacidad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MOV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nivel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bajo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pasa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produce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sobrevoltaje</a:t>
            </a:r>
            <a:r>
              <a:rPr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MOV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intenta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limitar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exceso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nivel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tensión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sujeción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canalizando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exceso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50" dirty="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936432" y="8064011"/>
            <a:ext cx="915669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Sobretensión</a:t>
            </a:r>
            <a:r>
              <a:rPr sz="5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sz="5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suprimida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757976" y="8089441"/>
            <a:ext cx="81216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Sobretensión</a:t>
            </a:r>
            <a:r>
              <a:rPr sz="5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suprimida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658764" y="9536430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6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1701" y="3384321"/>
            <a:ext cx="1821814" cy="1024890"/>
            <a:chOff x="2917101" y="3384321"/>
            <a:chExt cx="1821814" cy="1024890"/>
          </a:xfrm>
        </p:grpSpPr>
        <p:sp>
          <p:nvSpPr>
            <p:cNvPr id="3" name="object 3"/>
            <p:cNvSpPr/>
            <p:nvPr/>
          </p:nvSpPr>
          <p:spPr>
            <a:xfrm>
              <a:off x="3012909" y="4372165"/>
              <a:ext cx="85090" cy="34290"/>
            </a:xfrm>
            <a:custGeom>
              <a:avLst/>
              <a:gdLst/>
              <a:ahLst/>
              <a:cxnLst/>
              <a:rect l="l" t="t" r="r" b="b"/>
              <a:pathLst>
                <a:path w="85089" h="34289">
                  <a:moveTo>
                    <a:pt x="0" y="0"/>
                  </a:moveTo>
                  <a:lnTo>
                    <a:pt x="84518" y="0"/>
                  </a:lnTo>
                </a:path>
                <a:path w="85089" h="34289">
                  <a:moveTo>
                    <a:pt x="21501" y="34213"/>
                  </a:moveTo>
                  <a:lnTo>
                    <a:pt x="63004" y="3421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17101" y="3433432"/>
              <a:ext cx="1821738" cy="90680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598824" y="3386607"/>
              <a:ext cx="367665" cy="24130"/>
            </a:xfrm>
            <a:custGeom>
              <a:avLst/>
              <a:gdLst/>
              <a:ahLst/>
              <a:cxnLst/>
              <a:rect l="l" t="t" r="r" b="b"/>
              <a:pathLst>
                <a:path w="367664" h="24129">
                  <a:moveTo>
                    <a:pt x="0" y="23622"/>
                  </a:moveTo>
                  <a:lnTo>
                    <a:pt x="367233" y="23622"/>
                  </a:lnTo>
                </a:path>
                <a:path w="367664" h="24129">
                  <a:moveTo>
                    <a:pt x="0" y="0"/>
                  </a:moveTo>
                  <a:lnTo>
                    <a:pt x="367233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7980552" y="7138441"/>
            <a:ext cx="1816100" cy="1024890"/>
            <a:chOff x="2925952" y="7138441"/>
            <a:chExt cx="1816100" cy="1024890"/>
          </a:xfrm>
        </p:grpSpPr>
        <p:sp>
          <p:nvSpPr>
            <p:cNvPr id="7" name="object 7"/>
            <p:cNvSpPr/>
            <p:nvPr/>
          </p:nvSpPr>
          <p:spPr>
            <a:xfrm>
              <a:off x="3021761" y="8126285"/>
              <a:ext cx="85090" cy="34290"/>
            </a:xfrm>
            <a:custGeom>
              <a:avLst/>
              <a:gdLst/>
              <a:ahLst/>
              <a:cxnLst/>
              <a:rect l="l" t="t" r="r" b="b"/>
              <a:pathLst>
                <a:path w="85089" h="34290">
                  <a:moveTo>
                    <a:pt x="0" y="0"/>
                  </a:moveTo>
                  <a:lnTo>
                    <a:pt x="84518" y="0"/>
                  </a:lnTo>
                </a:path>
                <a:path w="85089" h="34290">
                  <a:moveTo>
                    <a:pt x="21501" y="34213"/>
                  </a:moveTo>
                  <a:lnTo>
                    <a:pt x="63004" y="3421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25952" y="7187551"/>
              <a:ext cx="1815731" cy="90680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607676" y="7140727"/>
              <a:ext cx="367665" cy="24130"/>
            </a:xfrm>
            <a:custGeom>
              <a:avLst/>
              <a:gdLst/>
              <a:ahLst/>
              <a:cxnLst/>
              <a:rect l="l" t="t" r="r" b="b"/>
              <a:pathLst>
                <a:path w="367664" h="24129">
                  <a:moveTo>
                    <a:pt x="0" y="23622"/>
                  </a:moveTo>
                  <a:lnTo>
                    <a:pt x="367233" y="23622"/>
                  </a:lnTo>
                </a:path>
                <a:path w="367664" h="24129">
                  <a:moveTo>
                    <a:pt x="0" y="0"/>
                  </a:moveTo>
                  <a:lnTo>
                    <a:pt x="367233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762151" y="551836"/>
            <a:ext cx="1633855" cy="3077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dirty="0">
                <a:solidFill>
                  <a:srgbClr val="171514"/>
                </a:solidFill>
                <a:latin typeface="Tahoma"/>
                <a:cs typeface="Tahoma"/>
              </a:rPr>
              <a:t>Corriente</a:t>
            </a:r>
            <a:r>
              <a:rPr sz="75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750" b="1" spc="5" dirty="0">
                <a:solidFill>
                  <a:srgbClr val="171514"/>
                </a:solidFill>
                <a:latin typeface="Tahoma"/>
                <a:cs typeface="Tahoma"/>
              </a:rPr>
              <a:t>máxima</a:t>
            </a:r>
            <a:r>
              <a:rPr sz="75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750" b="1" spc="-45" dirty="0">
                <a:solidFill>
                  <a:srgbClr val="171514"/>
                </a:solidFill>
                <a:latin typeface="Tahoma"/>
                <a:cs typeface="Tahoma"/>
              </a:rPr>
              <a:t>(o</a:t>
            </a:r>
            <a:r>
              <a:rPr sz="75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75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75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750" b="1" spc="-10" dirty="0" err="1">
                <a:solidFill>
                  <a:srgbClr val="171514"/>
                </a:solidFill>
                <a:latin typeface="Tahoma"/>
                <a:cs typeface="Tahoma"/>
              </a:rPr>
              <a:t>impulso</a:t>
            </a:r>
            <a:r>
              <a:rPr sz="750" b="1" spc="-10" dirty="0" smtClean="0">
                <a:solidFill>
                  <a:srgbClr val="171514"/>
                </a:solidFill>
                <a:latin typeface="Tahoma"/>
                <a:cs typeface="Tahoma"/>
              </a:rPr>
              <a:t>)</a:t>
            </a:r>
            <a:r>
              <a:rPr lang="es-ES" sz="750" b="1" spc="-25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endParaRPr sz="750" dirty="0">
              <a:latin typeface="Microsoft Sans Serif"/>
              <a:cs typeface="Microsoft Sans Serif"/>
            </a:endParaRPr>
          </a:p>
          <a:p>
            <a:pPr marL="12700">
              <a:spcBef>
                <a:spcPts val="540"/>
              </a:spcBef>
            </a:pPr>
            <a:r>
              <a:rPr sz="750" b="1" spc="-5" dirty="0">
                <a:solidFill>
                  <a:srgbClr val="171514"/>
                </a:solidFill>
                <a:latin typeface="Tahoma"/>
                <a:cs typeface="Tahoma"/>
              </a:rPr>
              <a:t>Clasificación</a:t>
            </a:r>
            <a:endParaRPr sz="750" dirty="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57929" y="488335"/>
            <a:ext cx="4356100" cy="111812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spc="-10" dirty="0" err="1" smtClean="0">
                <a:solidFill>
                  <a:srgbClr val="171514"/>
                </a:solidFill>
                <a:latin typeface="Tahoma"/>
                <a:cs typeface="Tahoma"/>
              </a:rPr>
              <a:t>clasificación</a:t>
            </a:r>
            <a:r>
              <a:rPr sz="950" b="1" spc="-10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dirty="0">
                <a:solidFill>
                  <a:srgbClr val="171514"/>
                </a:solidFill>
                <a:latin typeface="Tahoma"/>
                <a:cs typeface="Tahoma"/>
              </a:rPr>
              <a:t>de </a:t>
            </a:r>
            <a:r>
              <a:rPr sz="950" b="1" spc="5" dirty="0">
                <a:solidFill>
                  <a:srgbClr val="171514"/>
                </a:solidFill>
                <a:latin typeface="Tahoma"/>
                <a:cs typeface="Tahoma"/>
              </a:rPr>
              <a:t>corriente </a:t>
            </a:r>
            <a:r>
              <a:rPr sz="950" b="1" spc="10" dirty="0" err="1">
                <a:solidFill>
                  <a:srgbClr val="171514"/>
                </a:solidFill>
                <a:latin typeface="Tahoma"/>
                <a:cs typeface="Tahoma"/>
              </a:rPr>
              <a:t>máxima</a:t>
            </a:r>
            <a:r>
              <a:rPr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veces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llamada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spc="10" dirty="0" err="1" smtClean="0">
                <a:solidFill>
                  <a:srgbClr val="171514"/>
                </a:solidFill>
                <a:latin typeface="Tahoma"/>
                <a:cs typeface="Tahoma"/>
              </a:rPr>
              <a:t>índice</a:t>
            </a:r>
            <a:r>
              <a:rPr sz="950" b="1" spc="10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dirty="0" smtClean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lang="es-ES" sz="950" b="1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spc="5" dirty="0" err="1" smtClean="0">
                <a:solidFill>
                  <a:srgbClr val="171514"/>
                </a:solidFill>
                <a:latin typeface="Tahoma"/>
                <a:cs typeface="Tahoma"/>
              </a:rPr>
              <a:t>corriente</a:t>
            </a:r>
            <a:r>
              <a:rPr sz="950" b="1" spc="5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dirty="0">
                <a:solidFill>
                  <a:srgbClr val="171514"/>
                </a:solidFill>
                <a:latin typeface="Tahoma"/>
                <a:cs typeface="Tahoma"/>
              </a:rPr>
              <a:t>de </a:t>
            </a:r>
            <a:r>
              <a:rPr sz="950" b="1" spc="20" dirty="0" err="1">
                <a:solidFill>
                  <a:srgbClr val="171514"/>
                </a:solidFill>
                <a:latin typeface="Tahoma"/>
                <a:cs typeface="Tahoma"/>
              </a:rPr>
              <a:t>impulso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especifica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máxima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disipada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única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sobretensión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SPD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encienda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fallan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sin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embargo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hasta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mejores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MOVs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degradan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rendimiento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sujeta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Esta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equipado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luces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indicadoras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mostrar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SPD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aún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protegiendo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asociados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762150" y="1970426"/>
            <a:ext cx="115570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" dirty="0" err="1">
                <a:solidFill>
                  <a:srgbClr val="171514"/>
                </a:solidFill>
                <a:latin typeface="Tahoma"/>
                <a:cs typeface="Tahoma"/>
              </a:rPr>
              <a:t>Operación</a:t>
            </a:r>
            <a:r>
              <a:rPr sz="110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100" b="1" spc="15" dirty="0" smtClean="0">
                <a:solidFill>
                  <a:srgbClr val="171514"/>
                </a:solidFill>
                <a:latin typeface="Tahoma"/>
                <a:cs typeface="Tahoma"/>
              </a:rPr>
              <a:t>MOV</a:t>
            </a:r>
            <a:r>
              <a:rPr lang="es-ES" sz="11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00" dirty="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957916" y="1950105"/>
            <a:ext cx="414782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condiciones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normales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MOV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muy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alta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camino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resistencia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resistencia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varios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cientos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miles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ohmios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limitando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fluye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través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MOV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permitiendo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mayor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parte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fluya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traves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residenciales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todos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eléctricos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conectado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217378" y="3226616"/>
            <a:ext cx="8159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42595" algn="l"/>
              </a:tabLst>
            </a:pPr>
            <a:r>
              <a:rPr sz="5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	</a:t>
            </a:r>
            <a:r>
              <a:rPr sz="7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Inductor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273892" y="3655122"/>
            <a:ext cx="367665" cy="387985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>
              <a:spcBef>
                <a:spcPts val="315"/>
              </a:spcBef>
            </a:pP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120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VCA</a:t>
            </a:r>
            <a:endParaRPr sz="700">
              <a:latin typeface="Microsoft Sans Serif"/>
              <a:cs typeface="Microsoft Sans Serif"/>
            </a:endParaRPr>
          </a:p>
          <a:p>
            <a:pPr marL="12700">
              <a:spcBef>
                <a:spcPts val="180"/>
              </a:spcBef>
            </a:pPr>
            <a:r>
              <a:rPr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endParaRPr sz="600">
              <a:latin typeface="Microsoft Sans Serif"/>
              <a:cs typeface="Microsoft Sans Serif"/>
            </a:endParaRPr>
          </a:p>
          <a:p>
            <a:pPr marL="12700">
              <a:spcBef>
                <a:spcPts val="355"/>
              </a:spcBef>
            </a:pPr>
            <a:r>
              <a:rPr sz="4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Suministro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945212" y="3846294"/>
            <a:ext cx="274320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dirty="0">
                <a:solidFill>
                  <a:srgbClr val="171514"/>
                </a:solidFill>
                <a:latin typeface="Microsoft Sans Serif"/>
                <a:cs typeface="Microsoft Sans Serif"/>
              </a:rPr>
              <a:t>MOVIMIENTO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408660" y="3807487"/>
            <a:ext cx="23749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957979" y="4463010"/>
            <a:ext cx="4122420" cy="2365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80390">
              <a:spcBef>
                <a:spcPts val="100"/>
              </a:spcBef>
            </a:pP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sz="7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</a:t>
            </a:r>
            <a:endParaRPr sz="7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90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20000"/>
              </a:lnSpc>
              <a:spcBef>
                <a:spcPts val="735"/>
              </a:spcBef>
            </a:pP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sujeción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nominal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MOV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mayor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sz="10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suministro</a:t>
            </a:r>
            <a:r>
              <a:rPr sz="1000" spc="4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normal</a:t>
            </a:r>
            <a:r>
              <a:rPr lang="es-ES" sz="10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lo </a:t>
            </a:r>
            <a:r>
              <a:rPr sz="10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tanto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ocurre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sobretensión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excede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sujeción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nominal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MOV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  <a:p>
            <a:pPr marL="12700" marR="140970">
              <a:lnSpc>
                <a:spcPct val="120000"/>
              </a:lnSpc>
            </a:pP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MOV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cambia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ruta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alta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resistencia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baja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resistencia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exceso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pasa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través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MOV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eludiendo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conectada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 dirty="0">
              <a:latin typeface="Microsoft Sans Serif"/>
              <a:cs typeface="Microsoft Sans Serif"/>
            </a:endParaRPr>
          </a:p>
          <a:p>
            <a:pPr marL="12700" marR="147320">
              <a:lnSpc>
                <a:spcPct val="126299"/>
              </a:lnSpc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Además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MOV,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SPD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tener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inductores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 </a:t>
            </a:r>
            <a:r>
              <a:rPr sz="950" spc="4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otros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filtros</a:t>
            </a:r>
            <a:r>
              <a:rPr lang="es-ES" sz="9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elementos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reducir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aún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efectos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oleada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incorpore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otros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asegurar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funcionamiento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SPD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233421" y="6980735"/>
            <a:ext cx="8159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42595" algn="l"/>
              </a:tabLst>
            </a:pPr>
            <a:r>
              <a:rPr sz="5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	</a:t>
            </a:r>
            <a:r>
              <a:rPr sz="7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Inductor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289933" y="7409240"/>
            <a:ext cx="367665" cy="387985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>
              <a:spcBef>
                <a:spcPts val="315"/>
              </a:spcBef>
            </a:pP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120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VCA</a:t>
            </a:r>
            <a:endParaRPr sz="700">
              <a:latin typeface="Microsoft Sans Serif"/>
              <a:cs typeface="Microsoft Sans Serif"/>
            </a:endParaRPr>
          </a:p>
          <a:p>
            <a:pPr marL="12700">
              <a:spcBef>
                <a:spcPts val="180"/>
              </a:spcBef>
            </a:pPr>
            <a:r>
              <a:rPr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endParaRPr sz="600">
              <a:latin typeface="Microsoft Sans Serif"/>
              <a:cs typeface="Microsoft Sans Serif"/>
            </a:endParaRPr>
          </a:p>
          <a:p>
            <a:pPr marL="12700">
              <a:spcBef>
                <a:spcPts val="355"/>
              </a:spcBef>
            </a:pPr>
            <a:r>
              <a:rPr sz="4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Suministro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954063" y="7600414"/>
            <a:ext cx="274320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dirty="0">
                <a:solidFill>
                  <a:srgbClr val="171514"/>
                </a:solidFill>
                <a:latin typeface="Microsoft Sans Serif"/>
                <a:cs typeface="Microsoft Sans Serif"/>
              </a:rPr>
              <a:t>MOVIMIENTO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417513" y="7561606"/>
            <a:ext cx="23749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558648" y="8212201"/>
            <a:ext cx="62103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Sobretensión</a:t>
            </a:r>
            <a:endParaRPr sz="7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904198" y="7172288"/>
            <a:ext cx="1234440" cy="1571625"/>
            <a:chOff x="3849598" y="7172287"/>
            <a:chExt cx="1234440" cy="1571625"/>
          </a:xfrm>
        </p:grpSpPr>
        <p:sp>
          <p:nvSpPr>
            <p:cNvPr id="3" name="object 3"/>
            <p:cNvSpPr/>
            <p:nvPr/>
          </p:nvSpPr>
          <p:spPr>
            <a:xfrm>
              <a:off x="3854234" y="7176922"/>
              <a:ext cx="1225550" cy="1562735"/>
            </a:xfrm>
            <a:custGeom>
              <a:avLst/>
              <a:gdLst/>
              <a:ahLst/>
              <a:cxnLst/>
              <a:rect l="l" t="t" r="r" b="b"/>
              <a:pathLst>
                <a:path w="1225550" h="1562734">
                  <a:moveTo>
                    <a:pt x="1225130" y="0"/>
                  </a:moveTo>
                  <a:lnTo>
                    <a:pt x="0" y="0"/>
                  </a:lnTo>
                  <a:lnTo>
                    <a:pt x="0" y="1562277"/>
                  </a:lnTo>
                  <a:lnTo>
                    <a:pt x="1225130" y="1562277"/>
                  </a:lnTo>
                  <a:lnTo>
                    <a:pt x="1225130" y="0"/>
                  </a:lnTo>
                  <a:close/>
                </a:path>
              </a:pathLst>
            </a:custGeom>
            <a:solidFill>
              <a:srgbClr val="B3B3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854234" y="7176922"/>
              <a:ext cx="1225550" cy="1562735"/>
            </a:xfrm>
            <a:custGeom>
              <a:avLst/>
              <a:gdLst/>
              <a:ahLst/>
              <a:cxnLst/>
              <a:rect l="l" t="t" r="r" b="b"/>
              <a:pathLst>
                <a:path w="1225550" h="1562734">
                  <a:moveTo>
                    <a:pt x="1225130" y="0"/>
                  </a:moveTo>
                  <a:lnTo>
                    <a:pt x="1225130" y="1562277"/>
                  </a:lnTo>
                  <a:lnTo>
                    <a:pt x="0" y="1562277"/>
                  </a:lnTo>
                  <a:lnTo>
                    <a:pt x="0" y="0"/>
                  </a:lnTo>
                  <a:lnTo>
                    <a:pt x="1225130" y="0"/>
                  </a:lnTo>
                  <a:close/>
                </a:path>
              </a:pathLst>
            </a:custGeom>
            <a:ln w="9271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8385683" y="6159221"/>
            <a:ext cx="378460" cy="673735"/>
            <a:chOff x="3331083" y="6159220"/>
            <a:chExt cx="378460" cy="673735"/>
          </a:xfrm>
        </p:grpSpPr>
        <p:sp>
          <p:nvSpPr>
            <p:cNvPr id="6" name="object 6"/>
            <p:cNvSpPr/>
            <p:nvPr/>
          </p:nvSpPr>
          <p:spPr>
            <a:xfrm>
              <a:off x="3335731" y="6163856"/>
              <a:ext cx="368935" cy="664210"/>
            </a:xfrm>
            <a:custGeom>
              <a:avLst/>
              <a:gdLst/>
              <a:ahLst/>
              <a:cxnLst/>
              <a:rect l="l" t="t" r="r" b="b"/>
              <a:pathLst>
                <a:path w="368935" h="664209">
                  <a:moveTo>
                    <a:pt x="368642" y="0"/>
                  </a:moveTo>
                  <a:lnTo>
                    <a:pt x="0" y="0"/>
                  </a:lnTo>
                  <a:lnTo>
                    <a:pt x="0" y="663854"/>
                  </a:lnTo>
                  <a:lnTo>
                    <a:pt x="368642" y="663854"/>
                  </a:lnTo>
                  <a:lnTo>
                    <a:pt x="368642" y="0"/>
                  </a:lnTo>
                  <a:close/>
                </a:path>
              </a:pathLst>
            </a:custGeom>
            <a:solidFill>
              <a:srgbClr val="B3B3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335718" y="6163856"/>
              <a:ext cx="368935" cy="664210"/>
            </a:xfrm>
            <a:custGeom>
              <a:avLst/>
              <a:gdLst/>
              <a:ahLst/>
              <a:cxnLst/>
              <a:rect l="l" t="t" r="r" b="b"/>
              <a:pathLst>
                <a:path w="368935" h="664209">
                  <a:moveTo>
                    <a:pt x="368655" y="0"/>
                  </a:moveTo>
                  <a:lnTo>
                    <a:pt x="368655" y="663854"/>
                  </a:lnTo>
                  <a:lnTo>
                    <a:pt x="0" y="663854"/>
                  </a:lnTo>
                  <a:lnTo>
                    <a:pt x="0" y="0"/>
                  </a:lnTo>
                  <a:lnTo>
                    <a:pt x="368655" y="0"/>
                  </a:lnTo>
                  <a:close/>
                </a:path>
              </a:pathLst>
            </a:custGeom>
            <a:ln w="9271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8341461" y="5701080"/>
            <a:ext cx="2037714" cy="0"/>
          </a:xfrm>
          <a:custGeom>
            <a:avLst/>
            <a:gdLst/>
            <a:ahLst/>
            <a:cxnLst/>
            <a:rect l="l" t="t" r="r" b="b"/>
            <a:pathLst>
              <a:path w="2037714">
                <a:moveTo>
                  <a:pt x="0" y="0"/>
                </a:moveTo>
                <a:lnTo>
                  <a:pt x="2037397" y="0"/>
                </a:lnTo>
              </a:path>
            </a:pathLst>
          </a:custGeom>
          <a:ln w="9271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341461" y="5882068"/>
            <a:ext cx="2037714" cy="0"/>
          </a:xfrm>
          <a:custGeom>
            <a:avLst/>
            <a:gdLst/>
            <a:ahLst/>
            <a:cxnLst/>
            <a:rect l="l" t="t" r="r" b="b"/>
            <a:pathLst>
              <a:path w="2037714">
                <a:moveTo>
                  <a:pt x="0" y="0"/>
                </a:moveTo>
                <a:lnTo>
                  <a:pt x="2037397" y="0"/>
                </a:lnTo>
              </a:path>
            </a:pathLst>
          </a:custGeom>
          <a:ln w="9271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340775" y="6063069"/>
            <a:ext cx="2038350" cy="0"/>
          </a:xfrm>
          <a:custGeom>
            <a:avLst/>
            <a:gdLst/>
            <a:ahLst/>
            <a:cxnLst/>
            <a:rect l="l" t="t" r="r" b="b"/>
            <a:pathLst>
              <a:path w="2038350">
                <a:moveTo>
                  <a:pt x="0" y="0"/>
                </a:moveTo>
                <a:lnTo>
                  <a:pt x="2038083" y="0"/>
                </a:lnTo>
              </a:path>
            </a:pathLst>
          </a:custGeom>
          <a:ln w="9271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219665" y="8719440"/>
            <a:ext cx="159385" cy="69215"/>
          </a:xfrm>
          <a:custGeom>
            <a:avLst/>
            <a:gdLst/>
            <a:ahLst/>
            <a:cxnLst/>
            <a:rect l="l" t="t" r="r" b="b"/>
            <a:pathLst>
              <a:path w="159385" h="69215">
                <a:moveTo>
                  <a:pt x="0" y="0"/>
                </a:moveTo>
                <a:lnTo>
                  <a:pt x="158991" y="0"/>
                </a:lnTo>
              </a:path>
              <a:path w="159385" h="69215">
                <a:moveTo>
                  <a:pt x="20104" y="34391"/>
                </a:moveTo>
                <a:lnTo>
                  <a:pt x="139344" y="34391"/>
                </a:lnTo>
              </a:path>
              <a:path w="159385" h="69215">
                <a:moveTo>
                  <a:pt x="40195" y="68783"/>
                </a:moveTo>
                <a:lnTo>
                  <a:pt x="119697" y="68783"/>
                </a:lnTo>
              </a:path>
            </a:pathLst>
          </a:custGeom>
          <a:ln w="9271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9031211" y="5855538"/>
            <a:ext cx="50800" cy="50800"/>
            <a:chOff x="3976611" y="5855538"/>
            <a:chExt cx="50800" cy="50800"/>
          </a:xfrm>
        </p:grpSpPr>
        <p:sp>
          <p:nvSpPr>
            <p:cNvPr id="13" name="object 13"/>
            <p:cNvSpPr/>
            <p:nvPr/>
          </p:nvSpPr>
          <p:spPr>
            <a:xfrm>
              <a:off x="3981246" y="5860173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20624" y="0"/>
                  </a:moveTo>
                  <a:lnTo>
                    <a:pt x="12590" y="1618"/>
                  </a:lnTo>
                  <a:lnTo>
                    <a:pt x="6035" y="6032"/>
                  </a:lnTo>
                  <a:lnTo>
                    <a:pt x="1618" y="12580"/>
                  </a:lnTo>
                  <a:lnTo>
                    <a:pt x="0" y="20599"/>
                  </a:lnTo>
                  <a:lnTo>
                    <a:pt x="1618" y="28620"/>
                  </a:lnTo>
                  <a:lnTo>
                    <a:pt x="6035" y="35172"/>
                  </a:lnTo>
                  <a:lnTo>
                    <a:pt x="12590" y="39591"/>
                  </a:lnTo>
                  <a:lnTo>
                    <a:pt x="20624" y="41211"/>
                  </a:lnTo>
                  <a:lnTo>
                    <a:pt x="28638" y="39591"/>
                  </a:lnTo>
                  <a:lnTo>
                    <a:pt x="35186" y="35172"/>
                  </a:lnTo>
                  <a:lnTo>
                    <a:pt x="39603" y="28620"/>
                  </a:lnTo>
                  <a:lnTo>
                    <a:pt x="41224" y="20599"/>
                  </a:lnTo>
                  <a:lnTo>
                    <a:pt x="39603" y="12580"/>
                  </a:lnTo>
                  <a:lnTo>
                    <a:pt x="35186" y="6032"/>
                  </a:lnTo>
                  <a:lnTo>
                    <a:pt x="28638" y="1618"/>
                  </a:lnTo>
                  <a:lnTo>
                    <a:pt x="20624" y="0"/>
                  </a:lnTo>
                  <a:close/>
                </a:path>
              </a:pathLst>
            </a:custGeom>
            <a:solidFill>
              <a:srgbClr val="221E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981246" y="5860173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20624" y="0"/>
                  </a:moveTo>
                  <a:lnTo>
                    <a:pt x="28638" y="1618"/>
                  </a:lnTo>
                  <a:lnTo>
                    <a:pt x="35186" y="6032"/>
                  </a:lnTo>
                  <a:lnTo>
                    <a:pt x="39603" y="12580"/>
                  </a:lnTo>
                  <a:lnTo>
                    <a:pt x="41224" y="20599"/>
                  </a:lnTo>
                  <a:lnTo>
                    <a:pt x="39603" y="28620"/>
                  </a:lnTo>
                  <a:lnTo>
                    <a:pt x="35186" y="35172"/>
                  </a:lnTo>
                  <a:lnTo>
                    <a:pt x="28638" y="39591"/>
                  </a:lnTo>
                  <a:lnTo>
                    <a:pt x="20624" y="41211"/>
                  </a:lnTo>
                  <a:lnTo>
                    <a:pt x="12590" y="39591"/>
                  </a:lnTo>
                  <a:lnTo>
                    <a:pt x="6035" y="35172"/>
                  </a:lnTo>
                  <a:lnTo>
                    <a:pt x="1618" y="28620"/>
                  </a:lnTo>
                  <a:lnTo>
                    <a:pt x="0" y="20599"/>
                  </a:lnTo>
                  <a:lnTo>
                    <a:pt x="1618" y="12580"/>
                  </a:lnTo>
                  <a:lnTo>
                    <a:pt x="6035" y="6032"/>
                  </a:lnTo>
                  <a:lnTo>
                    <a:pt x="12590" y="1618"/>
                  </a:lnTo>
                  <a:lnTo>
                    <a:pt x="20624" y="0"/>
                  </a:lnTo>
                  <a:close/>
                </a:path>
              </a:pathLst>
            </a:custGeom>
            <a:ln w="9271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/>
          <p:nvPr/>
        </p:nvSpPr>
        <p:spPr>
          <a:xfrm>
            <a:off x="9853345" y="8533663"/>
            <a:ext cx="445770" cy="170180"/>
          </a:xfrm>
          <a:custGeom>
            <a:avLst/>
            <a:gdLst/>
            <a:ahLst/>
            <a:cxnLst/>
            <a:rect l="l" t="t" r="r" b="b"/>
            <a:pathLst>
              <a:path w="445770" h="170179">
                <a:moveTo>
                  <a:pt x="0" y="0"/>
                </a:moveTo>
                <a:lnTo>
                  <a:pt x="445350" y="888"/>
                </a:lnTo>
                <a:lnTo>
                  <a:pt x="445350" y="169722"/>
                </a:lnTo>
              </a:path>
            </a:pathLst>
          </a:custGeom>
          <a:ln w="9271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57639" y="7666152"/>
            <a:ext cx="205168" cy="94361"/>
          </a:xfrm>
          <a:prstGeom prst="rect">
            <a:avLst/>
          </a:prstGeom>
        </p:spPr>
      </p:pic>
      <p:grpSp>
        <p:nvGrpSpPr>
          <p:cNvPr id="17" name="object 17"/>
          <p:cNvGrpSpPr/>
          <p:nvPr/>
        </p:nvGrpSpPr>
        <p:grpSpPr>
          <a:xfrm>
            <a:off x="9158123" y="7491489"/>
            <a:ext cx="715645" cy="572135"/>
            <a:chOff x="4103522" y="7491488"/>
            <a:chExt cx="715645" cy="572135"/>
          </a:xfrm>
        </p:grpSpPr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13529" y="7666151"/>
              <a:ext cx="205168" cy="94361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291088" y="7749857"/>
              <a:ext cx="338455" cy="3810"/>
            </a:xfrm>
            <a:custGeom>
              <a:avLst/>
              <a:gdLst/>
              <a:ahLst/>
              <a:cxnLst/>
              <a:rect l="l" t="t" r="r" b="b"/>
              <a:pathLst>
                <a:path w="338454" h="3809">
                  <a:moveTo>
                    <a:pt x="0" y="0"/>
                  </a:moveTo>
                  <a:lnTo>
                    <a:pt x="338455" y="3543"/>
                  </a:lnTo>
                </a:path>
              </a:pathLst>
            </a:custGeom>
            <a:ln w="9271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75569" y="7491488"/>
              <a:ext cx="94335" cy="20516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82033" y="7492085"/>
              <a:ext cx="94335" cy="20516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03522" y="7767218"/>
              <a:ext cx="205016" cy="9436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13440" y="7767218"/>
              <a:ext cx="205003" cy="94361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4291723" y="7850403"/>
              <a:ext cx="340360" cy="3810"/>
            </a:xfrm>
            <a:custGeom>
              <a:avLst/>
              <a:gdLst/>
              <a:ahLst/>
              <a:cxnLst/>
              <a:rect l="l" t="t" r="r" b="b"/>
              <a:pathLst>
                <a:path w="340360" h="3809">
                  <a:moveTo>
                    <a:pt x="0" y="0"/>
                  </a:moveTo>
                  <a:lnTo>
                    <a:pt x="41633" y="663"/>
                  </a:lnTo>
                  <a:lnTo>
                    <a:pt x="90324" y="1171"/>
                  </a:lnTo>
                  <a:lnTo>
                    <a:pt x="143219" y="1587"/>
                  </a:lnTo>
                  <a:lnTo>
                    <a:pt x="197463" y="1972"/>
                  </a:lnTo>
                  <a:lnTo>
                    <a:pt x="250203" y="2389"/>
                  </a:lnTo>
                  <a:lnTo>
                    <a:pt x="298583" y="2900"/>
                  </a:lnTo>
                  <a:lnTo>
                    <a:pt x="339750" y="3568"/>
                  </a:lnTo>
                </a:path>
              </a:pathLst>
            </a:custGeom>
            <a:ln w="9271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03522" y="7867764"/>
              <a:ext cx="205016" cy="94361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13440" y="7867764"/>
              <a:ext cx="205003" cy="94361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4291723" y="7950949"/>
              <a:ext cx="337185" cy="2540"/>
            </a:xfrm>
            <a:custGeom>
              <a:avLst/>
              <a:gdLst/>
              <a:ahLst/>
              <a:cxnLst/>
              <a:rect l="l" t="t" r="r" b="b"/>
              <a:pathLst>
                <a:path w="337185" h="2540">
                  <a:moveTo>
                    <a:pt x="-4635" y="1187"/>
                  </a:moveTo>
                  <a:lnTo>
                    <a:pt x="341820" y="1187"/>
                  </a:lnTo>
                </a:path>
              </a:pathLst>
            </a:custGeom>
            <a:ln w="11645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03522" y="7968919"/>
              <a:ext cx="205016" cy="94348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613440" y="7968919"/>
              <a:ext cx="205003" cy="94348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4291723" y="8051494"/>
              <a:ext cx="337820" cy="3810"/>
            </a:xfrm>
            <a:custGeom>
              <a:avLst/>
              <a:gdLst/>
              <a:ahLst/>
              <a:cxnLst/>
              <a:rect l="l" t="t" r="r" b="b"/>
              <a:pathLst>
                <a:path w="337820" h="3809">
                  <a:moveTo>
                    <a:pt x="0" y="0"/>
                  </a:moveTo>
                  <a:lnTo>
                    <a:pt x="41527" y="663"/>
                  </a:lnTo>
                  <a:lnTo>
                    <a:pt x="89944" y="1171"/>
                  </a:lnTo>
                  <a:lnTo>
                    <a:pt x="142463" y="1587"/>
                  </a:lnTo>
                  <a:lnTo>
                    <a:pt x="196298" y="1972"/>
                  </a:lnTo>
                  <a:lnTo>
                    <a:pt x="248661" y="2389"/>
                  </a:lnTo>
                  <a:lnTo>
                    <a:pt x="296764" y="2900"/>
                  </a:lnTo>
                  <a:lnTo>
                    <a:pt x="337820" y="3568"/>
                  </a:lnTo>
                </a:path>
              </a:pathLst>
            </a:custGeom>
            <a:ln w="9270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9354464" y="7319809"/>
            <a:ext cx="120014" cy="120014"/>
            <a:chOff x="4299864" y="7319809"/>
            <a:chExt cx="120014" cy="120014"/>
          </a:xfrm>
        </p:grpSpPr>
        <p:sp>
          <p:nvSpPr>
            <p:cNvPr id="32" name="object 32"/>
            <p:cNvSpPr/>
            <p:nvPr/>
          </p:nvSpPr>
          <p:spPr>
            <a:xfrm>
              <a:off x="4304499" y="7324445"/>
              <a:ext cx="111125" cy="111125"/>
            </a:xfrm>
            <a:custGeom>
              <a:avLst/>
              <a:gdLst/>
              <a:ahLst/>
              <a:cxnLst/>
              <a:rect l="l" t="t" r="r" b="b"/>
              <a:pathLst>
                <a:path w="111125" h="111125">
                  <a:moveTo>
                    <a:pt x="110680" y="0"/>
                  </a:moveTo>
                  <a:lnTo>
                    <a:pt x="0" y="0"/>
                  </a:lnTo>
                  <a:lnTo>
                    <a:pt x="0" y="110655"/>
                  </a:lnTo>
                  <a:lnTo>
                    <a:pt x="110680" y="110655"/>
                  </a:lnTo>
                  <a:lnTo>
                    <a:pt x="110680" y="0"/>
                  </a:lnTo>
                  <a:close/>
                </a:path>
              </a:pathLst>
            </a:custGeom>
            <a:solidFill>
              <a:srgbClr val="221E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304499" y="7324445"/>
              <a:ext cx="111125" cy="111125"/>
            </a:xfrm>
            <a:custGeom>
              <a:avLst/>
              <a:gdLst/>
              <a:ahLst/>
              <a:cxnLst/>
              <a:rect l="l" t="t" r="r" b="b"/>
              <a:pathLst>
                <a:path w="111125" h="111125">
                  <a:moveTo>
                    <a:pt x="110680" y="0"/>
                  </a:moveTo>
                  <a:lnTo>
                    <a:pt x="110680" y="110655"/>
                  </a:lnTo>
                  <a:lnTo>
                    <a:pt x="0" y="110655"/>
                  </a:lnTo>
                  <a:lnTo>
                    <a:pt x="0" y="0"/>
                  </a:lnTo>
                  <a:lnTo>
                    <a:pt x="110680" y="0"/>
                  </a:lnTo>
                  <a:close/>
                </a:path>
              </a:pathLst>
            </a:custGeom>
            <a:ln w="9271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325937" y="7345247"/>
              <a:ext cx="67945" cy="67945"/>
            </a:xfrm>
            <a:custGeom>
              <a:avLst/>
              <a:gdLst/>
              <a:ahLst/>
              <a:cxnLst/>
              <a:rect l="l" t="t" r="r" b="b"/>
              <a:pathLst>
                <a:path w="67945" h="67945">
                  <a:moveTo>
                    <a:pt x="33896" y="0"/>
                  </a:moveTo>
                  <a:lnTo>
                    <a:pt x="20702" y="2666"/>
                  </a:lnTo>
                  <a:lnTo>
                    <a:pt x="9928" y="9936"/>
                  </a:lnTo>
                  <a:lnTo>
                    <a:pt x="2663" y="20718"/>
                  </a:lnTo>
                  <a:lnTo>
                    <a:pt x="0" y="33921"/>
                  </a:lnTo>
                  <a:lnTo>
                    <a:pt x="2663" y="47122"/>
                  </a:lnTo>
                  <a:lnTo>
                    <a:pt x="9928" y="57900"/>
                  </a:lnTo>
                  <a:lnTo>
                    <a:pt x="20702" y="65166"/>
                  </a:lnTo>
                  <a:lnTo>
                    <a:pt x="33896" y="67830"/>
                  </a:lnTo>
                  <a:lnTo>
                    <a:pt x="47097" y="65166"/>
                  </a:lnTo>
                  <a:lnTo>
                    <a:pt x="57875" y="57900"/>
                  </a:lnTo>
                  <a:lnTo>
                    <a:pt x="65141" y="47122"/>
                  </a:lnTo>
                  <a:lnTo>
                    <a:pt x="67805" y="33921"/>
                  </a:lnTo>
                  <a:lnTo>
                    <a:pt x="65141" y="20718"/>
                  </a:lnTo>
                  <a:lnTo>
                    <a:pt x="57875" y="9936"/>
                  </a:lnTo>
                  <a:lnTo>
                    <a:pt x="47097" y="2666"/>
                  </a:lnTo>
                  <a:lnTo>
                    <a:pt x="338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325937" y="7345247"/>
              <a:ext cx="67945" cy="67945"/>
            </a:xfrm>
            <a:custGeom>
              <a:avLst/>
              <a:gdLst/>
              <a:ahLst/>
              <a:cxnLst/>
              <a:rect l="l" t="t" r="r" b="b"/>
              <a:pathLst>
                <a:path w="67945" h="67945">
                  <a:moveTo>
                    <a:pt x="33896" y="0"/>
                  </a:moveTo>
                  <a:lnTo>
                    <a:pt x="47097" y="2666"/>
                  </a:lnTo>
                  <a:lnTo>
                    <a:pt x="57875" y="9936"/>
                  </a:lnTo>
                  <a:lnTo>
                    <a:pt x="65141" y="20718"/>
                  </a:lnTo>
                  <a:lnTo>
                    <a:pt x="67805" y="33921"/>
                  </a:lnTo>
                  <a:lnTo>
                    <a:pt x="65141" y="47122"/>
                  </a:lnTo>
                  <a:lnTo>
                    <a:pt x="57875" y="57900"/>
                  </a:lnTo>
                  <a:lnTo>
                    <a:pt x="47097" y="65166"/>
                  </a:lnTo>
                  <a:lnTo>
                    <a:pt x="33896" y="67830"/>
                  </a:lnTo>
                  <a:lnTo>
                    <a:pt x="20702" y="65166"/>
                  </a:lnTo>
                  <a:lnTo>
                    <a:pt x="9928" y="57900"/>
                  </a:lnTo>
                  <a:lnTo>
                    <a:pt x="2663" y="47122"/>
                  </a:lnTo>
                  <a:lnTo>
                    <a:pt x="0" y="33921"/>
                  </a:lnTo>
                  <a:lnTo>
                    <a:pt x="2663" y="20718"/>
                  </a:lnTo>
                  <a:lnTo>
                    <a:pt x="9928" y="9936"/>
                  </a:lnTo>
                  <a:lnTo>
                    <a:pt x="20702" y="2666"/>
                  </a:lnTo>
                  <a:lnTo>
                    <a:pt x="33896" y="0"/>
                  </a:lnTo>
                  <a:close/>
                </a:path>
              </a:pathLst>
            </a:custGeom>
            <a:ln w="9271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" name="object 36"/>
          <p:cNvGrpSpPr/>
          <p:nvPr/>
        </p:nvGrpSpPr>
        <p:grpSpPr>
          <a:xfrm>
            <a:off x="9560928" y="7319809"/>
            <a:ext cx="120014" cy="120014"/>
            <a:chOff x="4506328" y="7319809"/>
            <a:chExt cx="120014" cy="120014"/>
          </a:xfrm>
        </p:grpSpPr>
        <p:sp>
          <p:nvSpPr>
            <p:cNvPr id="37" name="object 37"/>
            <p:cNvSpPr/>
            <p:nvPr/>
          </p:nvSpPr>
          <p:spPr>
            <a:xfrm>
              <a:off x="4510963" y="7324445"/>
              <a:ext cx="111125" cy="111125"/>
            </a:xfrm>
            <a:custGeom>
              <a:avLst/>
              <a:gdLst/>
              <a:ahLst/>
              <a:cxnLst/>
              <a:rect l="l" t="t" r="r" b="b"/>
              <a:pathLst>
                <a:path w="111125" h="111125">
                  <a:moveTo>
                    <a:pt x="110667" y="0"/>
                  </a:moveTo>
                  <a:lnTo>
                    <a:pt x="0" y="0"/>
                  </a:lnTo>
                  <a:lnTo>
                    <a:pt x="0" y="110655"/>
                  </a:lnTo>
                  <a:lnTo>
                    <a:pt x="110667" y="110655"/>
                  </a:lnTo>
                  <a:lnTo>
                    <a:pt x="110667" y="0"/>
                  </a:lnTo>
                  <a:close/>
                </a:path>
              </a:pathLst>
            </a:custGeom>
            <a:solidFill>
              <a:srgbClr val="221E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510963" y="7324445"/>
              <a:ext cx="111125" cy="111125"/>
            </a:xfrm>
            <a:custGeom>
              <a:avLst/>
              <a:gdLst/>
              <a:ahLst/>
              <a:cxnLst/>
              <a:rect l="l" t="t" r="r" b="b"/>
              <a:pathLst>
                <a:path w="111125" h="111125">
                  <a:moveTo>
                    <a:pt x="110667" y="0"/>
                  </a:moveTo>
                  <a:lnTo>
                    <a:pt x="110667" y="110655"/>
                  </a:lnTo>
                  <a:lnTo>
                    <a:pt x="0" y="110655"/>
                  </a:lnTo>
                  <a:lnTo>
                    <a:pt x="0" y="0"/>
                  </a:lnTo>
                  <a:lnTo>
                    <a:pt x="110667" y="0"/>
                  </a:lnTo>
                  <a:close/>
                </a:path>
              </a:pathLst>
            </a:custGeom>
            <a:ln w="9271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532376" y="7345247"/>
              <a:ext cx="67945" cy="67945"/>
            </a:xfrm>
            <a:custGeom>
              <a:avLst/>
              <a:gdLst/>
              <a:ahLst/>
              <a:cxnLst/>
              <a:rect l="l" t="t" r="r" b="b"/>
              <a:pathLst>
                <a:path w="67945" h="67945">
                  <a:moveTo>
                    <a:pt x="33909" y="0"/>
                  </a:moveTo>
                  <a:lnTo>
                    <a:pt x="20718" y="2666"/>
                  </a:lnTo>
                  <a:lnTo>
                    <a:pt x="9939" y="9936"/>
                  </a:lnTo>
                  <a:lnTo>
                    <a:pt x="2667" y="20718"/>
                  </a:lnTo>
                  <a:lnTo>
                    <a:pt x="0" y="33921"/>
                  </a:lnTo>
                  <a:lnTo>
                    <a:pt x="2667" y="47122"/>
                  </a:lnTo>
                  <a:lnTo>
                    <a:pt x="9939" y="57900"/>
                  </a:lnTo>
                  <a:lnTo>
                    <a:pt x="20718" y="65166"/>
                  </a:lnTo>
                  <a:lnTo>
                    <a:pt x="33909" y="67830"/>
                  </a:lnTo>
                  <a:lnTo>
                    <a:pt x="47117" y="65166"/>
                  </a:lnTo>
                  <a:lnTo>
                    <a:pt x="57899" y="57900"/>
                  </a:lnTo>
                  <a:lnTo>
                    <a:pt x="65166" y="47122"/>
                  </a:lnTo>
                  <a:lnTo>
                    <a:pt x="67830" y="33921"/>
                  </a:lnTo>
                  <a:lnTo>
                    <a:pt x="65166" y="20718"/>
                  </a:lnTo>
                  <a:lnTo>
                    <a:pt x="57899" y="9936"/>
                  </a:lnTo>
                  <a:lnTo>
                    <a:pt x="47117" y="2666"/>
                  </a:lnTo>
                  <a:lnTo>
                    <a:pt x="3390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532376" y="7345247"/>
              <a:ext cx="67945" cy="67945"/>
            </a:xfrm>
            <a:custGeom>
              <a:avLst/>
              <a:gdLst/>
              <a:ahLst/>
              <a:cxnLst/>
              <a:rect l="l" t="t" r="r" b="b"/>
              <a:pathLst>
                <a:path w="67945" h="67945">
                  <a:moveTo>
                    <a:pt x="33909" y="0"/>
                  </a:moveTo>
                  <a:lnTo>
                    <a:pt x="47117" y="2666"/>
                  </a:lnTo>
                  <a:lnTo>
                    <a:pt x="57899" y="9936"/>
                  </a:lnTo>
                  <a:lnTo>
                    <a:pt x="65166" y="20718"/>
                  </a:lnTo>
                  <a:lnTo>
                    <a:pt x="67830" y="33921"/>
                  </a:lnTo>
                  <a:lnTo>
                    <a:pt x="65166" y="47122"/>
                  </a:lnTo>
                  <a:lnTo>
                    <a:pt x="57899" y="57900"/>
                  </a:lnTo>
                  <a:lnTo>
                    <a:pt x="47117" y="65166"/>
                  </a:lnTo>
                  <a:lnTo>
                    <a:pt x="33909" y="67830"/>
                  </a:lnTo>
                  <a:lnTo>
                    <a:pt x="20718" y="65166"/>
                  </a:lnTo>
                  <a:lnTo>
                    <a:pt x="9939" y="57900"/>
                  </a:lnTo>
                  <a:lnTo>
                    <a:pt x="2667" y="47122"/>
                  </a:lnTo>
                  <a:lnTo>
                    <a:pt x="0" y="33921"/>
                  </a:lnTo>
                  <a:lnTo>
                    <a:pt x="2667" y="20718"/>
                  </a:lnTo>
                  <a:lnTo>
                    <a:pt x="9939" y="9936"/>
                  </a:lnTo>
                  <a:lnTo>
                    <a:pt x="20718" y="2666"/>
                  </a:lnTo>
                  <a:lnTo>
                    <a:pt x="33909" y="0"/>
                  </a:lnTo>
                  <a:close/>
                </a:path>
              </a:pathLst>
            </a:custGeom>
            <a:ln w="9271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/>
          <p:nvPr/>
        </p:nvSpPr>
        <p:spPr>
          <a:xfrm>
            <a:off x="9334120" y="7593369"/>
            <a:ext cx="210185" cy="1905"/>
          </a:xfrm>
          <a:custGeom>
            <a:avLst/>
            <a:gdLst/>
            <a:ahLst/>
            <a:cxnLst/>
            <a:rect l="l" t="t" r="r" b="b"/>
            <a:pathLst>
              <a:path w="210185" h="1904">
                <a:moveTo>
                  <a:pt x="0" y="1777"/>
                </a:moveTo>
                <a:lnTo>
                  <a:pt x="209994" y="0"/>
                </a:lnTo>
              </a:path>
            </a:pathLst>
          </a:custGeom>
          <a:ln w="9270">
            <a:solidFill>
              <a:srgbClr val="221E1F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9414447" y="7436499"/>
            <a:ext cx="635" cy="71755"/>
          </a:xfrm>
          <a:custGeom>
            <a:avLst/>
            <a:gdLst/>
            <a:ahLst/>
            <a:cxnLst/>
            <a:rect l="l" t="t" r="r" b="b"/>
            <a:pathLst>
              <a:path w="635" h="71754">
                <a:moveTo>
                  <a:pt x="292" y="-4635"/>
                </a:moveTo>
                <a:lnTo>
                  <a:pt x="292" y="75806"/>
                </a:lnTo>
              </a:path>
            </a:pathLst>
          </a:custGeom>
          <a:ln w="9855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9619108" y="7440955"/>
            <a:ext cx="635" cy="67310"/>
          </a:xfrm>
          <a:custGeom>
            <a:avLst/>
            <a:gdLst/>
            <a:ahLst/>
            <a:cxnLst/>
            <a:rect l="l" t="t" r="r" b="b"/>
            <a:pathLst>
              <a:path w="635" h="67309">
                <a:moveTo>
                  <a:pt x="304" y="-4635"/>
                </a:moveTo>
                <a:lnTo>
                  <a:pt x="304" y="71348"/>
                </a:lnTo>
              </a:path>
            </a:pathLst>
          </a:custGeom>
          <a:ln w="9880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9421572" y="7678776"/>
            <a:ext cx="635" cy="262255"/>
          </a:xfrm>
          <a:custGeom>
            <a:avLst/>
            <a:gdLst/>
            <a:ahLst/>
            <a:cxnLst/>
            <a:rect l="l" t="t" r="r" b="b"/>
            <a:pathLst>
              <a:path w="635" h="262254">
                <a:moveTo>
                  <a:pt x="596" y="261683"/>
                </a:moveTo>
                <a:lnTo>
                  <a:pt x="0" y="0"/>
                </a:lnTo>
              </a:path>
            </a:pathLst>
          </a:custGeom>
          <a:ln w="9271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9626841" y="7682421"/>
            <a:ext cx="0" cy="372745"/>
          </a:xfrm>
          <a:custGeom>
            <a:avLst/>
            <a:gdLst/>
            <a:ahLst/>
            <a:cxnLst/>
            <a:rect l="l" t="t" r="r" b="b"/>
            <a:pathLst>
              <a:path h="372745">
                <a:moveTo>
                  <a:pt x="0" y="0"/>
                </a:moveTo>
                <a:lnTo>
                  <a:pt x="0" y="372173"/>
                </a:lnTo>
              </a:path>
            </a:pathLst>
          </a:custGeom>
          <a:ln w="9271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6" name="object 46"/>
          <p:cNvGrpSpPr/>
          <p:nvPr/>
        </p:nvGrpSpPr>
        <p:grpSpPr>
          <a:xfrm>
            <a:off x="9403258" y="7732129"/>
            <a:ext cx="36195" cy="36195"/>
            <a:chOff x="4348657" y="7732128"/>
            <a:chExt cx="36195" cy="36195"/>
          </a:xfrm>
        </p:grpSpPr>
        <p:sp>
          <p:nvSpPr>
            <p:cNvPr id="47" name="object 47"/>
            <p:cNvSpPr/>
            <p:nvPr/>
          </p:nvSpPr>
          <p:spPr>
            <a:xfrm>
              <a:off x="4353293" y="7736763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20777" y="0"/>
                  </a:moveTo>
                  <a:lnTo>
                    <a:pt x="13398" y="0"/>
                  </a:lnTo>
                  <a:lnTo>
                    <a:pt x="6007" y="0"/>
                  </a:lnTo>
                  <a:lnTo>
                    <a:pt x="0" y="5981"/>
                  </a:lnTo>
                  <a:lnTo>
                    <a:pt x="0" y="20764"/>
                  </a:lnTo>
                  <a:lnTo>
                    <a:pt x="6007" y="26758"/>
                  </a:lnTo>
                  <a:lnTo>
                    <a:pt x="20777" y="26758"/>
                  </a:lnTo>
                  <a:lnTo>
                    <a:pt x="26771" y="20764"/>
                  </a:lnTo>
                  <a:lnTo>
                    <a:pt x="26771" y="5981"/>
                  </a:lnTo>
                  <a:lnTo>
                    <a:pt x="20777" y="0"/>
                  </a:lnTo>
                  <a:close/>
                </a:path>
              </a:pathLst>
            </a:custGeom>
            <a:solidFill>
              <a:srgbClr val="221E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353293" y="7736763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13398" y="0"/>
                  </a:moveTo>
                  <a:lnTo>
                    <a:pt x="20777" y="0"/>
                  </a:lnTo>
                  <a:lnTo>
                    <a:pt x="26771" y="5981"/>
                  </a:lnTo>
                  <a:lnTo>
                    <a:pt x="26771" y="13385"/>
                  </a:lnTo>
                  <a:lnTo>
                    <a:pt x="26771" y="20764"/>
                  </a:lnTo>
                  <a:lnTo>
                    <a:pt x="20777" y="26758"/>
                  </a:lnTo>
                  <a:lnTo>
                    <a:pt x="13398" y="26758"/>
                  </a:lnTo>
                  <a:lnTo>
                    <a:pt x="6007" y="26758"/>
                  </a:lnTo>
                  <a:lnTo>
                    <a:pt x="0" y="20764"/>
                  </a:lnTo>
                  <a:lnTo>
                    <a:pt x="0" y="13385"/>
                  </a:lnTo>
                  <a:lnTo>
                    <a:pt x="0" y="5981"/>
                  </a:lnTo>
                  <a:lnTo>
                    <a:pt x="6007" y="0"/>
                  </a:lnTo>
                  <a:lnTo>
                    <a:pt x="13398" y="0"/>
                  </a:lnTo>
                  <a:close/>
                </a:path>
              </a:pathLst>
            </a:custGeom>
            <a:ln w="9271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9" name="object 49"/>
          <p:cNvGrpSpPr/>
          <p:nvPr/>
        </p:nvGrpSpPr>
        <p:grpSpPr>
          <a:xfrm>
            <a:off x="9607931" y="8035544"/>
            <a:ext cx="36195" cy="36195"/>
            <a:chOff x="4553330" y="8035543"/>
            <a:chExt cx="36195" cy="36195"/>
          </a:xfrm>
        </p:grpSpPr>
        <p:sp>
          <p:nvSpPr>
            <p:cNvPr id="50" name="object 50"/>
            <p:cNvSpPr/>
            <p:nvPr/>
          </p:nvSpPr>
          <p:spPr>
            <a:xfrm>
              <a:off x="4557966" y="8040179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20777" y="0"/>
                  </a:moveTo>
                  <a:lnTo>
                    <a:pt x="13385" y="0"/>
                  </a:lnTo>
                  <a:lnTo>
                    <a:pt x="5994" y="0"/>
                  </a:lnTo>
                  <a:lnTo>
                    <a:pt x="0" y="6007"/>
                  </a:lnTo>
                  <a:lnTo>
                    <a:pt x="0" y="20802"/>
                  </a:lnTo>
                  <a:lnTo>
                    <a:pt x="5994" y="26796"/>
                  </a:lnTo>
                  <a:lnTo>
                    <a:pt x="20777" y="26796"/>
                  </a:lnTo>
                  <a:lnTo>
                    <a:pt x="26771" y="20802"/>
                  </a:lnTo>
                  <a:lnTo>
                    <a:pt x="26771" y="6007"/>
                  </a:lnTo>
                  <a:lnTo>
                    <a:pt x="20777" y="0"/>
                  </a:lnTo>
                  <a:close/>
                </a:path>
              </a:pathLst>
            </a:custGeom>
            <a:solidFill>
              <a:srgbClr val="221E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557966" y="8040179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13385" y="0"/>
                  </a:moveTo>
                  <a:lnTo>
                    <a:pt x="20777" y="0"/>
                  </a:lnTo>
                  <a:lnTo>
                    <a:pt x="26771" y="6007"/>
                  </a:lnTo>
                  <a:lnTo>
                    <a:pt x="26771" y="13398"/>
                  </a:lnTo>
                  <a:lnTo>
                    <a:pt x="26771" y="20802"/>
                  </a:lnTo>
                  <a:lnTo>
                    <a:pt x="20777" y="26796"/>
                  </a:lnTo>
                  <a:lnTo>
                    <a:pt x="13385" y="26796"/>
                  </a:lnTo>
                  <a:lnTo>
                    <a:pt x="5994" y="26796"/>
                  </a:lnTo>
                  <a:lnTo>
                    <a:pt x="0" y="20802"/>
                  </a:lnTo>
                  <a:lnTo>
                    <a:pt x="0" y="13398"/>
                  </a:lnTo>
                  <a:lnTo>
                    <a:pt x="0" y="6007"/>
                  </a:lnTo>
                  <a:lnTo>
                    <a:pt x="5994" y="0"/>
                  </a:lnTo>
                  <a:lnTo>
                    <a:pt x="13385" y="0"/>
                  </a:lnTo>
                  <a:close/>
                </a:path>
              </a:pathLst>
            </a:custGeom>
            <a:ln w="9271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2" name="object 52"/>
          <p:cNvGrpSpPr/>
          <p:nvPr/>
        </p:nvGrpSpPr>
        <p:grpSpPr>
          <a:xfrm>
            <a:off x="9607931" y="7836243"/>
            <a:ext cx="36195" cy="36195"/>
            <a:chOff x="4553330" y="7836242"/>
            <a:chExt cx="36195" cy="36195"/>
          </a:xfrm>
        </p:grpSpPr>
        <p:sp>
          <p:nvSpPr>
            <p:cNvPr id="53" name="object 53"/>
            <p:cNvSpPr/>
            <p:nvPr/>
          </p:nvSpPr>
          <p:spPr>
            <a:xfrm>
              <a:off x="4557966" y="7840878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20777" y="0"/>
                  </a:moveTo>
                  <a:lnTo>
                    <a:pt x="13385" y="0"/>
                  </a:lnTo>
                  <a:lnTo>
                    <a:pt x="5994" y="0"/>
                  </a:lnTo>
                  <a:lnTo>
                    <a:pt x="0" y="5981"/>
                  </a:lnTo>
                  <a:lnTo>
                    <a:pt x="0" y="20777"/>
                  </a:lnTo>
                  <a:lnTo>
                    <a:pt x="5994" y="26758"/>
                  </a:lnTo>
                  <a:lnTo>
                    <a:pt x="20777" y="26758"/>
                  </a:lnTo>
                  <a:lnTo>
                    <a:pt x="26771" y="20777"/>
                  </a:lnTo>
                  <a:lnTo>
                    <a:pt x="26771" y="5981"/>
                  </a:lnTo>
                  <a:lnTo>
                    <a:pt x="20777" y="0"/>
                  </a:lnTo>
                  <a:close/>
                </a:path>
              </a:pathLst>
            </a:custGeom>
            <a:solidFill>
              <a:srgbClr val="221E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557966" y="7840878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13385" y="0"/>
                  </a:moveTo>
                  <a:lnTo>
                    <a:pt x="20777" y="0"/>
                  </a:lnTo>
                  <a:lnTo>
                    <a:pt x="26771" y="5981"/>
                  </a:lnTo>
                  <a:lnTo>
                    <a:pt x="26771" y="13385"/>
                  </a:lnTo>
                  <a:lnTo>
                    <a:pt x="26771" y="20777"/>
                  </a:lnTo>
                  <a:lnTo>
                    <a:pt x="20777" y="26758"/>
                  </a:lnTo>
                  <a:lnTo>
                    <a:pt x="13385" y="26758"/>
                  </a:lnTo>
                  <a:lnTo>
                    <a:pt x="5994" y="26758"/>
                  </a:lnTo>
                  <a:lnTo>
                    <a:pt x="0" y="20777"/>
                  </a:lnTo>
                  <a:lnTo>
                    <a:pt x="0" y="13385"/>
                  </a:lnTo>
                  <a:lnTo>
                    <a:pt x="0" y="5981"/>
                  </a:lnTo>
                  <a:lnTo>
                    <a:pt x="5994" y="0"/>
                  </a:lnTo>
                  <a:lnTo>
                    <a:pt x="13385" y="0"/>
                  </a:lnTo>
                  <a:close/>
                </a:path>
              </a:pathLst>
            </a:custGeom>
            <a:ln w="9271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5" name="object 55"/>
          <p:cNvGrpSpPr/>
          <p:nvPr/>
        </p:nvGrpSpPr>
        <p:grpSpPr>
          <a:xfrm>
            <a:off x="9403258" y="7932624"/>
            <a:ext cx="36195" cy="36195"/>
            <a:chOff x="4348657" y="7932623"/>
            <a:chExt cx="36195" cy="36195"/>
          </a:xfrm>
        </p:grpSpPr>
        <p:sp>
          <p:nvSpPr>
            <p:cNvPr id="56" name="object 56"/>
            <p:cNvSpPr/>
            <p:nvPr/>
          </p:nvSpPr>
          <p:spPr>
            <a:xfrm>
              <a:off x="4353293" y="7937259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20777" y="0"/>
                  </a:moveTo>
                  <a:lnTo>
                    <a:pt x="13398" y="0"/>
                  </a:lnTo>
                  <a:lnTo>
                    <a:pt x="6007" y="0"/>
                  </a:lnTo>
                  <a:lnTo>
                    <a:pt x="0" y="6007"/>
                  </a:lnTo>
                  <a:lnTo>
                    <a:pt x="0" y="20764"/>
                  </a:lnTo>
                  <a:lnTo>
                    <a:pt x="6007" y="26784"/>
                  </a:lnTo>
                  <a:lnTo>
                    <a:pt x="20777" y="26784"/>
                  </a:lnTo>
                  <a:lnTo>
                    <a:pt x="26771" y="20764"/>
                  </a:lnTo>
                  <a:lnTo>
                    <a:pt x="26771" y="6007"/>
                  </a:lnTo>
                  <a:lnTo>
                    <a:pt x="20777" y="0"/>
                  </a:lnTo>
                  <a:close/>
                </a:path>
              </a:pathLst>
            </a:custGeom>
            <a:solidFill>
              <a:srgbClr val="221E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353293" y="7937259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13398" y="0"/>
                  </a:moveTo>
                  <a:lnTo>
                    <a:pt x="20777" y="0"/>
                  </a:lnTo>
                  <a:lnTo>
                    <a:pt x="26771" y="6007"/>
                  </a:lnTo>
                  <a:lnTo>
                    <a:pt x="26771" y="13385"/>
                  </a:lnTo>
                  <a:lnTo>
                    <a:pt x="26771" y="20764"/>
                  </a:lnTo>
                  <a:lnTo>
                    <a:pt x="20777" y="26784"/>
                  </a:lnTo>
                  <a:lnTo>
                    <a:pt x="13398" y="26784"/>
                  </a:lnTo>
                  <a:lnTo>
                    <a:pt x="6007" y="26784"/>
                  </a:lnTo>
                  <a:lnTo>
                    <a:pt x="0" y="20764"/>
                  </a:lnTo>
                  <a:lnTo>
                    <a:pt x="0" y="13385"/>
                  </a:lnTo>
                  <a:lnTo>
                    <a:pt x="0" y="6007"/>
                  </a:lnTo>
                  <a:lnTo>
                    <a:pt x="6007" y="0"/>
                  </a:lnTo>
                  <a:lnTo>
                    <a:pt x="13398" y="0"/>
                  </a:lnTo>
                  <a:close/>
                </a:path>
              </a:pathLst>
            </a:custGeom>
            <a:ln w="9271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8" name="object 58"/>
          <p:cNvGrpSpPr/>
          <p:nvPr/>
        </p:nvGrpSpPr>
        <p:grpSpPr>
          <a:xfrm>
            <a:off x="9000147" y="8148778"/>
            <a:ext cx="119380" cy="450215"/>
            <a:chOff x="3945547" y="8148777"/>
            <a:chExt cx="119380" cy="450215"/>
          </a:xfrm>
        </p:grpSpPr>
        <p:sp>
          <p:nvSpPr>
            <p:cNvPr id="59" name="object 59"/>
            <p:cNvSpPr/>
            <p:nvPr/>
          </p:nvSpPr>
          <p:spPr>
            <a:xfrm>
              <a:off x="3950182" y="8153412"/>
              <a:ext cx="110489" cy="441325"/>
            </a:xfrm>
            <a:custGeom>
              <a:avLst/>
              <a:gdLst/>
              <a:ahLst/>
              <a:cxnLst/>
              <a:rect l="l" t="t" r="r" b="b"/>
              <a:pathLst>
                <a:path w="110489" h="441325">
                  <a:moveTo>
                    <a:pt x="110096" y="0"/>
                  </a:moveTo>
                  <a:lnTo>
                    <a:pt x="110096" y="440804"/>
                  </a:lnTo>
                  <a:lnTo>
                    <a:pt x="0" y="440804"/>
                  </a:lnTo>
                  <a:lnTo>
                    <a:pt x="0" y="0"/>
                  </a:lnTo>
                  <a:lnTo>
                    <a:pt x="110096" y="0"/>
                  </a:lnTo>
                  <a:close/>
                </a:path>
              </a:pathLst>
            </a:custGeom>
            <a:ln w="9271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66387" y="8384679"/>
              <a:ext cx="77089" cy="77101"/>
            </a:xfrm>
            <a:prstGeom prst="rect">
              <a:avLst/>
            </a:prstGeom>
          </p:spPr>
        </p:pic>
      </p:grpSp>
      <p:grpSp>
        <p:nvGrpSpPr>
          <p:cNvPr id="61" name="object 61"/>
          <p:cNvGrpSpPr/>
          <p:nvPr/>
        </p:nvGrpSpPr>
        <p:grpSpPr>
          <a:xfrm>
            <a:off x="8462365" y="6436068"/>
            <a:ext cx="61594" cy="160020"/>
            <a:chOff x="3407765" y="6436068"/>
            <a:chExt cx="61594" cy="160020"/>
          </a:xfrm>
        </p:grpSpPr>
        <p:sp>
          <p:nvSpPr>
            <p:cNvPr id="62" name="object 62"/>
            <p:cNvSpPr/>
            <p:nvPr/>
          </p:nvSpPr>
          <p:spPr>
            <a:xfrm>
              <a:off x="3412388" y="6440690"/>
              <a:ext cx="52069" cy="150495"/>
            </a:xfrm>
            <a:custGeom>
              <a:avLst/>
              <a:gdLst/>
              <a:ahLst/>
              <a:cxnLst/>
              <a:rect l="l" t="t" r="r" b="b"/>
              <a:pathLst>
                <a:path w="52070" h="150495">
                  <a:moveTo>
                    <a:pt x="51955" y="0"/>
                  </a:moveTo>
                  <a:lnTo>
                    <a:pt x="0" y="0"/>
                  </a:lnTo>
                  <a:lnTo>
                    <a:pt x="0" y="150418"/>
                  </a:lnTo>
                  <a:lnTo>
                    <a:pt x="51955" y="150418"/>
                  </a:lnTo>
                  <a:lnTo>
                    <a:pt x="519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412401" y="6440703"/>
              <a:ext cx="52069" cy="150495"/>
            </a:xfrm>
            <a:custGeom>
              <a:avLst/>
              <a:gdLst/>
              <a:ahLst/>
              <a:cxnLst/>
              <a:rect l="l" t="t" r="r" b="b"/>
              <a:pathLst>
                <a:path w="52070" h="150495">
                  <a:moveTo>
                    <a:pt x="51943" y="0"/>
                  </a:moveTo>
                  <a:lnTo>
                    <a:pt x="51943" y="150406"/>
                  </a:lnTo>
                  <a:lnTo>
                    <a:pt x="0" y="150406"/>
                  </a:lnTo>
                  <a:lnTo>
                    <a:pt x="0" y="0"/>
                  </a:lnTo>
                  <a:lnTo>
                    <a:pt x="51943" y="0"/>
                  </a:lnTo>
                  <a:close/>
                </a:path>
              </a:pathLst>
            </a:custGeom>
            <a:ln w="9271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4" name="object 64"/>
          <p:cNvSpPr/>
          <p:nvPr/>
        </p:nvSpPr>
        <p:spPr>
          <a:xfrm>
            <a:off x="8653349" y="6320942"/>
            <a:ext cx="984885" cy="120014"/>
          </a:xfrm>
          <a:custGeom>
            <a:avLst/>
            <a:gdLst/>
            <a:ahLst/>
            <a:cxnLst/>
            <a:rect l="l" t="t" r="r" b="b"/>
            <a:pathLst>
              <a:path w="984885" h="120014">
                <a:moveTo>
                  <a:pt x="0" y="120014"/>
                </a:moveTo>
                <a:lnTo>
                  <a:pt x="0" y="0"/>
                </a:lnTo>
                <a:lnTo>
                  <a:pt x="984618" y="330"/>
                </a:lnTo>
              </a:path>
            </a:pathLst>
          </a:custGeom>
          <a:ln w="9271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5" name="object 65"/>
          <p:cNvGrpSpPr/>
          <p:nvPr/>
        </p:nvGrpSpPr>
        <p:grpSpPr>
          <a:xfrm>
            <a:off x="8488108" y="5878196"/>
            <a:ext cx="938530" cy="2348865"/>
            <a:chOff x="3433508" y="5878195"/>
            <a:chExt cx="938530" cy="2348865"/>
          </a:xfrm>
        </p:grpSpPr>
        <p:sp>
          <p:nvSpPr>
            <p:cNvPr id="66" name="object 66"/>
            <p:cNvSpPr/>
            <p:nvPr/>
          </p:nvSpPr>
          <p:spPr>
            <a:xfrm>
              <a:off x="3438144" y="6591376"/>
              <a:ext cx="172085" cy="193675"/>
            </a:xfrm>
            <a:custGeom>
              <a:avLst/>
              <a:gdLst/>
              <a:ahLst/>
              <a:cxnLst/>
              <a:rect l="l" t="t" r="r" b="b"/>
              <a:pathLst>
                <a:path w="172085" h="193675">
                  <a:moveTo>
                    <a:pt x="171678" y="180492"/>
                  </a:moveTo>
                  <a:lnTo>
                    <a:pt x="0" y="181635"/>
                  </a:lnTo>
                  <a:lnTo>
                    <a:pt x="228" y="0"/>
                  </a:lnTo>
                </a:path>
                <a:path w="172085" h="193675">
                  <a:moveTo>
                    <a:pt x="167004" y="193255"/>
                  </a:moveTo>
                  <a:lnTo>
                    <a:pt x="167246" y="11620"/>
                  </a:lnTo>
                </a:path>
              </a:pathLst>
            </a:custGeom>
            <a:ln w="9271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3577450" y="6440690"/>
              <a:ext cx="52069" cy="150495"/>
            </a:xfrm>
            <a:custGeom>
              <a:avLst/>
              <a:gdLst/>
              <a:ahLst/>
              <a:cxnLst/>
              <a:rect l="l" t="t" r="r" b="b"/>
              <a:pathLst>
                <a:path w="52070" h="150495">
                  <a:moveTo>
                    <a:pt x="51955" y="0"/>
                  </a:moveTo>
                  <a:lnTo>
                    <a:pt x="0" y="0"/>
                  </a:lnTo>
                  <a:lnTo>
                    <a:pt x="0" y="150418"/>
                  </a:lnTo>
                  <a:lnTo>
                    <a:pt x="51955" y="150418"/>
                  </a:lnTo>
                  <a:lnTo>
                    <a:pt x="519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3438169" y="5878195"/>
              <a:ext cx="929005" cy="2344420"/>
            </a:xfrm>
            <a:custGeom>
              <a:avLst/>
              <a:gdLst/>
              <a:ahLst/>
              <a:cxnLst/>
              <a:rect l="l" t="t" r="r" b="b"/>
              <a:pathLst>
                <a:path w="929004" h="2344420">
                  <a:moveTo>
                    <a:pt x="191236" y="562508"/>
                  </a:moveTo>
                  <a:lnTo>
                    <a:pt x="191236" y="712914"/>
                  </a:lnTo>
                  <a:lnTo>
                    <a:pt x="139293" y="712914"/>
                  </a:lnTo>
                  <a:lnTo>
                    <a:pt x="139293" y="562508"/>
                  </a:lnTo>
                  <a:lnTo>
                    <a:pt x="191236" y="562508"/>
                  </a:lnTo>
                  <a:close/>
                </a:path>
                <a:path w="929004" h="2344420">
                  <a:moveTo>
                    <a:pt x="0" y="562762"/>
                  </a:moveTo>
                  <a:lnTo>
                    <a:pt x="2438" y="331266"/>
                  </a:lnTo>
                  <a:lnTo>
                    <a:pt x="928636" y="331596"/>
                  </a:lnTo>
                </a:path>
                <a:path w="929004" h="2344420">
                  <a:moveTo>
                    <a:pt x="517613" y="2344038"/>
                  </a:moveTo>
                  <a:lnTo>
                    <a:pt x="169875" y="2344115"/>
                  </a:lnTo>
                  <a:lnTo>
                    <a:pt x="168605" y="904963"/>
                  </a:lnTo>
                </a:path>
                <a:path w="929004" h="2344420">
                  <a:moveTo>
                    <a:pt x="565302" y="2317381"/>
                  </a:moveTo>
                  <a:lnTo>
                    <a:pt x="565302" y="0"/>
                  </a:lnTo>
                </a:path>
              </a:pathLst>
            </a:custGeom>
            <a:ln w="9271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9" name="object 69"/>
          <p:cNvGrpSpPr/>
          <p:nvPr/>
        </p:nvGrpSpPr>
        <p:grpSpPr>
          <a:xfrm>
            <a:off x="9020987" y="8484044"/>
            <a:ext cx="949960" cy="77470"/>
            <a:chOff x="3966387" y="8484044"/>
            <a:chExt cx="949960" cy="77470"/>
          </a:xfrm>
        </p:grpSpPr>
        <p:sp>
          <p:nvSpPr>
            <p:cNvPr id="70" name="object 70"/>
            <p:cNvSpPr/>
            <p:nvPr/>
          </p:nvSpPr>
          <p:spPr>
            <a:xfrm>
              <a:off x="4011307" y="8528202"/>
              <a:ext cx="905510" cy="0"/>
            </a:xfrm>
            <a:custGeom>
              <a:avLst/>
              <a:gdLst/>
              <a:ahLst/>
              <a:cxnLst/>
              <a:rect l="l" t="t" r="r" b="b"/>
              <a:pathLst>
                <a:path w="905510">
                  <a:moveTo>
                    <a:pt x="0" y="0"/>
                  </a:moveTo>
                  <a:lnTo>
                    <a:pt x="904887" y="0"/>
                  </a:lnTo>
                </a:path>
              </a:pathLst>
            </a:custGeom>
            <a:ln w="9271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7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66387" y="8484044"/>
              <a:ext cx="77089" cy="77088"/>
            </a:xfrm>
            <a:prstGeom prst="rect">
              <a:avLst/>
            </a:prstGeom>
          </p:spPr>
        </p:pic>
      </p:grpSp>
      <p:grpSp>
        <p:nvGrpSpPr>
          <p:cNvPr id="72" name="object 72"/>
          <p:cNvGrpSpPr/>
          <p:nvPr/>
        </p:nvGrpSpPr>
        <p:grpSpPr>
          <a:xfrm>
            <a:off x="9392221" y="5669826"/>
            <a:ext cx="50800" cy="1656080"/>
            <a:chOff x="4337621" y="5669826"/>
            <a:chExt cx="50800" cy="1656080"/>
          </a:xfrm>
        </p:grpSpPr>
        <p:sp>
          <p:nvSpPr>
            <p:cNvPr id="73" name="object 73"/>
            <p:cNvSpPr/>
            <p:nvPr/>
          </p:nvSpPr>
          <p:spPr>
            <a:xfrm>
              <a:off x="4363796" y="5696813"/>
              <a:ext cx="0" cy="1629410"/>
            </a:xfrm>
            <a:custGeom>
              <a:avLst/>
              <a:gdLst/>
              <a:ahLst/>
              <a:cxnLst/>
              <a:rect l="l" t="t" r="r" b="b"/>
              <a:pathLst>
                <a:path h="1629409">
                  <a:moveTo>
                    <a:pt x="0" y="1628813"/>
                  </a:moveTo>
                  <a:lnTo>
                    <a:pt x="0" y="0"/>
                  </a:lnTo>
                </a:path>
              </a:pathLst>
            </a:custGeom>
            <a:ln w="9271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4342257" y="5674461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20624" y="0"/>
                  </a:moveTo>
                  <a:lnTo>
                    <a:pt x="12590" y="1620"/>
                  </a:lnTo>
                  <a:lnTo>
                    <a:pt x="6035" y="6035"/>
                  </a:lnTo>
                  <a:lnTo>
                    <a:pt x="1618" y="12580"/>
                  </a:lnTo>
                  <a:lnTo>
                    <a:pt x="0" y="20586"/>
                  </a:lnTo>
                  <a:lnTo>
                    <a:pt x="1618" y="28617"/>
                  </a:lnTo>
                  <a:lnTo>
                    <a:pt x="6035" y="35177"/>
                  </a:lnTo>
                  <a:lnTo>
                    <a:pt x="12590" y="39601"/>
                  </a:lnTo>
                  <a:lnTo>
                    <a:pt x="20624" y="41224"/>
                  </a:lnTo>
                  <a:lnTo>
                    <a:pt x="28638" y="39601"/>
                  </a:lnTo>
                  <a:lnTo>
                    <a:pt x="35186" y="35177"/>
                  </a:lnTo>
                  <a:lnTo>
                    <a:pt x="39603" y="28617"/>
                  </a:lnTo>
                  <a:lnTo>
                    <a:pt x="41224" y="20586"/>
                  </a:lnTo>
                  <a:lnTo>
                    <a:pt x="39603" y="12580"/>
                  </a:lnTo>
                  <a:lnTo>
                    <a:pt x="35186" y="6035"/>
                  </a:lnTo>
                  <a:lnTo>
                    <a:pt x="28638" y="1620"/>
                  </a:lnTo>
                  <a:lnTo>
                    <a:pt x="20624" y="0"/>
                  </a:lnTo>
                  <a:close/>
                </a:path>
              </a:pathLst>
            </a:custGeom>
            <a:solidFill>
              <a:srgbClr val="221E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4342257" y="5674461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20624" y="0"/>
                  </a:moveTo>
                  <a:lnTo>
                    <a:pt x="28638" y="1620"/>
                  </a:lnTo>
                  <a:lnTo>
                    <a:pt x="35186" y="6035"/>
                  </a:lnTo>
                  <a:lnTo>
                    <a:pt x="39603" y="12580"/>
                  </a:lnTo>
                  <a:lnTo>
                    <a:pt x="41224" y="20586"/>
                  </a:lnTo>
                  <a:lnTo>
                    <a:pt x="39603" y="28617"/>
                  </a:lnTo>
                  <a:lnTo>
                    <a:pt x="35186" y="35177"/>
                  </a:lnTo>
                  <a:lnTo>
                    <a:pt x="28638" y="39601"/>
                  </a:lnTo>
                  <a:lnTo>
                    <a:pt x="20624" y="41224"/>
                  </a:lnTo>
                  <a:lnTo>
                    <a:pt x="12590" y="39601"/>
                  </a:lnTo>
                  <a:lnTo>
                    <a:pt x="6035" y="35177"/>
                  </a:lnTo>
                  <a:lnTo>
                    <a:pt x="1618" y="28617"/>
                  </a:lnTo>
                  <a:lnTo>
                    <a:pt x="0" y="20586"/>
                  </a:lnTo>
                  <a:lnTo>
                    <a:pt x="1618" y="12580"/>
                  </a:lnTo>
                  <a:lnTo>
                    <a:pt x="6035" y="6035"/>
                  </a:lnTo>
                  <a:lnTo>
                    <a:pt x="12590" y="1620"/>
                  </a:lnTo>
                  <a:lnTo>
                    <a:pt x="20624" y="0"/>
                  </a:lnTo>
                  <a:close/>
                </a:path>
              </a:pathLst>
            </a:custGeom>
            <a:ln w="9271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6" name="object 76"/>
          <p:cNvGrpSpPr/>
          <p:nvPr/>
        </p:nvGrpSpPr>
        <p:grpSpPr>
          <a:xfrm>
            <a:off x="9601428" y="6031281"/>
            <a:ext cx="50800" cy="1302385"/>
            <a:chOff x="4546828" y="6031280"/>
            <a:chExt cx="50800" cy="1302385"/>
          </a:xfrm>
        </p:grpSpPr>
        <p:sp>
          <p:nvSpPr>
            <p:cNvPr id="77" name="object 77"/>
            <p:cNvSpPr/>
            <p:nvPr/>
          </p:nvSpPr>
          <p:spPr>
            <a:xfrm>
              <a:off x="4574324" y="6055461"/>
              <a:ext cx="0" cy="1278255"/>
            </a:xfrm>
            <a:custGeom>
              <a:avLst/>
              <a:gdLst/>
              <a:ahLst/>
              <a:cxnLst/>
              <a:rect l="l" t="t" r="r" b="b"/>
              <a:pathLst>
                <a:path h="1278254">
                  <a:moveTo>
                    <a:pt x="0" y="1277975"/>
                  </a:moveTo>
                  <a:lnTo>
                    <a:pt x="0" y="0"/>
                  </a:lnTo>
                </a:path>
              </a:pathLst>
            </a:custGeom>
            <a:ln w="9271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4551464" y="6035916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20612" y="0"/>
                  </a:moveTo>
                  <a:lnTo>
                    <a:pt x="12590" y="1624"/>
                  </a:lnTo>
                  <a:lnTo>
                    <a:pt x="6038" y="6049"/>
                  </a:lnTo>
                  <a:lnTo>
                    <a:pt x="1620" y="12606"/>
                  </a:lnTo>
                  <a:lnTo>
                    <a:pt x="0" y="20624"/>
                  </a:lnTo>
                  <a:lnTo>
                    <a:pt x="1620" y="28642"/>
                  </a:lnTo>
                  <a:lnTo>
                    <a:pt x="6038" y="35199"/>
                  </a:lnTo>
                  <a:lnTo>
                    <a:pt x="12590" y="39625"/>
                  </a:lnTo>
                  <a:lnTo>
                    <a:pt x="20612" y="41249"/>
                  </a:lnTo>
                  <a:lnTo>
                    <a:pt x="28631" y="39625"/>
                  </a:lnTo>
                  <a:lnTo>
                    <a:pt x="35179" y="35199"/>
                  </a:lnTo>
                  <a:lnTo>
                    <a:pt x="39593" y="28642"/>
                  </a:lnTo>
                  <a:lnTo>
                    <a:pt x="41211" y="20624"/>
                  </a:lnTo>
                  <a:lnTo>
                    <a:pt x="39593" y="12606"/>
                  </a:lnTo>
                  <a:lnTo>
                    <a:pt x="35178" y="6049"/>
                  </a:lnTo>
                  <a:lnTo>
                    <a:pt x="28631" y="1624"/>
                  </a:lnTo>
                  <a:lnTo>
                    <a:pt x="20612" y="0"/>
                  </a:lnTo>
                  <a:close/>
                </a:path>
              </a:pathLst>
            </a:custGeom>
            <a:solidFill>
              <a:srgbClr val="221E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4551464" y="6035916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20612" y="0"/>
                  </a:moveTo>
                  <a:lnTo>
                    <a:pt x="28631" y="1624"/>
                  </a:lnTo>
                  <a:lnTo>
                    <a:pt x="35178" y="6049"/>
                  </a:lnTo>
                  <a:lnTo>
                    <a:pt x="39593" y="12606"/>
                  </a:lnTo>
                  <a:lnTo>
                    <a:pt x="41211" y="20624"/>
                  </a:lnTo>
                  <a:lnTo>
                    <a:pt x="39593" y="28642"/>
                  </a:lnTo>
                  <a:lnTo>
                    <a:pt x="35179" y="35199"/>
                  </a:lnTo>
                  <a:lnTo>
                    <a:pt x="28631" y="39625"/>
                  </a:lnTo>
                  <a:lnTo>
                    <a:pt x="20612" y="41249"/>
                  </a:lnTo>
                  <a:lnTo>
                    <a:pt x="12590" y="39625"/>
                  </a:lnTo>
                  <a:lnTo>
                    <a:pt x="6038" y="35199"/>
                  </a:lnTo>
                  <a:lnTo>
                    <a:pt x="1620" y="28642"/>
                  </a:lnTo>
                  <a:lnTo>
                    <a:pt x="0" y="20624"/>
                  </a:lnTo>
                  <a:lnTo>
                    <a:pt x="1620" y="12606"/>
                  </a:lnTo>
                  <a:lnTo>
                    <a:pt x="6038" y="6049"/>
                  </a:lnTo>
                  <a:lnTo>
                    <a:pt x="12590" y="1624"/>
                  </a:lnTo>
                  <a:lnTo>
                    <a:pt x="20612" y="0"/>
                  </a:lnTo>
                  <a:close/>
                </a:path>
              </a:pathLst>
            </a:custGeom>
            <a:ln w="9271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0" name="object 80"/>
          <p:cNvGrpSpPr/>
          <p:nvPr/>
        </p:nvGrpSpPr>
        <p:grpSpPr>
          <a:xfrm>
            <a:off x="9392665" y="6186360"/>
            <a:ext cx="50800" cy="50800"/>
            <a:chOff x="4338065" y="6186360"/>
            <a:chExt cx="50800" cy="50800"/>
          </a:xfrm>
        </p:grpSpPr>
        <p:sp>
          <p:nvSpPr>
            <p:cNvPr id="81" name="object 81"/>
            <p:cNvSpPr/>
            <p:nvPr/>
          </p:nvSpPr>
          <p:spPr>
            <a:xfrm>
              <a:off x="4342701" y="6190995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20612" y="0"/>
                  </a:moveTo>
                  <a:lnTo>
                    <a:pt x="12585" y="1620"/>
                  </a:lnTo>
                  <a:lnTo>
                    <a:pt x="6034" y="6040"/>
                  </a:lnTo>
                  <a:lnTo>
                    <a:pt x="1618" y="12596"/>
                  </a:lnTo>
                  <a:lnTo>
                    <a:pt x="0" y="20624"/>
                  </a:lnTo>
                  <a:lnTo>
                    <a:pt x="1618" y="28640"/>
                  </a:lnTo>
                  <a:lnTo>
                    <a:pt x="6034" y="35193"/>
                  </a:lnTo>
                  <a:lnTo>
                    <a:pt x="12585" y="39614"/>
                  </a:lnTo>
                  <a:lnTo>
                    <a:pt x="20612" y="41236"/>
                  </a:lnTo>
                  <a:lnTo>
                    <a:pt x="28633" y="39614"/>
                  </a:lnTo>
                  <a:lnTo>
                    <a:pt x="35185" y="35193"/>
                  </a:lnTo>
                  <a:lnTo>
                    <a:pt x="39603" y="28640"/>
                  </a:lnTo>
                  <a:lnTo>
                    <a:pt x="41224" y="20624"/>
                  </a:lnTo>
                  <a:lnTo>
                    <a:pt x="39603" y="12596"/>
                  </a:lnTo>
                  <a:lnTo>
                    <a:pt x="35185" y="6040"/>
                  </a:lnTo>
                  <a:lnTo>
                    <a:pt x="28633" y="1620"/>
                  </a:lnTo>
                  <a:lnTo>
                    <a:pt x="20612" y="0"/>
                  </a:lnTo>
                  <a:close/>
                </a:path>
              </a:pathLst>
            </a:custGeom>
            <a:solidFill>
              <a:srgbClr val="221E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4342701" y="6190995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20612" y="0"/>
                  </a:moveTo>
                  <a:lnTo>
                    <a:pt x="28633" y="1620"/>
                  </a:lnTo>
                  <a:lnTo>
                    <a:pt x="35185" y="6040"/>
                  </a:lnTo>
                  <a:lnTo>
                    <a:pt x="39603" y="12596"/>
                  </a:lnTo>
                  <a:lnTo>
                    <a:pt x="41224" y="20624"/>
                  </a:lnTo>
                  <a:lnTo>
                    <a:pt x="39603" y="28640"/>
                  </a:lnTo>
                  <a:lnTo>
                    <a:pt x="35185" y="35193"/>
                  </a:lnTo>
                  <a:lnTo>
                    <a:pt x="28633" y="39614"/>
                  </a:lnTo>
                  <a:lnTo>
                    <a:pt x="20612" y="41236"/>
                  </a:lnTo>
                  <a:lnTo>
                    <a:pt x="12585" y="39614"/>
                  </a:lnTo>
                  <a:lnTo>
                    <a:pt x="6034" y="35193"/>
                  </a:lnTo>
                  <a:lnTo>
                    <a:pt x="1618" y="28640"/>
                  </a:lnTo>
                  <a:lnTo>
                    <a:pt x="0" y="20624"/>
                  </a:lnTo>
                  <a:lnTo>
                    <a:pt x="1618" y="12596"/>
                  </a:lnTo>
                  <a:lnTo>
                    <a:pt x="6034" y="6040"/>
                  </a:lnTo>
                  <a:lnTo>
                    <a:pt x="12585" y="1620"/>
                  </a:lnTo>
                  <a:lnTo>
                    <a:pt x="20612" y="0"/>
                  </a:lnTo>
                  <a:close/>
                </a:path>
              </a:pathLst>
            </a:custGeom>
            <a:ln w="9271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3" name="object 83"/>
          <p:cNvGrpSpPr/>
          <p:nvPr/>
        </p:nvGrpSpPr>
        <p:grpSpPr>
          <a:xfrm>
            <a:off x="9601669" y="6295313"/>
            <a:ext cx="50800" cy="50800"/>
            <a:chOff x="4547069" y="6295313"/>
            <a:chExt cx="50800" cy="50800"/>
          </a:xfrm>
        </p:grpSpPr>
        <p:sp>
          <p:nvSpPr>
            <p:cNvPr id="84" name="object 84"/>
            <p:cNvSpPr/>
            <p:nvPr/>
          </p:nvSpPr>
          <p:spPr>
            <a:xfrm>
              <a:off x="4551705" y="6299949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20612" y="0"/>
                  </a:moveTo>
                  <a:lnTo>
                    <a:pt x="12585" y="1618"/>
                  </a:lnTo>
                  <a:lnTo>
                    <a:pt x="6034" y="6032"/>
                  </a:lnTo>
                  <a:lnTo>
                    <a:pt x="1618" y="12580"/>
                  </a:lnTo>
                  <a:lnTo>
                    <a:pt x="0" y="20599"/>
                  </a:lnTo>
                  <a:lnTo>
                    <a:pt x="1618" y="28620"/>
                  </a:lnTo>
                  <a:lnTo>
                    <a:pt x="6034" y="35172"/>
                  </a:lnTo>
                  <a:lnTo>
                    <a:pt x="12585" y="39591"/>
                  </a:lnTo>
                  <a:lnTo>
                    <a:pt x="20612" y="41211"/>
                  </a:lnTo>
                  <a:lnTo>
                    <a:pt x="28633" y="39591"/>
                  </a:lnTo>
                  <a:lnTo>
                    <a:pt x="35185" y="35172"/>
                  </a:lnTo>
                  <a:lnTo>
                    <a:pt x="39603" y="28620"/>
                  </a:lnTo>
                  <a:lnTo>
                    <a:pt x="41224" y="20599"/>
                  </a:lnTo>
                  <a:lnTo>
                    <a:pt x="39603" y="12580"/>
                  </a:lnTo>
                  <a:lnTo>
                    <a:pt x="35185" y="6032"/>
                  </a:lnTo>
                  <a:lnTo>
                    <a:pt x="28633" y="1618"/>
                  </a:lnTo>
                  <a:lnTo>
                    <a:pt x="20612" y="0"/>
                  </a:lnTo>
                  <a:close/>
                </a:path>
              </a:pathLst>
            </a:custGeom>
            <a:solidFill>
              <a:srgbClr val="221E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4551705" y="6299949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20612" y="0"/>
                  </a:moveTo>
                  <a:lnTo>
                    <a:pt x="28633" y="1618"/>
                  </a:lnTo>
                  <a:lnTo>
                    <a:pt x="35185" y="6032"/>
                  </a:lnTo>
                  <a:lnTo>
                    <a:pt x="39603" y="12580"/>
                  </a:lnTo>
                  <a:lnTo>
                    <a:pt x="41224" y="20599"/>
                  </a:lnTo>
                  <a:lnTo>
                    <a:pt x="39603" y="28620"/>
                  </a:lnTo>
                  <a:lnTo>
                    <a:pt x="35185" y="35172"/>
                  </a:lnTo>
                  <a:lnTo>
                    <a:pt x="28633" y="39591"/>
                  </a:lnTo>
                  <a:lnTo>
                    <a:pt x="20612" y="41211"/>
                  </a:lnTo>
                  <a:lnTo>
                    <a:pt x="12585" y="39591"/>
                  </a:lnTo>
                  <a:lnTo>
                    <a:pt x="6034" y="35172"/>
                  </a:lnTo>
                  <a:lnTo>
                    <a:pt x="1618" y="28620"/>
                  </a:lnTo>
                  <a:lnTo>
                    <a:pt x="0" y="20599"/>
                  </a:lnTo>
                  <a:lnTo>
                    <a:pt x="1618" y="12580"/>
                  </a:lnTo>
                  <a:lnTo>
                    <a:pt x="6034" y="6032"/>
                  </a:lnTo>
                  <a:lnTo>
                    <a:pt x="12585" y="1618"/>
                  </a:lnTo>
                  <a:lnTo>
                    <a:pt x="20612" y="0"/>
                  </a:lnTo>
                  <a:close/>
                </a:path>
              </a:pathLst>
            </a:custGeom>
            <a:ln w="9271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6" name="object 86"/>
          <p:cNvGrpSpPr/>
          <p:nvPr/>
        </p:nvGrpSpPr>
        <p:grpSpPr>
          <a:xfrm>
            <a:off x="9981717" y="8298129"/>
            <a:ext cx="173990" cy="50800"/>
            <a:chOff x="4927117" y="8298129"/>
            <a:chExt cx="173990" cy="50800"/>
          </a:xfrm>
        </p:grpSpPr>
        <p:sp>
          <p:nvSpPr>
            <p:cNvPr id="87" name="object 87"/>
            <p:cNvSpPr/>
            <p:nvPr/>
          </p:nvSpPr>
          <p:spPr>
            <a:xfrm>
              <a:off x="5054663" y="8302764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20612" y="0"/>
                  </a:moveTo>
                  <a:lnTo>
                    <a:pt x="12585" y="1620"/>
                  </a:lnTo>
                  <a:lnTo>
                    <a:pt x="6034" y="6038"/>
                  </a:lnTo>
                  <a:lnTo>
                    <a:pt x="1618" y="12590"/>
                  </a:lnTo>
                  <a:lnTo>
                    <a:pt x="0" y="20612"/>
                  </a:lnTo>
                  <a:lnTo>
                    <a:pt x="1618" y="28633"/>
                  </a:lnTo>
                  <a:lnTo>
                    <a:pt x="6034" y="35185"/>
                  </a:lnTo>
                  <a:lnTo>
                    <a:pt x="12585" y="39603"/>
                  </a:lnTo>
                  <a:lnTo>
                    <a:pt x="20612" y="41224"/>
                  </a:lnTo>
                  <a:lnTo>
                    <a:pt x="28633" y="39603"/>
                  </a:lnTo>
                  <a:lnTo>
                    <a:pt x="35185" y="35185"/>
                  </a:lnTo>
                  <a:lnTo>
                    <a:pt x="39603" y="28633"/>
                  </a:lnTo>
                  <a:lnTo>
                    <a:pt x="41224" y="20612"/>
                  </a:lnTo>
                  <a:lnTo>
                    <a:pt x="39603" y="12590"/>
                  </a:lnTo>
                  <a:lnTo>
                    <a:pt x="35185" y="6038"/>
                  </a:lnTo>
                  <a:lnTo>
                    <a:pt x="28633" y="1620"/>
                  </a:lnTo>
                  <a:lnTo>
                    <a:pt x="20612" y="0"/>
                  </a:lnTo>
                  <a:close/>
                </a:path>
              </a:pathLst>
            </a:custGeom>
            <a:solidFill>
              <a:srgbClr val="221E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4927117" y="8302764"/>
              <a:ext cx="168910" cy="41275"/>
            </a:xfrm>
            <a:custGeom>
              <a:avLst/>
              <a:gdLst/>
              <a:ahLst/>
              <a:cxnLst/>
              <a:rect l="l" t="t" r="r" b="b"/>
              <a:pathLst>
                <a:path w="168910" h="41275">
                  <a:moveTo>
                    <a:pt x="148158" y="0"/>
                  </a:moveTo>
                  <a:lnTo>
                    <a:pt x="156179" y="1620"/>
                  </a:lnTo>
                  <a:lnTo>
                    <a:pt x="162731" y="6038"/>
                  </a:lnTo>
                  <a:lnTo>
                    <a:pt x="167149" y="12590"/>
                  </a:lnTo>
                  <a:lnTo>
                    <a:pt x="168770" y="20612"/>
                  </a:lnTo>
                  <a:lnTo>
                    <a:pt x="167149" y="28633"/>
                  </a:lnTo>
                  <a:lnTo>
                    <a:pt x="162731" y="35185"/>
                  </a:lnTo>
                  <a:lnTo>
                    <a:pt x="156179" y="39603"/>
                  </a:lnTo>
                  <a:lnTo>
                    <a:pt x="148158" y="41224"/>
                  </a:lnTo>
                  <a:lnTo>
                    <a:pt x="140131" y="39603"/>
                  </a:lnTo>
                  <a:lnTo>
                    <a:pt x="133580" y="35185"/>
                  </a:lnTo>
                  <a:lnTo>
                    <a:pt x="129164" y="28633"/>
                  </a:lnTo>
                  <a:lnTo>
                    <a:pt x="127546" y="20612"/>
                  </a:lnTo>
                  <a:lnTo>
                    <a:pt x="129164" y="12590"/>
                  </a:lnTo>
                  <a:lnTo>
                    <a:pt x="133580" y="6038"/>
                  </a:lnTo>
                  <a:lnTo>
                    <a:pt x="140131" y="1620"/>
                  </a:lnTo>
                  <a:lnTo>
                    <a:pt x="148158" y="0"/>
                  </a:lnTo>
                  <a:close/>
                </a:path>
                <a:path w="168910" h="41275">
                  <a:moveTo>
                    <a:pt x="132194" y="21272"/>
                  </a:moveTo>
                  <a:lnTo>
                    <a:pt x="0" y="21272"/>
                  </a:lnTo>
                </a:path>
              </a:pathLst>
            </a:custGeom>
            <a:ln w="9271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9" name="object 89"/>
          <p:cNvGrpSpPr/>
          <p:nvPr/>
        </p:nvGrpSpPr>
        <p:grpSpPr>
          <a:xfrm>
            <a:off x="9020987" y="8187157"/>
            <a:ext cx="77470" cy="175895"/>
            <a:chOff x="3966387" y="8187156"/>
            <a:chExt cx="77470" cy="175895"/>
          </a:xfrm>
        </p:grpSpPr>
        <p:pic>
          <p:nvPicPr>
            <p:cNvPr id="90" name="object 9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966387" y="8285924"/>
              <a:ext cx="77089" cy="77076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966387" y="8187156"/>
              <a:ext cx="77089" cy="77076"/>
            </a:xfrm>
            <a:prstGeom prst="rect">
              <a:avLst/>
            </a:prstGeom>
          </p:spPr>
        </p:pic>
      </p:grpSp>
      <p:grpSp>
        <p:nvGrpSpPr>
          <p:cNvPr id="92" name="object 92"/>
          <p:cNvGrpSpPr/>
          <p:nvPr/>
        </p:nvGrpSpPr>
        <p:grpSpPr>
          <a:xfrm>
            <a:off x="9904577" y="8148778"/>
            <a:ext cx="119380" cy="450215"/>
            <a:chOff x="4849977" y="8148777"/>
            <a:chExt cx="119380" cy="450215"/>
          </a:xfrm>
        </p:grpSpPr>
        <p:sp>
          <p:nvSpPr>
            <p:cNvPr id="93" name="object 93"/>
            <p:cNvSpPr/>
            <p:nvPr/>
          </p:nvSpPr>
          <p:spPr>
            <a:xfrm>
              <a:off x="4854613" y="8153412"/>
              <a:ext cx="110489" cy="441325"/>
            </a:xfrm>
            <a:custGeom>
              <a:avLst/>
              <a:gdLst/>
              <a:ahLst/>
              <a:cxnLst/>
              <a:rect l="l" t="t" r="r" b="b"/>
              <a:pathLst>
                <a:path w="110489" h="441325">
                  <a:moveTo>
                    <a:pt x="110058" y="0"/>
                  </a:moveTo>
                  <a:lnTo>
                    <a:pt x="110058" y="440804"/>
                  </a:lnTo>
                  <a:lnTo>
                    <a:pt x="0" y="440804"/>
                  </a:lnTo>
                  <a:lnTo>
                    <a:pt x="0" y="0"/>
                  </a:lnTo>
                  <a:lnTo>
                    <a:pt x="110058" y="0"/>
                  </a:lnTo>
                  <a:close/>
                </a:path>
              </a:pathLst>
            </a:custGeom>
            <a:ln w="9271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4" name="object 9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870792" y="8187156"/>
              <a:ext cx="77101" cy="77076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870792" y="8285924"/>
              <a:ext cx="77101" cy="77076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870792" y="8384679"/>
              <a:ext cx="77101" cy="77101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870792" y="8484044"/>
              <a:ext cx="77101" cy="77088"/>
            </a:xfrm>
            <a:prstGeom prst="rect">
              <a:avLst/>
            </a:prstGeom>
          </p:spPr>
        </p:pic>
      </p:grpSp>
      <p:grpSp>
        <p:nvGrpSpPr>
          <p:cNvPr id="98" name="object 98"/>
          <p:cNvGrpSpPr/>
          <p:nvPr/>
        </p:nvGrpSpPr>
        <p:grpSpPr>
          <a:xfrm>
            <a:off x="8632990" y="6745490"/>
            <a:ext cx="50800" cy="50800"/>
            <a:chOff x="3578390" y="6745490"/>
            <a:chExt cx="50800" cy="50800"/>
          </a:xfrm>
        </p:grpSpPr>
        <p:sp>
          <p:nvSpPr>
            <p:cNvPr id="99" name="object 99"/>
            <p:cNvSpPr/>
            <p:nvPr/>
          </p:nvSpPr>
          <p:spPr>
            <a:xfrm>
              <a:off x="3583025" y="6750126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20624" y="0"/>
                  </a:moveTo>
                  <a:lnTo>
                    <a:pt x="12596" y="1618"/>
                  </a:lnTo>
                  <a:lnTo>
                    <a:pt x="6040" y="6032"/>
                  </a:lnTo>
                  <a:lnTo>
                    <a:pt x="1620" y="12580"/>
                  </a:lnTo>
                  <a:lnTo>
                    <a:pt x="0" y="20599"/>
                  </a:lnTo>
                  <a:lnTo>
                    <a:pt x="1620" y="28620"/>
                  </a:lnTo>
                  <a:lnTo>
                    <a:pt x="6040" y="35172"/>
                  </a:lnTo>
                  <a:lnTo>
                    <a:pt x="12596" y="39591"/>
                  </a:lnTo>
                  <a:lnTo>
                    <a:pt x="20624" y="41211"/>
                  </a:lnTo>
                  <a:lnTo>
                    <a:pt x="28644" y="39591"/>
                  </a:lnTo>
                  <a:lnTo>
                    <a:pt x="35191" y="35172"/>
                  </a:lnTo>
                  <a:lnTo>
                    <a:pt x="39605" y="28620"/>
                  </a:lnTo>
                  <a:lnTo>
                    <a:pt x="41224" y="20599"/>
                  </a:lnTo>
                  <a:lnTo>
                    <a:pt x="39605" y="12580"/>
                  </a:lnTo>
                  <a:lnTo>
                    <a:pt x="35191" y="6032"/>
                  </a:lnTo>
                  <a:lnTo>
                    <a:pt x="28644" y="1618"/>
                  </a:lnTo>
                  <a:lnTo>
                    <a:pt x="20624" y="0"/>
                  </a:lnTo>
                  <a:close/>
                </a:path>
              </a:pathLst>
            </a:custGeom>
            <a:solidFill>
              <a:srgbClr val="221E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3583025" y="6750126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20624" y="0"/>
                  </a:moveTo>
                  <a:lnTo>
                    <a:pt x="28644" y="1618"/>
                  </a:lnTo>
                  <a:lnTo>
                    <a:pt x="35191" y="6032"/>
                  </a:lnTo>
                  <a:lnTo>
                    <a:pt x="39605" y="12580"/>
                  </a:lnTo>
                  <a:lnTo>
                    <a:pt x="41224" y="20599"/>
                  </a:lnTo>
                  <a:lnTo>
                    <a:pt x="39605" y="28620"/>
                  </a:lnTo>
                  <a:lnTo>
                    <a:pt x="35191" y="35172"/>
                  </a:lnTo>
                  <a:lnTo>
                    <a:pt x="28644" y="39591"/>
                  </a:lnTo>
                  <a:lnTo>
                    <a:pt x="20624" y="41211"/>
                  </a:lnTo>
                  <a:lnTo>
                    <a:pt x="12596" y="39591"/>
                  </a:lnTo>
                  <a:lnTo>
                    <a:pt x="6040" y="35172"/>
                  </a:lnTo>
                  <a:lnTo>
                    <a:pt x="1620" y="28620"/>
                  </a:lnTo>
                  <a:lnTo>
                    <a:pt x="0" y="20599"/>
                  </a:lnTo>
                  <a:lnTo>
                    <a:pt x="1620" y="12580"/>
                  </a:lnTo>
                  <a:lnTo>
                    <a:pt x="6040" y="6032"/>
                  </a:lnTo>
                  <a:lnTo>
                    <a:pt x="12596" y="1618"/>
                  </a:lnTo>
                  <a:lnTo>
                    <a:pt x="20624" y="0"/>
                  </a:lnTo>
                  <a:close/>
                </a:path>
              </a:pathLst>
            </a:custGeom>
            <a:ln w="9271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01" name="object 10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420075" y="6422301"/>
            <a:ext cx="314413" cy="188366"/>
          </a:xfrm>
          <a:prstGeom prst="rect">
            <a:avLst/>
          </a:prstGeom>
        </p:spPr>
      </p:pic>
      <p:sp>
        <p:nvSpPr>
          <p:cNvPr id="102" name="object 102"/>
          <p:cNvSpPr txBox="1"/>
          <p:nvPr/>
        </p:nvSpPr>
        <p:spPr>
          <a:xfrm>
            <a:off x="5581900" y="570634"/>
            <a:ext cx="12560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spc="-5" dirty="0">
                <a:solidFill>
                  <a:srgbClr val="171514"/>
                </a:solidFill>
                <a:latin typeface="Tahoma"/>
                <a:cs typeface="Tahoma"/>
              </a:rPr>
              <a:t>Dispositivo</a:t>
            </a:r>
            <a:r>
              <a:rPr sz="60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60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60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600" b="1" dirty="0">
                <a:solidFill>
                  <a:srgbClr val="171514"/>
                </a:solidFill>
                <a:latin typeface="Tahoma"/>
                <a:cs typeface="Tahoma"/>
              </a:rPr>
              <a:t>protección</a:t>
            </a:r>
            <a:r>
              <a:rPr sz="60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600" b="1" spc="5" dirty="0">
                <a:solidFill>
                  <a:srgbClr val="171514"/>
                </a:solidFill>
                <a:latin typeface="Tahoma"/>
                <a:cs typeface="Tahoma"/>
              </a:rPr>
              <a:t>contra</a:t>
            </a:r>
            <a:endParaRPr sz="600" dirty="0">
              <a:latin typeface="Tahoma"/>
              <a:cs typeface="Tahoma"/>
            </a:endParaRPr>
          </a:p>
          <a:p>
            <a:pPr>
              <a:spcBef>
                <a:spcPts val="55"/>
              </a:spcBef>
            </a:pPr>
            <a:endParaRPr sz="550" dirty="0">
              <a:latin typeface="Tahoma"/>
              <a:cs typeface="Tahoma"/>
            </a:endParaRPr>
          </a:p>
          <a:p>
            <a:pPr marL="12700"/>
            <a:r>
              <a:rPr sz="600" b="1" dirty="0" err="1" smtClean="0">
                <a:solidFill>
                  <a:srgbClr val="171514"/>
                </a:solidFill>
                <a:latin typeface="Tahoma"/>
                <a:cs typeface="Tahoma"/>
              </a:rPr>
              <a:t>sobretensiones</a:t>
            </a:r>
            <a:r>
              <a:rPr lang="es-ES" sz="6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b="1" spc="-35" dirty="0" smtClean="0">
                <a:solidFill>
                  <a:srgbClr val="171514"/>
                </a:solidFill>
                <a:latin typeface="Tahoma"/>
                <a:cs typeface="Tahoma"/>
              </a:rPr>
              <a:t>(</a:t>
            </a:r>
            <a:r>
              <a:rPr sz="600" b="1" spc="-35" dirty="0">
                <a:solidFill>
                  <a:srgbClr val="171514"/>
                </a:solidFill>
                <a:latin typeface="Tahoma"/>
                <a:cs typeface="Tahoma"/>
              </a:rPr>
              <a:t>SPD</a:t>
            </a:r>
            <a:r>
              <a:rPr sz="600" b="1" spc="-35" dirty="0" smtClean="0">
                <a:solidFill>
                  <a:srgbClr val="171514"/>
                </a:solidFill>
                <a:latin typeface="Tahoma"/>
                <a:cs typeface="Tahoma"/>
              </a:rPr>
              <a:t>)</a:t>
            </a:r>
            <a:r>
              <a:rPr lang="es-ES" sz="600" spc="-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600" dirty="0">
              <a:latin typeface="Microsoft Sans Serif"/>
              <a:cs typeface="Microsoft Sans Serif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7777656" y="538885"/>
            <a:ext cx="3469004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termino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15" dirty="0" err="1" smtClean="0">
                <a:solidFill>
                  <a:srgbClr val="171514"/>
                </a:solidFill>
                <a:latin typeface="Tahoma"/>
                <a:cs typeface="Tahoma"/>
              </a:rPr>
              <a:t>dispositivo</a:t>
            </a:r>
            <a:r>
              <a:rPr sz="850" b="1" spc="-25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85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dirty="0">
                <a:solidFill>
                  <a:srgbClr val="171514"/>
                </a:solidFill>
                <a:latin typeface="Tahoma"/>
                <a:cs typeface="Tahoma"/>
              </a:rPr>
              <a:t>protección</a:t>
            </a:r>
            <a:r>
              <a:rPr sz="85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spc="5" dirty="0">
                <a:solidFill>
                  <a:srgbClr val="171514"/>
                </a:solidFill>
                <a:latin typeface="Tahoma"/>
                <a:cs typeface="Tahoma"/>
              </a:rPr>
              <a:t>contra</a:t>
            </a:r>
            <a:r>
              <a:rPr sz="85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dirty="0">
                <a:solidFill>
                  <a:srgbClr val="171514"/>
                </a:solidFill>
                <a:latin typeface="Tahoma"/>
                <a:cs typeface="Tahoma"/>
              </a:rPr>
              <a:t>sobretensiones</a:t>
            </a:r>
            <a:r>
              <a:rPr sz="85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spc="-65" dirty="0">
                <a:solidFill>
                  <a:srgbClr val="171514"/>
                </a:solidFill>
                <a:latin typeface="Tahoma"/>
                <a:cs typeface="Tahoma"/>
              </a:rPr>
              <a:t>(SPD)</a:t>
            </a:r>
            <a:endParaRPr sz="850" dirty="0">
              <a:latin typeface="Tahoma"/>
              <a:cs typeface="Tahoma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7777672" y="721766"/>
            <a:ext cx="508000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referirse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diseñado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proporcionar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grado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elect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7777731" y="851306"/>
            <a:ext cx="4347845" cy="33197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97485">
              <a:lnSpc>
                <a:spcPct val="141200"/>
              </a:lnSpc>
              <a:spcBef>
                <a:spcPts val="100"/>
              </a:spcBef>
            </a:pP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independientemente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ubicación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respecto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entrada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principal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sobrecorriente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sz="850" spc="-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embargo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2008</a:t>
            </a:r>
            <a:r>
              <a:rPr lang="es-ES"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i="1" spc="40" dirty="0" err="1" smtClean="0">
                <a:solidFill>
                  <a:srgbClr val="171514"/>
                </a:solidFill>
                <a:latin typeface="Trebuchet MS"/>
                <a:cs typeface="Trebuchet MS"/>
              </a:rPr>
              <a:t>Código</a:t>
            </a:r>
            <a:r>
              <a:rPr sz="850" i="1" spc="-40" dirty="0" smtClean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spc="-5" dirty="0">
                <a:solidFill>
                  <a:srgbClr val="171514"/>
                </a:solidFill>
                <a:latin typeface="Trebuchet MS"/>
                <a:cs typeface="Trebuchet MS"/>
              </a:rPr>
              <a:t>Eléctrico</a:t>
            </a:r>
            <a:r>
              <a:rPr sz="850" i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spc="15" dirty="0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®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identifica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cuatro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tipos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SPD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  <a:p>
            <a:pPr>
              <a:spcBef>
                <a:spcPts val="40"/>
              </a:spcBef>
            </a:pPr>
            <a:endParaRPr sz="1000" dirty="0">
              <a:latin typeface="Microsoft Sans Serif"/>
              <a:cs typeface="Microsoft Sans Serif"/>
            </a:endParaRPr>
          </a:p>
          <a:p>
            <a:pPr marL="109855" marR="10795" indent="-109855">
              <a:lnSpc>
                <a:spcPct val="123300"/>
              </a:lnSpc>
              <a:buChar char="•"/>
              <a:tabLst>
                <a:tab pos="109855" algn="l"/>
                <a:tab pos="354330" algn="l"/>
              </a:tabLst>
            </a:pPr>
            <a:r>
              <a:rPr sz="950" b="1" spc="-10" dirty="0" err="1" smtClean="0">
                <a:solidFill>
                  <a:srgbClr val="171514"/>
                </a:solidFill>
                <a:latin typeface="Tahoma"/>
                <a:cs typeface="Tahoma"/>
              </a:rPr>
              <a:t>Tipo</a:t>
            </a:r>
            <a:r>
              <a:rPr sz="950" b="1" spc="-10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spc="25" dirty="0" smtClean="0">
                <a:solidFill>
                  <a:srgbClr val="171514"/>
                </a:solidFill>
                <a:latin typeface="Tahoma"/>
                <a:cs typeface="Tahoma"/>
              </a:rPr>
              <a:t>1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-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SPD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permanentemente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montado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entre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secundario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transformador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principal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sobrecorriente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SPD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referido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spc="20" dirty="0" err="1" smtClean="0">
                <a:solidFill>
                  <a:srgbClr val="171514"/>
                </a:solidFill>
                <a:latin typeface="Tahoma"/>
                <a:cs typeface="Tahoma"/>
              </a:rPr>
              <a:t>pararrayos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  <a:p>
            <a:pPr marL="109855" marR="5080" indent="-109855">
              <a:lnSpc>
                <a:spcPts val="1440"/>
              </a:lnSpc>
              <a:spcBef>
                <a:spcPts val="100"/>
              </a:spcBef>
              <a:buChar char="•"/>
              <a:tabLst>
                <a:tab pos="109855" algn="l"/>
                <a:tab pos="354330" algn="l"/>
              </a:tabLst>
            </a:pPr>
            <a:r>
              <a:rPr sz="900" b="1" spc="-10" dirty="0" err="1" smtClean="0">
                <a:solidFill>
                  <a:srgbClr val="171514"/>
                </a:solidFill>
                <a:latin typeface="Tahoma"/>
                <a:cs typeface="Tahoma"/>
              </a:rPr>
              <a:t>Tipo</a:t>
            </a:r>
            <a:r>
              <a:rPr sz="900" b="1" spc="-10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20" dirty="0" smtClean="0">
                <a:solidFill>
                  <a:srgbClr val="171514"/>
                </a:solidFill>
                <a:latin typeface="Tahoma"/>
                <a:cs typeface="Tahoma"/>
              </a:rPr>
              <a:t>2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-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SPD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montado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permanentemente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lado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principal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sobrecorriente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SPD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denomina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spc="15" dirty="0" err="1" smtClean="0">
                <a:solidFill>
                  <a:srgbClr val="171514"/>
                </a:solidFill>
                <a:latin typeface="Tahoma"/>
                <a:cs typeface="Tahoma"/>
              </a:rPr>
              <a:t>supresor</a:t>
            </a:r>
            <a:r>
              <a:rPr sz="900" b="1" spc="15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de </a:t>
            </a:r>
            <a:r>
              <a:rPr sz="900" b="1" spc="-5" dirty="0">
                <a:solidFill>
                  <a:srgbClr val="171514"/>
                </a:solidFill>
                <a:latin typeface="Tahoma"/>
                <a:cs typeface="Tahoma"/>
              </a:rPr>
              <a:t>picos</a:t>
            </a:r>
            <a:r>
              <a:rPr sz="900" b="1" spc="-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de </a:t>
            </a:r>
            <a:r>
              <a:rPr sz="900" b="1" dirty="0" err="1" smtClean="0">
                <a:solidFill>
                  <a:srgbClr val="171514"/>
                </a:solidFill>
                <a:latin typeface="Tahoma"/>
                <a:cs typeface="Tahoma"/>
              </a:rPr>
              <a:t>tensión</a:t>
            </a:r>
            <a:r>
              <a:rPr lang="es-ES" sz="900" b="1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-10" dirty="0" err="1" smtClean="0">
                <a:solidFill>
                  <a:srgbClr val="171514"/>
                </a:solidFill>
                <a:latin typeface="Tahoma"/>
                <a:cs typeface="Tahoma"/>
              </a:rPr>
              <a:t>transitoria</a:t>
            </a:r>
            <a:r>
              <a:rPr lang="es-ES" sz="9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9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spc="-10" dirty="0" smtClean="0">
                <a:solidFill>
                  <a:srgbClr val="171514"/>
                </a:solidFill>
                <a:latin typeface="Tahoma"/>
                <a:cs typeface="Tahoma"/>
              </a:rPr>
              <a:t>TVSS</a:t>
            </a:r>
            <a:r>
              <a:rPr lang="es-ES" sz="9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  <a:p>
            <a:pPr marL="109855" marR="450215" indent="-109855">
              <a:lnSpc>
                <a:spcPts val="1440"/>
              </a:lnSpc>
              <a:buChar char="•"/>
              <a:tabLst>
                <a:tab pos="109855" algn="l"/>
                <a:tab pos="354330" algn="l"/>
              </a:tabLst>
            </a:pPr>
            <a:r>
              <a:rPr sz="950" b="1" spc="-10" dirty="0" err="1" smtClean="0">
                <a:solidFill>
                  <a:srgbClr val="171514"/>
                </a:solidFill>
                <a:latin typeface="Tahoma"/>
                <a:cs typeface="Tahoma"/>
              </a:rPr>
              <a:t>Tipo</a:t>
            </a:r>
            <a:r>
              <a:rPr sz="950" b="1" spc="-35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spc="-65" dirty="0" smtClean="0">
                <a:solidFill>
                  <a:srgbClr val="171514"/>
                </a:solidFill>
                <a:latin typeface="Tahoma"/>
                <a:cs typeface="Tahoma"/>
              </a:rPr>
              <a:t>3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-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SPD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punto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de-</a:t>
            </a:r>
            <a:r>
              <a:rPr sz="9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SPD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referido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supresor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transitorio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TVSS</a:t>
            </a:r>
            <a:r>
              <a:rPr lang="es-ES" sz="9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SPD</a:t>
            </a:r>
            <a:r>
              <a:rPr lang="es-ES" sz="9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punto</a:t>
            </a:r>
            <a:r>
              <a:rPr lang="es-ES" sz="9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de-</a:t>
            </a:r>
            <a:r>
              <a:rPr sz="95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lang="es-ES" sz="9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discutirán</a:t>
            </a:r>
            <a:r>
              <a:rPr lang="es-ES" sz="9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endParaRPr sz="950" dirty="0">
              <a:latin typeface="Microsoft Sans Serif"/>
              <a:cs typeface="Microsoft Sans Serif"/>
            </a:endParaRPr>
          </a:p>
          <a:p>
            <a:pPr marL="109220" indent="-97155">
              <a:lnSpc>
                <a:spcPts val="1390"/>
              </a:lnSpc>
              <a:buChar char="•"/>
              <a:tabLst>
                <a:tab pos="109855" algn="l"/>
                <a:tab pos="354330" algn="l"/>
              </a:tabLst>
            </a:pP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adelante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curso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spc="5" dirty="0" err="1" smtClean="0">
                <a:solidFill>
                  <a:srgbClr val="171514"/>
                </a:solidFill>
                <a:latin typeface="Tahoma"/>
                <a:cs typeface="Tahoma"/>
              </a:rPr>
              <a:t>tipo</a:t>
            </a:r>
            <a:r>
              <a:rPr sz="950" b="1" spc="-50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spc="-65" dirty="0">
                <a:solidFill>
                  <a:srgbClr val="171514"/>
                </a:solidFill>
                <a:latin typeface="Tahoma"/>
                <a:cs typeface="Tahoma"/>
              </a:rPr>
              <a:t>4</a:t>
            </a:r>
            <a:endParaRPr sz="950" dirty="0">
              <a:latin typeface="Tahoma"/>
              <a:cs typeface="Tahoma"/>
            </a:endParaRPr>
          </a:p>
          <a:p>
            <a:pPr marL="354965" marR="22860">
              <a:lnSpc>
                <a:spcPts val="1440"/>
              </a:lnSpc>
              <a:spcBef>
                <a:spcPts val="45"/>
              </a:spcBef>
            </a:pP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-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componente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conjunto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SPD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Esto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incluye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MOV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ensamblajes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contienen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MOV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relacionados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componentes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5581900" y="4524145"/>
            <a:ext cx="81661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-10" dirty="0">
                <a:solidFill>
                  <a:srgbClr val="171514"/>
                </a:solidFill>
                <a:latin typeface="Tahoma"/>
                <a:cs typeface="Tahoma"/>
              </a:rPr>
              <a:t>Tipo</a:t>
            </a:r>
            <a:r>
              <a:rPr sz="115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150" b="1" spc="-75" dirty="0">
                <a:solidFill>
                  <a:srgbClr val="171514"/>
                </a:solidFill>
                <a:latin typeface="Tahoma"/>
                <a:cs typeface="Tahoma"/>
              </a:rPr>
              <a:t>1</a:t>
            </a:r>
            <a:r>
              <a:rPr sz="115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150" b="1" spc="-50" dirty="0" smtClean="0">
                <a:solidFill>
                  <a:srgbClr val="171514"/>
                </a:solidFill>
                <a:latin typeface="Tahoma"/>
                <a:cs typeface="Tahoma"/>
              </a:rPr>
              <a:t>SPD</a:t>
            </a:r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7777670" y="4510175"/>
            <a:ext cx="433768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ilustración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muestra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900" spc="-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SPD</a:t>
            </a:r>
            <a:r>
              <a:rPr lang="es-ES" sz="900" spc="-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(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pararrayos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instalado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aplicación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monofásico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tres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-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alambres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Tenga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observación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SPD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instalado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spc="10" dirty="0" err="1" smtClean="0">
                <a:solidFill>
                  <a:srgbClr val="171514"/>
                </a:solidFill>
                <a:latin typeface="Tahoma"/>
                <a:cs typeface="Tahoma"/>
              </a:rPr>
              <a:t>lado</a:t>
            </a:r>
            <a:r>
              <a:rPr sz="900" b="1" spc="50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900" b="1" spc="5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la</a:t>
            </a:r>
            <a:r>
              <a:rPr sz="900" b="1" spc="5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línea</a:t>
            </a:r>
            <a:endParaRPr sz="900" dirty="0">
              <a:latin typeface="Tahoma"/>
              <a:cs typeface="Tahoma"/>
            </a:endParaRPr>
          </a:p>
          <a:p>
            <a:pPr marL="12700" marR="207010">
              <a:lnSpc>
                <a:spcPct val="133300"/>
              </a:lnSpc>
            </a:pP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intensidad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principal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caso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lang="es-ES" sz="9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8181922" y="5600650"/>
            <a:ext cx="9080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A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7777731" y="5728666"/>
            <a:ext cx="334645" cy="242374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29209">
              <a:spcBef>
                <a:spcPts val="170"/>
              </a:spcBef>
            </a:pPr>
            <a:r>
              <a:rPr sz="6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Energía</a:t>
            </a:r>
            <a:endParaRPr sz="600">
              <a:latin typeface="Microsoft Sans Serif"/>
              <a:cs typeface="Microsoft Sans Serif"/>
            </a:endParaRPr>
          </a:p>
          <a:p>
            <a:pPr marL="12700">
              <a:spcBef>
                <a:spcPts val="90"/>
              </a:spcBef>
            </a:pPr>
            <a:r>
              <a:rPr sz="7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Fuente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8179145" y="5857193"/>
            <a:ext cx="123189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norte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8181947" y="5966407"/>
            <a:ext cx="9144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B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7976688" y="6412184"/>
            <a:ext cx="298450" cy="2513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Tipo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</a:t>
            </a:r>
            <a:endParaRPr sz="750">
              <a:latin typeface="Microsoft Sans Serif"/>
              <a:cs typeface="Microsoft Sans Serif"/>
            </a:endParaRPr>
          </a:p>
          <a:p>
            <a:pPr marL="60325">
              <a:spcBef>
                <a:spcPts val="10"/>
              </a:spcBef>
            </a:pPr>
            <a:r>
              <a:rPr sz="800" spc="-50" dirty="0">
                <a:solidFill>
                  <a:srgbClr val="0B0806"/>
                </a:solidFill>
                <a:latin typeface="Microsoft Sans Serif"/>
                <a:cs typeface="Microsoft Sans Serif"/>
              </a:rPr>
              <a:t>SPD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9215701" y="7289746"/>
            <a:ext cx="9080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A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9700636" y="7289746"/>
            <a:ext cx="9144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B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9006895" y="8663886"/>
            <a:ext cx="123189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norte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9908290" y="8663886"/>
            <a:ext cx="165735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GRAMO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8830411" y="8804857"/>
            <a:ext cx="137096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Centro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carga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la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entrada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servicio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5661050" y="9536430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8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903043" y="2266328"/>
            <a:ext cx="1257300" cy="1985645"/>
            <a:chOff x="3848443" y="2266327"/>
            <a:chExt cx="1257300" cy="1985645"/>
          </a:xfrm>
        </p:grpSpPr>
        <p:sp>
          <p:nvSpPr>
            <p:cNvPr id="3" name="object 3"/>
            <p:cNvSpPr/>
            <p:nvPr/>
          </p:nvSpPr>
          <p:spPr>
            <a:xfrm>
              <a:off x="3853078" y="2270950"/>
              <a:ext cx="1247775" cy="1976755"/>
            </a:xfrm>
            <a:custGeom>
              <a:avLst/>
              <a:gdLst/>
              <a:ahLst/>
              <a:cxnLst/>
              <a:rect l="l" t="t" r="r" b="b"/>
              <a:pathLst>
                <a:path w="1247775" h="1976754">
                  <a:moveTo>
                    <a:pt x="1247648" y="0"/>
                  </a:moveTo>
                  <a:lnTo>
                    <a:pt x="0" y="0"/>
                  </a:lnTo>
                  <a:lnTo>
                    <a:pt x="0" y="1976361"/>
                  </a:lnTo>
                  <a:lnTo>
                    <a:pt x="1247648" y="1976361"/>
                  </a:lnTo>
                  <a:lnTo>
                    <a:pt x="1247648" y="0"/>
                  </a:lnTo>
                  <a:close/>
                </a:path>
              </a:pathLst>
            </a:custGeom>
            <a:solidFill>
              <a:srgbClr val="B3B3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853078" y="2270963"/>
              <a:ext cx="1247775" cy="1976755"/>
            </a:xfrm>
            <a:custGeom>
              <a:avLst/>
              <a:gdLst/>
              <a:ahLst/>
              <a:cxnLst/>
              <a:rect l="l" t="t" r="r" b="b"/>
              <a:pathLst>
                <a:path w="1247775" h="1976754">
                  <a:moveTo>
                    <a:pt x="1247648" y="0"/>
                  </a:moveTo>
                  <a:lnTo>
                    <a:pt x="1247648" y="1976348"/>
                  </a:lnTo>
                  <a:lnTo>
                    <a:pt x="0" y="1976348"/>
                  </a:lnTo>
                  <a:lnTo>
                    <a:pt x="0" y="0"/>
                  </a:lnTo>
                  <a:lnTo>
                    <a:pt x="1247648" y="0"/>
                  </a:lnTo>
                  <a:close/>
                </a:path>
              </a:pathLst>
            </a:custGeom>
            <a:ln w="9271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8349640" y="2742464"/>
            <a:ext cx="384810" cy="611505"/>
            <a:chOff x="3295040" y="2742463"/>
            <a:chExt cx="384810" cy="611505"/>
          </a:xfrm>
        </p:grpSpPr>
        <p:sp>
          <p:nvSpPr>
            <p:cNvPr id="6" name="object 6"/>
            <p:cNvSpPr/>
            <p:nvPr/>
          </p:nvSpPr>
          <p:spPr>
            <a:xfrm>
              <a:off x="3299675" y="2747098"/>
              <a:ext cx="375920" cy="601980"/>
            </a:xfrm>
            <a:custGeom>
              <a:avLst/>
              <a:gdLst/>
              <a:ahLst/>
              <a:cxnLst/>
              <a:rect l="l" t="t" r="r" b="b"/>
              <a:pathLst>
                <a:path w="375920" h="601979">
                  <a:moveTo>
                    <a:pt x="375437" y="0"/>
                  </a:moveTo>
                  <a:lnTo>
                    <a:pt x="0" y="0"/>
                  </a:lnTo>
                  <a:lnTo>
                    <a:pt x="0" y="601827"/>
                  </a:lnTo>
                  <a:lnTo>
                    <a:pt x="375437" y="601827"/>
                  </a:lnTo>
                  <a:lnTo>
                    <a:pt x="375437" y="0"/>
                  </a:lnTo>
                  <a:close/>
                </a:path>
              </a:pathLst>
            </a:custGeom>
            <a:solidFill>
              <a:srgbClr val="B3B3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299675" y="2747098"/>
              <a:ext cx="375920" cy="601980"/>
            </a:xfrm>
            <a:custGeom>
              <a:avLst/>
              <a:gdLst/>
              <a:ahLst/>
              <a:cxnLst/>
              <a:rect l="l" t="t" r="r" b="b"/>
              <a:pathLst>
                <a:path w="375920" h="601979">
                  <a:moveTo>
                    <a:pt x="375437" y="0"/>
                  </a:moveTo>
                  <a:lnTo>
                    <a:pt x="375437" y="601827"/>
                  </a:lnTo>
                  <a:lnTo>
                    <a:pt x="0" y="601827"/>
                  </a:lnTo>
                  <a:lnTo>
                    <a:pt x="0" y="0"/>
                  </a:lnTo>
                  <a:lnTo>
                    <a:pt x="375437" y="0"/>
                  </a:lnTo>
                  <a:close/>
                </a:path>
              </a:pathLst>
            </a:custGeom>
            <a:ln w="9271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9032406" y="1647165"/>
            <a:ext cx="51435" cy="51435"/>
            <a:chOff x="3977805" y="1647164"/>
            <a:chExt cx="51435" cy="51435"/>
          </a:xfrm>
        </p:grpSpPr>
        <p:sp>
          <p:nvSpPr>
            <p:cNvPr id="9" name="object 9"/>
            <p:cNvSpPr/>
            <p:nvPr/>
          </p:nvSpPr>
          <p:spPr>
            <a:xfrm>
              <a:off x="3982440" y="1651800"/>
              <a:ext cx="42545" cy="42545"/>
            </a:xfrm>
            <a:custGeom>
              <a:avLst/>
              <a:gdLst/>
              <a:ahLst/>
              <a:cxnLst/>
              <a:rect l="l" t="t" r="r" b="b"/>
              <a:pathLst>
                <a:path w="42545" h="42544">
                  <a:moveTo>
                    <a:pt x="20993" y="0"/>
                  </a:moveTo>
                  <a:lnTo>
                    <a:pt x="12815" y="1650"/>
                  </a:lnTo>
                  <a:lnTo>
                    <a:pt x="6143" y="6149"/>
                  </a:lnTo>
                  <a:lnTo>
                    <a:pt x="1647" y="12815"/>
                  </a:lnTo>
                  <a:lnTo>
                    <a:pt x="0" y="20967"/>
                  </a:lnTo>
                  <a:lnTo>
                    <a:pt x="1647" y="29146"/>
                  </a:lnTo>
                  <a:lnTo>
                    <a:pt x="6143" y="35823"/>
                  </a:lnTo>
                  <a:lnTo>
                    <a:pt x="12815" y="40323"/>
                  </a:lnTo>
                  <a:lnTo>
                    <a:pt x="20993" y="41973"/>
                  </a:lnTo>
                  <a:lnTo>
                    <a:pt x="29152" y="40323"/>
                  </a:lnTo>
                  <a:lnTo>
                    <a:pt x="35821" y="35823"/>
                  </a:lnTo>
                  <a:lnTo>
                    <a:pt x="40322" y="29146"/>
                  </a:lnTo>
                  <a:lnTo>
                    <a:pt x="41973" y="20967"/>
                  </a:lnTo>
                  <a:lnTo>
                    <a:pt x="40322" y="12815"/>
                  </a:lnTo>
                  <a:lnTo>
                    <a:pt x="35821" y="6149"/>
                  </a:lnTo>
                  <a:lnTo>
                    <a:pt x="29152" y="1650"/>
                  </a:lnTo>
                  <a:lnTo>
                    <a:pt x="20993" y="0"/>
                  </a:lnTo>
                  <a:close/>
                </a:path>
              </a:pathLst>
            </a:custGeom>
            <a:solidFill>
              <a:srgbClr val="221E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982440" y="1651800"/>
              <a:ext cx="42545" cy="42545"/>
            </a:xfrm>
            <a:custGeom>
              <a:avLst/>
              <a:gdLst/>
              <a:ahLst/>
              <a:cxnLst/>
              <a:rect l="l" t="t" r="r" b="b"/>
              <a:pathLst>
                <a:path w="42545" h="42544">
                  <a:moveTo>
                    <a:pt x="20993" y="0"/>
                  </a:moveTo>
                  <a:lnTo>
                    <a:pt x="29152" y="1650"/>
                  </a:lnTo>
                  <a:lnTo>
                    <a:pt x="35821" y="6149"/>
                  </a:lnTo>
                  <a:lnTo>
                    <a:pt x="40322" y="12815"/>
                  </a:lnTo>
                  <a:lnTo>
                    <a:pt x="41973" y="20967"/>
                  </a:lnTo>
                  <a:lnTo>
                    <a:pt x="40322" y="29146"/>
                  </a:lnTo>
                  <a:lnTo>
                    <a:pt x="35821" y="35823"/>
                  </a:lnTo>
                  <a:lnTo>
                    <a:pt x="29152" y="40323"/>
                  </a:lnTo>
                  <a:lnTo>
                    <a:pt x="20993" y="41973"/>
                  </a:lnTo>
                  <a:lnTo>
                    <a:pt x="12815" y="40323"/>
                  </a:lnTo>
                  <a:lnTo>
                    <a:pt x="6143" y="35823"/>
                  </a:lnTo>
                  <a:lnTo>
                    <a:pt x="1647" y="29146"/>
                  </a:lnTo>
                  <a:lnTo>
                    <a:pt x="0" y="20967"/>
                  </a:lnTo>
                  <a:lnTo>
                    <a:pt x="1647" y="12815"/>
                  </a:lnTo>
                  <a:lnTo>
                    <a:pt x="6143" y="6149"/>
                  </a:lnTo>
                  <a:lnTo>
                    <a:pt x="12815" y="1650"/>
                  </a:lnTo>
                  <a:lnTo>
                    <a:pt x="20993" y="0"/>
                  </a:lnTo>
                  <a:close/>
                </a:path>
              </a:pathLst>
            </a:custGeom>
            <a:ln w="92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8660245" y="1487830"/>
            <a:ext cx="1740535" cy="0"/>
          </a:xfrm>
          <a:custGeom>
            <a:avLst/>
            <a:gdLst/>
            <a:ahLst/>
            <a:cxnLst/>
            <a:rect l="l" t="t" r="r" b="b"/>
            <a:pathLst>
              <a:path w="1740535">
                <a:moveTo>
                  <a:pt x="0" y="0"/>
                </a:moveTo>
                <a:lnTo>
                  <a:pt x="1740433" y="0"/>
                </a:lnTo>
              </a:path>
            </a:pathLst>
          </a:custGeom>
          <a:ln w="92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660245" y="1672120"/>
            <a:ext cx="1740535" cy="0"/>
          </a:xfrm>
          <a:custGeom>
            <a:avLst/>
            <a:gdLst/>
            <a:ahLst/>
            <a:cxnLst/>
            <a:rect l="l" t="t" r="r" b="b"/>
            <a:pathLst>
              <a:path w="1740535">
                <a:moveTo>
                  <a:pt x="0" y="0"/>
                </a:moveTo>
                <a:lnTo>
                  <a:pt x="1740433" y="0"/>
                </a:lnTo>
              </a:path>
            </a:pathLst>
          </a:custGeom>
          <a:ln w="92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658949" y="1856447"/>
            <a:ext cx="1741805" cy="0"/>
          </a:xfrm>
          <a:custGeom>
            <a:avLst/>
            <a:gdLst/>
            <a:ahLst/>
            <a:cxnLst/>
            <a:rect l="l" t="t" r="r" b="b"/>
            <a:pathLst>
              <a:path w="1741804">
                <a:moveTo>
                  <a:pt x="0" y="0"/>
                </a:moveTo>
                <a:lnTo>
                  <a:pt x="1741728" y="0"/>
                </a:lnTo>
              </a:path>
            </a:pathLst>
          </a:custGeom>
          <a:ln w="92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61146" y="3133140"/>
            <a:ext cx="208749" cy="95910"/>
          </a:xfrm>
          <a:prstGeom prst="rect">
            <a:avLst/>
          </a:prstGeom>
        </p:spPr>
      </p:pic>
      <p:grpSp>
        <p:nvGrpSpPr>
          <p:cNvPr id="15" name="object 15"/>
          <p:cNvGrpSpPr/>
          <p:nvPr/>
        </p:nvGrpSpPr>
        <p:grpSpPr>
          <a:xfrm>
            <a:off x="9351252" y="3133140"/>
            <a:ext cx="539115" cy="96520"/>
            <a:chOff x="4296651" y="3133140"/>
            <a:chExt cx="539115" cy="96520"/>
          </a:xfrm>
        </p:grpSpPr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26419" y="3133140"/>
              <a:ext cx="208749" cy="9591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4301286" y="3216630"/>
              <a:ext cx="330200" cy="1905"/>
            </a:xfrm>
            <a:custGeom>
              <a:avLst/>
              <a:gdLst/>
              <a:ahLst/>
              <a:cxnLst/>
              <a:rect l="l" t="t" r="r" b="b"/>
              <a:pathLst>
                <a:path w="330200" h="1905">
                  <a:moveTo>
                    <a:pt x="0" y="1638"/>
                  </a:moveTo>
                  <a:lnTo>
                    <a:pt x="329653" y="0"/>
                  </a:lnTo>
                </a:path>
              </a:pathLst>
            </a:custGeom>
            <a:ln w="92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36836" y="2591410"/>
            <a:ext cx="95910" cy="208749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547085" y="2592007"/>
            <a:ext cx="95910" cy="208775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161640" y="3236074"/>
            <a:ext cx="208610" cy="95910"/>
          </a:xfrm>
          <a:prstGeom prst="rect">
            <a:avLst/>
          </a:prstGeom>
        </p:spPr>
      </p:pic>
      <p:grpSp>
        <p:nvGrpSpPr>
          <p:cNvPr id="21" name="object 21"/>
          <p:cNvGrpSpPr/>
          <p:nvPr/>
        </p:nvGrpSpPr>
        <p:grpSpPr>
          <a:xfrm>
            <a:off x="9161641" y="3236075"/>
            <a:ext cx="728345" cy="301625"/>
            <a:chOff x="4107040" y="3236074"/>
            <a:chExt cx="728345" cy="301625"/>
          </a:xfrm>
        </p:grpSpPr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26305" y="3236074"/>
              <a:ext cx="208610" cy="95910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4304525" y="3323927"/>
              <a:ext cx="331470" cy="2540"/>
            </a:xfrm>
            <a:custGeom>
              <a:avLst/>
              <a:gdLst/>
              <a:ahLst/>
              <a:cxnLst/>
              <a:rect l="l" t="t" r="r" b="b"/>
              <a:pathLst>
                <a:path w="331470" h="2539">
                  <a:moveTo>
                    <a:pt x="-4635" y="1199"/>
                  </a:moveTo>
                  <a:lnTo>
                    <a:pt x="335508" y="1199"/>
                  </a:lnTo>
                </a:path>
              </a:pathLst>
            </a:custGeom>
            <a:ln w="1166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107040" y="3338461"/>
              <a:ext cx="208610" cy="95910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626305" y="3338461"/>
              <a:ext cx="208610" cy="95910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4304525" y="3423069"/>
              <a:ext cx="334010" cy="2540"/>
            </a:xfrm>
            <a:custGeom>
              <a:avLst/>
              <a:gdLst/>
              <a:ahLst/>
              <a:cxnLst/>
              <a:rect l="l" t="t" r="r" b="b"/>
              <a:pathLst>
                <a:path w="334010" h="2539">
                  <a:moveTo>
                    <a:pt x="-4635" y="1212"/>
                  </a:moveTo>
                  <a:lnTo>
                    <a:pt x="338353" y="1212"/>
                  </a:lnTo>
                </a:path>
              </a:pathLst>
            </a:custGeom>
            <a:ln w="1169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626305" y="3441458"/>
              <a:ext cx="208610" cy="9591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107040" y="3441458"/>
              <a:ext cx="208610" cy="95910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4304525" y="3528110"/>
              <a:ext cx="337185" cy="1270"/>
            </a:xfrm>
            <a:custGeom>
              <a:avLst/>
              <a:gdLst/>
              <a:ahLst/>
              <a:cxnLst/>
              <a:rect l="l" t="t" r="r" b="b"/>
              <a:pathLst>
                <a:path w="337185" h="1270">
                  <a:moveTo>
                    <a:pt x="-4635" y="501"/>
                  </a:moveTo>
                  <a:lnTo>
                    <a:pt x="341579" y="501"/>
                  </a:lnTo>
                </a:path>
              </a:pathLst>
            </a:custGeom>
            <a:ln w="1027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" name="object 30"/>
          <p:cNvGrpSpPr/>
          <p:nvPr/>
        </p:nvGrpSpPr>
        <p:grpSpPr>
          <a:xfrm>
            <a:off x="9361590" y="2416556"/>
            <a:ext cx="122555" cy="122555"/>
            <a:chOff x="4306989" y="2416555"/>
            <a:chExt cx="122555" cy="122555"/>
          </a:xfrm>
        </p:grpSpPr>
        <p:sp>
          <p:nvSpPr>
            <p:cNvPr id="31" name="object 31"/>
            <p:cNvSpPr/>
            <p:nvPr/>
          </p:nvSpPr>
          <p:spPr>
            <a:xfrm>
              <a:off x="4311624" y="2421191"/>
              <a:ext cx="113030" cy="113030"/>
            </a:xfrm>
            <a:custGeom>
              <a:avLst/>
              <a:gdLst/>
              <a:ahLst/>
              <a:cxnLst/>
              <a:rect l="l" t="t" r="r" b="b"/>
              <a:pathLst>
                <a:path w="113029" h="113030">
                  <a:moveTo>
                    <a:pt x="112699" y="0"/>
                  </a:moveTo>
                  <a:lnTo>
                    <a:pt x="0" y="0"/>
                  </a:lnTo>
                  <a:lnTo>
                    <a:pt x="0" y="112699"/>
                  </a:lnTo>
                  <a:lnTo>
                    <a:pt x="112699" y="112699"/>
                  </a:lnTo>
                  <a:lnTo>
                    <a:pt x="112699" y="0"/>
                  </a:lnTo>
                  <a:close/>
                </a:path>
              </a:pathLst>
            </a:custGeom>
            <a:solidFill>
              <a:srgbClr val="221E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311624" y="2421191"/>
              <a:ext cx="113030" cy="113030"/>
            </a:xfrm>
            <a:custGeom>
              <a:avLst/>
              <a:gdLst/>
              <a:ahLst/>
              <a:cxnLst/>
              <a:rect l="l" t="t" r="r" b="b"/>
              <a:pathLst>
                <a:path w="113029" h="113030">
                  <a:moveTo>
                    <a:pt x="112699" y="0"/>
                  </a:moveTo>
                  <a:lnTo>
                    <a:pt x="112699" y="112699"/>
                  </a:lnTo>
                  <a:lnTo>
                    <a:pt x="0" y="112699"/>
                  </a:lnTo>
                  <a:lnTo>
                    <a:pt x="0" y="0"/>
                  </a:lnTo>
                  <a:lnTo>
                    <a:pt x="112699" y="0"/>
                  </a:lnTo>
                  <a:close/>
                </a:path>
              </a:pathLst>
            </a:custGeom>
            <a:ln w="92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333443" y="2442400"/>
              <a:ext cx="69215" cy="69215"/>
            </a:xfrm>
            <a:custGeom>
              <a:avLst/>
              <a:gdLst/>
              <a:ahLst/>
              <a:cxnLst/>
              <a:rect l="l" t="t" r="r" b="b"/>
              <a:pathLst>
                <a:path w="69214" h="69214">
                  <a:moveTo>
                    <a:pt x="34518" y="0"/>
                  </a:moveTo>
                  <a:lnTo>
                    <a:pt x="21082" y="2711"/>
                  </a:lnTo>
                  <a:lnTo>
                    <a:pt x="10110" y="10109"/>
                  </a:lnTo>
                  <a:lnTo>
                    <a:pt x="2712" y="21088"/>
                  </a:lnTo>
                  <a:lnTo>
                    <a:pt x="0" y="34543"/>
                  </a:lnTo>
                  <a:lnTo>
                    <a:pt x="2712" y="47979"/>
                  </a:lnTo>
                  <a:lnTo>
                    <a:pt x="10110" y="58951"/>
                  </a:lnTo>
                  <a:lnTo>
                    <a:pt x="21082" y="66349"/>
                  </a:lnTo>
                  <a:lnTo>
                    <a:pt x="34518" y="69062"/>
                  </a:lnTo>
                  <a:lnTo>
                    <a:pt x="47970" y="66349"/>
                  </a:lnTo>
                  <a:lnTo>
                    <a:pt x="58954" y="58951"/>
                  </a:lnTo>
                  <a:lnTo>
                    <a:pt x="66360" y="47979"/>
                  </a:lnTo>
                  <a:lnTo>
                    <a:pt x="69075" y="34543"/>
                  </a:lnTo>
                  <a:lnTo>
                    <a:pt x="66360" y="21088"/>
                  </a:lnTo>
                  <a:lnTo>
                    <a:pt x="58954" y="10109"/>
                  </a:lnTo>
                  <a:lnTo>
                    <a:pt x="47970" y="2711"/>
                  </a:lnTo>
                  <a:lnTo>
                    <a:pt x="345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333443" y="2442400"/>
              <a:ext cx="69215" cy="69215"/>
            </a:xfrm>
            <a:custGeom>
              <a:avLst/>
              <a:gdLst/>
              <a:ahLst/>
              <a:cxnLst/>
              <a:rect l="l" t="t" r="r" b="b"/>
              <a:pathLst>
                <a:path w="69214" h="69214">
                  <a:moveTo>
                    <a:pt x="34518" y="0"/>
                  </a:moveTo>
                  <a:lnTo>
                    <a:pt x="47970" y="2711"/>
                  </a:lnTo>
                  <a:lnTo>
                    <a:pt x="58954" y="10109"/>
                  </a:lnTo>
                  <a:lnTo>
                    <a:pt x="66360" y="21088"/>
                  </a:lnTo>
                  <a:lnTo>
                    <a:pt x="69075" y="34543"/>
                  </a:lnTo>
                  <a:lnTo>
                    <a:pt x="66360" y="47979"/>
                  </a:lnTo>
                  <a:lnTo>
                    <a:pt x="58954" y="58951"/>
                  </a:lnTo>
                  <a:lnTo>
                    <a:pt x="47970" y="66349"/>
                  </a:lnTo>
                  <a:lnTo>
                    <a:pt x="34518" y="69062"/>
                  </a:lnTo>
                  <a:lnTo>
                    <a:pt x="21082" y="66349"/>
                  </a:lnTo>
                  <a:lnTo>
                    <a:pt x="10110" y="58951"/>
                  </a:lnTo>
                  <a:lnTo>
                    <a:pt x="2712" y="47979"/>
                  </a:lnTo>
                  <a:lnTo>
                    <a:pt x="0" y="34543"/>
                  </a:lnTo>
                  <a:lnTo>
                    <a:pt x="2712" y="21088"/>
                  </a:lnTo>
                  <a:lnTo>
                    <a:pt x="10110" y="10109"/>
                  </a:lnTo>
                  <a:lnTo>
                    <a:pt x="21082" y="2711"/>
                  </a:lnTo>
                  <a:lnTo>
                    <a:pt x="34518" y="0"/>
                  </a:lnTo>
                  <a:close/>
                </a:path>
              </a:pathLst>
            </a:custGeom>
            <a:ln w="92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5" name="object 35"/>
          <p:cNvGrpSpPr/>
          <p:nvPr/>
        </p:nvGrpSpPr>
        <p:grpSpPr>
          <a:xfrm>
            <a:off x="9571838" y="2416556"/>
            <a:ext cx="122555" cy="122555"/>
            <a:chOff x="4517237" y="2416555"/>
            <a:chExt cx="122555" cy="122555"/>
          </a:xfrm>
        </p:grpSpPr>
        <p:sp>
          <p:nvSpPr>
            <p:cNvPr id="36" name="object 36"/>
            <p:cNvSpPr/>
            <p:nvPr/>
          </p:nvSpPr>
          <p:spPr>
            <a:xfrm>
              <a:off x="4521872" y="2421191"/>
              <a:ext cx="113030" cy="113030"/>
            </a:xfrm>
            <a:custGeom>
              <a:avLst/>
              <a:gdLst/>
              <a:ahLst/>
              <a:cxnLst/>
              <a:rect l="l" t="t" r="r" b="b"/>
              <a:pathLst>
                <a:path w="113029" h="113030">
                  <a:moveTo>
                    <a:pt x="112699" y="0"/>
                  </a:moveTo>
                  <a:lnTo>
                    <a:pt x="0" y="0"/>
                  </a:lnTo>
                  <a:lnTo>
                    <a:pt x="0" y="112699"/>
                  </a:lnTo>
                  <a:lnTo>
                    <a:pt x="112699" y="112699"/>
                  </a:lnTo>
                  <a:lnTo>
                    <a:pt x="112699" y="0"/>
                  </a:lnTo>
                  <a:close/>
                </a:path>
              </a:pathLst>
            </a:custGeom>
            <a:solidFill>
              <a:srgbClr val="221E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521872" y="2421191"/>
              <a:ext cx="113030" cy="113030"/>
            </a:xfrm>
            <a:custGeom>
              <a:avLst/>
              <a:gdLst/>
              <a:ahLst/>
              <a:cxnLst/>
              <a:rect l="l" t="t" r="r" b="b"/>
              <a:pathLst>
                <a:path w="113029" h="113030">
                  <a:moveTo>
                    <a:pt x="112699" y="0"/>
                  </a:moveTo>
                  <a:lnTo>
                    <a:pt x="112699" y="112699"/>
                  </a:lnTo>
                  <a:lnTo>
                    <a:pt x="0" y="112699"/>
                  </a:lnTo>
                  <a:lnTo>
                    <a:pt x="0" y="0"/>
                  </a:lnTo>
                  <a:lnTo>
                    <a:pt x="112699" y="0"/>
                  </a:lnTo>
                  <a:close/>
                </a:path>
              </a:pathLst>
            </a:custGeom>
            <a:ln w="92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543678" y="2442400"/>
              <a:ext cx="69215" cy="69215"/>
            </a:xfrm>
            <a:custGeom>
              <a:avLst/>
              <a:gdLst/>
              <a:ahLst/>
              <a:cxnLst/>
              <a:rect l="l" t="t" r="r" b="b"/>
              <a:pathLst>
                <a:path w="69214" h="69214">
                  <a:moveTo>
                    <a:pt x="34544" y="0"/>
                  </a:moveTo>
                  <a:lnTo>
                    <a:pt x="21099" y="2711"/>
                  </a:lnTo>
                  <a:lnTo>
                    <a:pt x="10118" y="10109"/>
                  </a:lnTo>
                  <a:lnTo>
                    <a:pt x="2715" y="21088"/>
                  </a:lnTo>
                  <a:lnTo>
                    <a:pt x="0" y="34543"/>
                  </a:lnTo>
                  <a:lnTo>
                    <a:pt x="2715" y="47979"/>
                  </a:lnTo>
                  <a:lnTo>
                    <a:pt x="10118" y="58951"/>
                  </a:lnTo>
                  <a:lnTo>
                    <a:pt x="21099" y="66349"/>
                  </a:lnTo>
                  <a:lnTo>
                    <a:pt x="34544" y="69062"/>
                  </a:lnTo>
                  <a:lnTo>
                    <a:pt x="47986" y="66349"/>
                  </a:lnTo>
                  <a:lnTo>
                    <a:pt x="58962" y="58951"/>
                  </a:lnTo>
                  <a:lnTo>
                    <a:pt x="66362" y="47979"/>
                  </a:lnTo>
                  <a:lnTo>
                    <a:pt x="69075" y="34543"/>
                  </a:lnTo>
                  <a:lnTo>
                    <a:pt x="66362" y="21088"/>
                  </a:lnTo>
                  <a:lnTo>
                    <a:pt x="58962" y="10109"/>
                  </a:lnTo>
                  <a:lnTo>
                    <a:pt x="47986" y="2711"/>
                  </a:lnTo>
                  <a:lnTo>
                    <a:pt x="345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543678" y="2442400"/>
              <a:ext cx="69215" cy="69215"/>
            </a:xfrm>
            <a:custGeom>
              <a:avLst/>
              <a:gdLst/>
              <a:ahLst/>
              <a:cxnLst/>
              <a:rect l="l" t="t" r="r" b="b"/>
              <a:pathLst>
                <a:path w="69214" h="69214">
                  <a:moveTo>
                    <a:pt x="34544" y="0"/>
                  </a:moveTo>
                  <a:lnTo>
                    <a:pt x="47986" y="2711"/>
                  </a:lnTo>
                  <a:lnTo>
                    <a:pt x="58962" y="10109"/>
                  </a:lnTo>
                  <a:lnTo>
                    <a:pt x="66362" y="21088"/>
                  </a:lnTo>
                  <a:lnTo>
                    <a:pt x="69075" y="34543"/>
                  </a:lnTo>
                  <a:lnTo>
                    <a:pt x="66362" y="47979"/>
                  </a:lnTo>
                  <a:lnTo>
                    <a:pt x="58962" y="58951"/>
                  </a:lnTo>
                  <a:lnTo>
                    <a:pt x="47986" y="66349"/>
                  </a:lnTo>
                  <a:lnTo>
                    <a:pt x="34544" y="69062"/>
                  </a:lnTo>
                  <a:lnTo>
                    <a:pt x="21099" y="66349"/>
                  </a:lnTo>
                  <a:lnTo>
                    <a:pt x="10118" y="58951"/>
                  </a:lnTo>
                  <a:lnTo>
                    <a:pt x="2715" y="47979"/>
                  </a:lnTo>
                  <a:lnTo>
                    <a:pt x="0" y="34543"/>
                  </a:lnTo>
                  <a:lnTo>
                    <a:pt x="2715" y="21088"/>
                  </a:lnTo>
                  <a:lnTo>
                    <a:pt x="10118" y="10109"/>
                  </a:lnTo>
                  <a:lnTo>
                    <a:pt x="21099" y="2711"/>
                  </a:lnTo>
                  <a:lnTo>
                    <a:pt x="34544" y="0"/>
                  </a:lnTo>
                  <a:close/>
                </a:path>
              </a:pathLst>
            </a:custGeom>
            <a:ln w="92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/>
          <p:nvPr/>
        </p:nvSpPr>
        <p:spPr>
          <a:xfrm>
            <a:off x="9340787" y="2695068"/>
            <a:ext cx="213995" cy="1905"/>
          </a:xfrm>
          <a:custGeom>
            <a:avLst/>
            <a:gdLst/>
            <a:ahLst/>
            <a:cxnLst/>
            <a:rect l="l" t="t" r="r" b="b"/>
            <a:pathLst>
              <a:path w="213995" h="1905">
                <a:moveTo>
                  <a:pt x="0" y="1803"/>
                </a:moveTo>
                <a:lnTo>
                  <a:pt x="213842" y="0"/>
                </a:lnTo>
              </a:path>
            </a:pathLst>
          </a:custGeom>
          <a:ln w="9271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9422575" y="2535110"/>
            <a:ext cx="635" cy="62230"/>
          </a:xfrm>
          <a:custGeom>
            <a:avLst/>
            <a:gdLst/>
            <a:ahLst/>
            <a:cxnLst/>
            <a:rect l="l" t="t" r="r" b="b"/>
            <a:pathLst>
              <a:path w="635" h="62230">
                <a:moveTo>
                  <a:pt x="304" y="-4635"/>
                </a:moveTo>
                <a:lnTo>
                  <a:pt x="304" y="66433"/>
                </a:lnTo>
              </a:path>
            </a:pathLst>
          </a:custGeom>
          <a:ln w="988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9631007" y="2533891"/>
            <a:ext cx="635" cy="62230"/>
          </a:xfrm>
          <a:custGeom>
            <a:avLst/>
            <a:gdLst/>
            <a:ahLst/>
            <a:cxnLst/>
            <a:rect l="l" t="t" r="r" b="b"/>
            <a:pathLst>
              <a:path w="635" h="62230">
                <a:moveTo>
                  <a:pt x="304" y="-4635"/>
                </a:moveTo>
                <a:lnTo>
                  <a:pt x="304" y="66446"/>
                </a:lnTo>
              </a:path>
            </a:pathLst>
          </a:custGeom>
          <a:ln w="988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9429839" y="2792602"/>
            <a:ext cx="635" cy="623570"/>
          </a:xfrm>
          <a:custGeom>
            <a:avLst/>
            <a:gdLst/>
            <a:ahLst/>
            <a:cxnLst/>
            <a:rect l="l" t="t" r="r" b="b"/>
            <a:pathLst>
              <a:path w="635" h="623570">
                <a:moveTo>
                  <a:pt x="609" y="622998"/>
                </a:moveTo>
                <a:lnTo>
                  <a:pt x="0" y="0"/>
                </a:lnTo>
              </a:path>
            </a:pathLst>
          </a:custGeom>
          <a:ln w="92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9638881" y="2796845"/>
            <a:ext cx="0" cy="732155"/>
          </a:xfrm>
          <a:custGeom>
            <a:avLst/>
            <a:gdLst/>
            <a:ahLst/>
            <a:cxnLst/>
            <a:rect l="l" t="t" r="r" b="b"/>
            <a:pathLst>
              <a:path h="732154">
                <a:moveTo>
                  <a:pt x="0" y="0"/>
                </a:moveTo>
                <a:lnTo>
                  <a:pt x="0" y="731799"/>
                </a:lnTo>
              </a:path>
            </a:pathLst>
          </a:custGeom>
          <a:ln w="92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5" name="object 45"/>
          <p:cNvGrpSpPr/>
          <p:nvPr/>
        </p:nvGrpSpPr>
        <p:grpSpPr>
          <a:xfrm>
            <a:off x="9411271" y="3200311"/>
            <a:ext cx="36830" cy="36830"/>
            <a:chOff x="4356671" y="3200311"/>
            <a:chExt cx="36830" cy="36830"/>
          </a:xfrm>
        </p:grpSpPr>
        <p:sp>
          <p:nvSpPr>
            <p:cNvPr id="46" name="object 46"/>
            <p:cNvSpPr/>
            <p:nvPr/>
          </p:nvSpPr>
          <p:spPr>
            <a:xfrm>
              <a:off x="4361307" y="3204946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5">
                  <a:moveTo>
                    <a:pt x="21170" y="0"/>
                  </a:moveTo>
                  <a:lnTo>
                    <a:pt x="13639" y="0"/>
                  </a:lnTo>
                  <a:lnTo>
                    <a:pt x="6095" y="0"/>
                  </a:lnTo>
                  <a:lnTo>
                    <a:pt x="0" y="6108"/>
                  </a:lnTo>
                  <a:lnTo>
                    <a:pt x="0" y="21145"/>
                  </a:lnTo>
                  <a:lnTo>
                    <a:pt x="6095" y="27266"/>
                  </a:lnTo>
                  <a:lnTo>
                    <a:pt x="21170" y="27266"/>
                  </a:lnTo>
                  <a:lnTo>
                    <a:pt x="27266" y="21145"/>
                  </a:lnTo>
                  <a:lnTo>
                    <a:pt x="27266" y="6108"/>
                  </a:lnTo>
                  <a:lnTo>
                    <a:pt x="21170" y="0"/>
                  </a:lnTo>
                  <a:close/>
                </a:path>
              </a:pathLst>
            </a:custGeom>
            <a:solidFill>
              <a:srgbClr val="221E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361307" y="3204946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5">
                  <a:moveTo>
                    <a:pt x="13639" y="0"/>
                  </a:moveTo>
                  <a:lnTo>
                    <a:pt x="21170" y="0"/>
                  </a:lnTo>
                  <a:lnTo>
                    <a:pt x="27266" y="6108"/>
                  </a:lnTo>
                  <a:lnTo>
                    <a:pt x="27266" y="13639"/>
                  </a:lnTo>
                  <a:lnTo>
                    <a:pt x="27266" y="21145"/>
                  </a:lnTo>
                  <a:lnTo>
                    <a:pt x="21170" y="27266"/>
                  </a:lnTo>
                  <a:lnTo>
                    <a:pt x="13639" y="27266"/>
                  </a:lnTo>
                  <a:lnTo>
                    <a:pt x="6095" y="27266"/>
                  </a:lnTo>
                  <a:lnTo>
                    <a:pt x="0" y="21145"/>
                  </a:lnTo>
                  <a:lnTo>
                    <a:pt x="0" y="13639"/>
                  </a:lnTo>
                  <a:lnTo>
                    <a:pt x="0" y="6108"/>
                  </a:lnTo>
                  <a:lnTo>
                    <a:pt x="6095" y="0"/>
                  </a:lnTo>
                  <a:lnTo>
                    <a:pt x="13639" y="0"/>
                  </a:lnTo>
                  <a:close/>
                </a:path>
              </a:pathLst>
            </a:custGeom>
            <a:ln w="92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8" name="object 48"/>
          <p:cNvGrpSpPr/>
          <p:nvPr/>
        </p:nvGrpSpPr>
        <p:grpSpPr>
          <a:xfrm>
            <a:off x="9619703" y="3509314"/>
            <a:ext cx="36830" cy="36830"/>
            <a:chOff x="4565103" y="3509314"/>
            <a:chExt cx="36830" cy="36830"/>
          </a:xfrm>
        </p:grpSpPr>
        <p:sp>
          <p:nvSpPr>
            <p:cNvPr id="49" name="object 49"/>
            <p:cNvSpPr/>
            <p:nvPr/>
          </p:nvSpPr>
          <p:spPr>
            <a:xfrm>
              <a:off x="4569739" y="3513950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21170" y="0"/>
                  </a:moveTo>
                  <a:lnTo>
                    <a:pt x="13639" y="0"/>
                  </a:lnTo>
                  <a:lnTo>
                    <a:pt x="6096" y="0"/>
                  </a:lnTo>
                  <a:lnTo>
                    <a:pt x="0" y="6108"/>
                  </a:lnTo>
                  <a:lnTo>
                    <a:pt x="0" y="21158"/>
                  </a:lnTo>
                  <a:lnTo>
                    <a:pt x="6096" y="27279"/>
                  </a:lnTo>
                  <a:lnTo>
                    <a:pt x="21170" y="27279"/>
                  </a:lnTo>
                  <a:lnTo>
                    <a:pt x="27279" y="21158"/>
                  </a:lnTo>
                  <a:lnTo>
                    <a:pt x="27279" y="6108"/>
                  </a:lnTo>
                  <a:lnTo>
                    <a:pt x="21170" y="0"/>
                  </a:lnTo>
                  <a:close/>
                </a:path>
              </a:pathLst>
            </a:custGeom>
            <a:solidFill>
              <a:srgbClr val="221E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569739" y="3513950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13639" y="0"/>
                  </a:moveTo>
                  <a:lnTo>
                    <a:pt x="21170" y="0"/>
                  </a:lnTo>
                  <a:lnTo>
                    <a:pt x="27279" y="6108"/>
                  </a:lnTo>
                  <a:lnTo>
                    <a:pt x="27279" y="13652"/>
                  </a:lnTo>
                  <a:lnTo>
                    <a:pt x="27279" y="21158"/>
                  </a:lnTo>
                  <a:lnTo>
                    <a:pt x="21170" y="27279"/>
                  </a:lnTo>
                  <a:lnTo>
                    <a:pt x="13639" y="27279"/>
                  </a:lnTo>
                  <a:lnTo>
                    <a:pt x="6096" y="27279"/>
                  </a:lnTo>
                  <a:lnTo>
                    <a:pt x="0" y="21158"/>
                  </a:lnTo>
                  <a:lnTo>
                    <a:pt x="0" y="13652"/>
                  </a:lnTo>
                  <a:lnTo>
                    <a:pt x="0" y="6108"/>
                  </a:lnTo>
                  <a:lnTo>
                    <a:pt x="6096" y="0"/>
                  </a:lnTo>
                  <a:lnTo>
                    <a:pt x="13639" y="0"/>
                  </a:lnTo>
                  <a:close/>
                </a:path>
              </a:pathLst>
            </a:custGeom>
            <a:ln w="92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1" name="object 51"/>
          <p:cNvGrpSpPr/>
          <p:nvPr/>
        </p:nvGrpSpPr>
        <p:grpSpPr>
          <a:xfrm>
            <a:off x="9619703" y="3306343"/>
            <a:ext cx="36830" cy="36830"/>
            <a:chOff x="4565103" y="3306343"/>
            <a:chExt cx="36830" cy="36830"/>
          </a:xfrm>
        </p:grpSpPr>
        <p:sp>
          <p:nvSpPr>
            <p:cNvPr id="52" name="object 52"/>
            <p:cNvSpPr/>
            <p:nvPr/>
          </p:nvSpPr>
          <p:spPr>
            <a:xfrm>
              <a:off x="4569739" y="3310979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21170" y="0"/>
                  </a:moveTo>
                  <a:lnTo>
                    <a:pt x="13639" y="0"/>
                  </a:lnTo>
                  <a:lnTo>
                    <a:pt x="6096" y="0"/>
                  </a:lnTo>
                  <a:lnTo>
                    <a:pt x="0" y="6096"/>
                  </a:lnTo>
                  <a:lnTo>
                    <a:pt x="0" y="21158"/>
                  </a:lnTo>
                  <a:lnTo>
                    <a:pt x="6096" y="27266"/>
                  </a:lnTo>
                  <a:lnTo>
                    <a:pt x="21170" y="27266"/>
                  </a:lnTo>
                  <a:lnTo>
                    <a:pt x="27279" y="21158"/>
                  </a:lnTo>
                  <a:lnTo>
                    <a:pt x="27279" y="6096"/>
                  </a:lnTo>
                  <a:lnTo>
                    <a:pt x="21170" y="0"/>
                  </a:lnTo>
                  <a:close/>
                </a:path>
              </a:pathLst>
            </a:custGeom>
            <a:solidFill>
              <a:srgbClr val="221E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569739" y="3310979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13639" y="0"/>
                  </a:moveTo>
                  <a:lnTo>
                    <a:pt x="21170" y="0"/>
                  </a:lnTo>
                  <a:lnTo>
                    <a:pt x="27279" y="6096"/>
                  </a:lnTo>
                  <a:lnTo>
                    <a:pt x="27279" y="13639"/>
                  </a:lnTo>
                  <a:lnTo>
                    <a:pt x="27279" y="21158"/>
                  </a:lnTo>
                  <a:lnTo>
                    <a:pt x="21170" y="27266"/>
                  </a:lnTo>
                  <a:lnTo>
                    <a:pt x="13639" y="27266"/>
                  </a:lnTo>
                  <a:lnTo>
                    <a:pt x="6096" y="27266"/>
                  </a:lnTo>
                  <a:lnTo>
                    <a:pt x="0" y="21158"/>
                  </a:lnTo>
                  <a:lnTo>
                    <a:pt x="0" y="13639"/>
                  </a:lnTo>
                  <a:lnTo>
                    <a:pt x="0" y="6096"/>
                  </a:lnTo>
                  <a:lnTo>
                    <a:pt x="6096" y="0"/>
                  </a:lnTo>
                  <a:lnTo>
                    <a:pt x="13639" y="0"/>
                  </a:lnTo>
                  <a:close/>
                </a:path>
              </a:pathLst>
            </a:custGeom>
            <a:ln w="92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4" name="object 54"/>
          <p:cNvGrpSpPr/>
          <p:nvPr/>
        </p:nvGrpSpPr>
        <p:grpSpPr>
          <a:xfrm>
            <a:off x="9411271" y="3404501"/>
            <a:ext cx="36830" cy="36830"/>
            <a:chOff x="4356671" y="3404501"/>
            <a:chExt cx="36830" cy="36830"/>
          </a:xfrm>
        </p:grpSpPr>
        <p:sp>
          <p:nvSpPr>
            <p:cNvPr id="55" name="object 55"/>
            <p:cNvSpPr/>
            <p:nvPr/>
          </p:nvSpPr>
          <p:spPr>
            <a:xfrm>
              <a:off x="4361307" y="3409137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21170" y="0"/>
                  </a:moveTo>
                  <a:lnTo>
                    <a:pt x="13639" y="0"/>
                  </a:lnTo>
                  <a:lnTo>
                    <a:pt x="6095" y="0"/>
                  </a:lnTo>
                  <a:lnTo>
                    <a:pt x="0" y="6108"/>
                  </a:lnTo>
                  <a:lnTo>
                    <a:pt x="0" y="21145"/>
                  </a:lnTo>
                  <a:lnTo>
                    <a:pt x="6095" y="27266"/>
                  </a:lnTo>
                  <a:lnTo>
                    <a:pt x="21170" y="27266"/>
                  </a:lnTo>
                  <a:lnTo>
                    <a:pt x="27266" y="21145"/>
                  </a:lnTo>
                  <a:lnTo>
                    <a:pt x="27266" y="6108"/>
                  </a:lnTo>
                  <a:lnTo>
                    <a:pt x="21170" y="0"/>
                  </a:lnTo>
                  <a:close/>
                </a:path>
              </a:pathLst>
            </a:custGeom>
            <a:solidFill>
              <a:srgbClr val="221E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361307" y="3409137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13639" y="0"/>
                  </a:moveTo>
                  <a:lnTo>
                    <a:pt x="21170" y="0"/>
                  </a:lnTo>
                  <a:lnTo>
                    <a:pt x="27266" y="6108"/>
                  </a:lnTo>
                  <a:lnTo>
                    <a:pt x="27266" y="13639"/>
                  </a:lnTo>
                  <a:lnTo>
                    <a:pt x="27266" y="21145"/>
                  </a:lnTo>
                  <a:lnTo>
                    <a:pt x="21170" y="27266"/>
                  </a:lnTo>
                  <a:lnTo>
                    <a:pt x="13639" y="27266"/>
                  </a:lnTo>
                  <a:lnTo>
                    <a:pt x="6095" y="27266"/>
                  </a:lnTo>
                  <a:lnTo>
                    <a:pt x="0" y="21145"/>
                  </a:lnTo>
                  <a:lnTo>
                    <a:pt x="0" y="13639"/>
                  </a:lnTo>
                  <a:lnTo>
                    <a:pt x="0" y="6108"/>
                  </a:lnTo>
                  <a:lnTo>
                    <a:pt x="6095" y="0"/>
                  </a:lnTo>
                  <a:lnTo>
                    <a:pt x="13639" y="0"/>
                  </a:lnTo>
                  <a:close/>
                </a:path>
              </a:pathLst>
            </a:custGeom>
            <a:ln w="92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7" name="object 57"/>
          <p:cNvGrpSpPr/>
          <p:nvPr/>
        </p:nvGrpSpPr>
        <p:grpSpPr>
          <a:xfrm>
            <a:off x="9000769" y="3624618"/>
            <a:ext cx="121920" cy="458470"/>
            <a:chOff x="3946169" y="3624618"/>
            <a:chExt cx="121920" cy="458470"/>
          </a:xfrm>
        </p:grpSpPr>
        <p:sp>
          <p:nvSpPr>
            <p:cNvPr id="58" name="object 58"/>
            <p:cNvSpPr/>
            <p:nvPr/>
          </p:nvSpPr>
          <p:spPr>
            <a:xfrm>
              <a:off x="3950804" y="3629253"/>
              <a:ext cx="112395" cy="448945"/>
            </a:xfrm>
            <a:custGeom>
              <a:avLst/>
              <a:gdLst/>
              <a:ahLst/>
              <a:cxnLst/>
              <a:rect l="l" t="t" r="r" b="b"/>
              <a:pathLst>
                <a:path w="112395" h="448945">
                  <a:moveTo>
                    <a:pt x="112090" y="0"/>
                  </a:moveTo>
                  <a:lnTo>
                    <a:pt x="112090" y="448894"/>
                  </a:lnTo>
                  <a:lnTo>
                    <a:pt x="0" y="448894"/>
                  </a:lnTo>
                  <a:lnTo>
                    <a:pt x="0" y="0"/>
                  </a:lnTo>
                  <a:lnTo>
                    <a:pt x="112090" y="0"/>
                  </a:lnTo>
                  <a:close/>
                </a:path>
              </a:pathLst>
            </a:custGeom>
            <a:ln w="92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967378" y="3864851"/>
              <a:ext cx="78346" cy="78333"/>
            </a:xfrm>
            <a:prstGeom prst="rect">
              <a:avLst/>
            </a:prstGeom>
          </p:spPr>
        </p:pic>
      </p:grpSp>
      <p:grpSp>
        <p:nvGrpSpPr>
          <p:cNvPr id="60" name="object 60"/>
          <p:cNvGrpSpPr/>
          <p:nvPr/>
        </p:nvGrpSpPr>
        <p:grpSpPr>
          <a:xfrm>
            <a:off x="8427732" y="2950146"/>
            <a:ext cx="62230" cy="162560"/>
            <a:chOff x="3373132" y="2950146"/>
            <a:chExt cx="62230" cy="162560"/>
          </a:xfrm>
        </p:grpSpPr>
        <p:sp>
          <p:nvSpPr>
            <p:cNvPr id="61" name="object 61"/>
            <p:cNvSpPr/>
            <p:nvPr/>
          </p:nvSpPr>
          <p:spPr>
            <a:xfrm>
              <a:off x="3377755" y="2954781"/>
              <a:ext cx="53340" cy="153670"/>
            </a:xfrm>
            <a:custGeom>
              <a:avLst/>
              <a:gdLst/>
              <a:ahLst/>
              <a:cxnLst/>
              <a:rect l="l" t="t" r="r" b="b"/>
              <a:pathLst>
                <a:path w="53339" h="153669">
                  <a:moveTo>
                    <a:pt x="52920" y="0"/>
                  </a:moveTo>
                  <a:lnTo>
                    <a:pt x="0" y="0"/>
                  </a:lnTo>
                  <a:lnTo>
                    <a:pt x="0" y="153187"/>
                  </a:lnTo>
                  <a:lnTo>
                    <a:pt x="52920" y="153187"/>
                  </a:lnTo>
                  <a:lnTo>
                    <a:pt x="529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377768" y="2954781"/>
              <a:ext cx="53340" cy="153670"/>
            </a:xfrm>
            <a:custGeom>
              <a:avLst/>
              <a:gdLst/>
              <a:ahLst/>
              <a:cxnLst/>
              <a:rect l="l" t="t" r="r" b="b"/>
              <a:pathLst>
                <a:path w="53339" h="153669">
                  <a:moveTo>
                    <a:pt x="52908" y="0"/>
                  </a:moveTo>
                  <a:lnTo>
                    <a:pt x="52908" y="153187"/>
                  </a:lnTo>
                  <a:lnTo>
                    <a:pt x="0" y="153187"/>
                  </a:lnTo>
                  <a:lnTo>
                    <a:pt x="0" y="0"/>
                  </a:lnTo>
                  <a:lnTo>
                    <a:pt x="52908" y="0"/>
                  </a:lnTo>
                  <a:close/>
                </a:path>
              </a:pathLst>
            </a:custGeom>
            <a:ln w="92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3" name="object 63"/>
          <p:cNvGrpSpPr/>
          <p:nvPr/>
        </p:nvGrpSpPr>
        <p:grpSpPr>
          <a:xfrm>
            <a:off x="8447887" y="1676120"/>
            <a:ext cx="730250" cy="2030730"/>
            <a:chOff x="3393287" y="1676120"/>
            <a:chExt cx="730250" cy="2030730"/>
          </a:xfrm>
        </p:grpSpPr>
        <p:sp>
          <p:nvSpPr>
            <p:cNvPr id="64" name="object 64"/>
            <p:cNvSpPr/>
            <p:nvPr/>
          </p:nvSpPr>
          <p:spPr>
            <a:xfrm>
              <a:off x="3397922" y="2884906"/>
              <a:ext cx="721360" cy="436245"/>
            </a:xfrm>
            <a:custGeom>
              <a:avLst/>
              <a:gdLst/>
              <a:ahLst/>
              <a:cxnLst/>
              <a:rect l="l" t="t" r="r" b="b"/>
              <a:pathLst>
                <a:path w="721360" h="436245">
                  <a:moveTo>
                    <a:pt x="172554" y="70154"/>
                  </a:moveTo>
                  <a:lnTo>
                    <a:pt x="170891" y="0"/>
                  </a:lnTo>
                  <a:lnTo>
                    <a:pt x="320319" y="2336"/>
                  </a:lnTo>
                  <a:lnTo>
                    <a:pt x="321068" y="435838"/>
                  </a:lnTo>
                  <a:lnTo>
                    <a:pt x="720877" y="435838"/>
                  </a:lnTo>
                </a:path>
                <a:path w="721360" h="436245">
                  <a:moveTo>
                    <a:pt x="0" y="401180"/>
                  </a:moveTo>
                  <a:lnTo>
                    <a:pt x="171831" y="401904"/>
                  </a:lnTo>
                  <a:lnTo>
                    <a:pt x="170256" y="221627"/>
                  </a:lnTo>
                </a:path>
              </a:pathLst>
            </a:custGeom>
            <a:ln w="92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545852" y="2954781"/>
              <a:ext cx="53340" cy="153670"/>
            </a:xfrm>
            <a:custGeom>
              <a:avLst/>
              <a:gdLst/>
              <a:ahLst/>
              <a:cxnLst/>
              <a:rect l="l" t="t" r="r" b="b"/>
              <a:pathLst>
                <a:path w="53339" h="153669">
                  <a:moveTo>
                    <a:pt x="52933" y="0"/>
                  </a:moveTo>
                  <a:lnTo>
                    <a:pt x="0" y="0"/>
                  </a:lnTo>
                  <a:lnTo>
                    <a:pt x="0" y="153187"/>
                  </a:lnTo>
                  <a:lnTo>
                    <a:pt x="52933" y="153187"/>
                  </a:lnTo>
                  <a:lnTo>
                    <a:pt x="529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3401377" y="1676120"/>
              <a:ext cx="716280" cy="2026285"/>
            </a:xfrm>
            <a:custGeom>
              <a:avLst/>
              <a:gdLst/>
              <a:ahLst/>
              <a:cxnLst/>
              <a:rect l="l" t="t" r="r" b="b"/>
              <a:pathLst>
                <a:path w="716279" h="2026285">
                  <a:moveTo>
                    <a:pt x="197408" y="1278661"/>
                  </a:moveTo>
                  <a:lnTo>
                    <a:pt x="197408" y="1431848"/>
                  </a:lnTo>
                  <a:lnTo>
                    <a:pt x="144475" y="1431848"/>
                  </a:lnTo>
                  <a:lnTo>
                    <a:pt x="144475" y="1278661"/>
                  </a:lnTo>
                  <a:lnTo>
                    <a:pt x="197408" y="1278661"/>
                  </a:lnTo>
                  <a:close/>
                </a:path>
                <a:path w="716279" h="2026285">
                  <a:moveTo>
                    <a:pt x="1003" y="1276299"/>
                  </a:moveTo>
                  <a:lnTo>
                    <a:pt x="495" y="1134160"/>
                  </a:lnTo>
                  <a:lnTo>
                    <a:pt x="379564" y="1134491"/>
                  </a:lnTo>
                  <a:lnTo>
                    <a:pt x="379349" y="1542859"/>
                  </a:lnTo>
                  <a:lnTo>
                    <a:pt x="715759" y="1542288"/>
                  </a:lnTo>
                </a:path>
                <a:path w="716279" h="2026285">
                  <a:moveTo>
                    <a:pt x="564832" y="2025992"/>
                  </a:moveTo>
                  <a:lnTo>
                    <a:pt x="0" y="2024227"/>
                  </a:lnTo>
                  <a:lnTo>
                    <a:pt x="1397" y="1433118"/>
                  </a:lnTo>
                </a:path>
                <a:path w="716279" h="2026285">
                  <a:moveTo>
                    <a:pt x="603681" y="1996071"/>
                  </a:moveTo>
                  <a:lnTo>
                    <a:pt x="603681" y="0"/>
                  </a:lnTo>
                </a:path>
              </a:pathLst>
            </a:custGeom>
            <a:ln w="92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7" name="object 67"/>
          <p:cNvGrpSpPr/>
          <p:nvPr/>
        </p:nvGrpSpPr>
        <p:grpSpPr>
          <a:xfrm>
            <a:off x="9021978" y="3966032"/>
            <a:ext cx="967740" cy="78740"/>
            <a:chOff x="3967378" y="3966032"/>
            <a:chExt cx="967740" cy="78740"/>
          </a:xfrm>
        </p:grpSpPr>
        <p:sp>
          <p:nvSpPr>
            <p:cNvPr id="68" name="object 68"/>
            <p:cNvSpPr/>
            <p:nvPr/>
          </p:nvSpPr>
          <p:spPr>
            <a:xfrm>
              <a:off x="4013047" y="4006824"/>
              <a:ext cx="922019" cy="0"/>
            </a:xfrm>
            <a:custGeom>
              <a:avLst/>
              <a:gdLst/>
              <a:ahLst/>
              <a:cxnLst/>
              <a:rect l="l" t="t" r="r" b="b"/>
              <a:pathLst>
                <a:path w="922020">
                  <a:moveTo>
                    <a:pt x="0" y="0"/>
                  </a:moveTo>
                  <a:lnTo>
                    <a:pt x="921512" y="0"/>
                  </a:lnTo>
                </a:path>
              </a:pathLst>
            </a:custGeom>
            <a:ln w="92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9" name="object 6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967378" y="3966032"/>
              <a:ext cx="78346" cy="78346"/>
            </a:xfrm>
            <a:prstGeom prst="rect">
              <a:avLst/>
            </a:prstGeom>
          </p:spPr>
        </p:pic>
      </p:grpSp>
      <p:grpSp>
        <p:nvGrpSpPr>
          <p:cNvPr id="70" name="object 70"/>
          <p:cNvGrpSpPr/>
          <p:nvPr/>
        </p:nvGrpSpPr>
        <p:grpSpPr>
          <a:xfrm>
            <a:off x="9400033" y="1463992"/>
            <a:ext cx="51435" cy="958850"/>
            <a:chOff x="4345432" y="1463992"/>
            <a:chExt cx="51435" cy="958850"/>
          </a:xfrm>
        </p:grpSpPr>
        <p:sp>
          <p:nvSpPr>
            <p:cNvPr id="71" name="object 71"/>
            <p:cNvSpPr/>
            <p:nvPr/>
          </p:nvSpPr>
          <p:spPr>
            <a:xfrm>
              <a:off x="4372013" y="1491399"/>
              <a:ext cx="0" cy="931544"/>
            </a:xfrm>
            <a:custGeom>
              <a:avLst/>
              <a:gdLst/>
              <a:ahLst/>
              <a:cxnLst/>
              <a:rect l="l" t="t" r="r" b="b"/>
              <a:pathLst>
                <a:path h="931544">
                  <a:moveTo>
                    <a:pt x="0" y="931024"/>
                  </a:moveTo>
                  <a:lnTo>
                    <a:pt x="0" y="0"/>
                  </a:lnTo>
                </a:path>
              </a:pathLst>
            </a:custGeom>
            <a:ln w="92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350067" y="1468628"/>
              <a:ext cx="42545" cy="42545"/>
            </a:xfrm>
            <a:custGeom>
              <a:avLst/>
              <a:gdLst/>
              <a:ahLst/>
              <a:cxnLst/>
              <a:rect l="l" t="t" r="r" b="b"/>
              <a:pathLst>
                <a:path w="42545" h="42544">
                  <a:moveTo>
                    <a:pt x="20980" y="0"/>
                  </a:moveTo>
                  <a:lnTo>
                    <a:pt x="12815" y="1651"/>
                  </a:lnTo>
                  <a:lnTo>
                    <a:pt x="6146" y="6151"/>
                  </a:lnTo>
                  <a:lnTo>
                    <a:pt x="1649" y="12821"/>
                  </a:lnTo>
                  <a:lnTo>
                    <a:pt x="0" y="20980"/>
                  </a:lnTo>
                  <a:lnTo>
                    <a:pt x="1649" y="29161"/>
                  </a:lnTo>
                  <a:lnTo>
                    <a:pt x="6146" y="35842"/>
                  </a:lnTo>
                  <a:lnTo>
                    <a:pt x="12815" y="40347"/>
                  </a:lnTo>
                  <a:lnTo>
                    <a:pt x="20980" y="41998"/>
                  </a:lnTo>
                  <a:lnTo>
                    <a:pt x="29157" y="40347"/>
                  </a:lnTo>
                  <a:lnTo>
                    <a:pt x="35829" y="35842"/>
                  </a:lnTo>
                  <a:lnTo>
                    <a:pt x="40325" y="29161"/>
                  </a:lnTo>
                  <a:lnTo>
                    <a:pt x="41973" y="20980"/>
                  </a:lnTo>
                  <a:lnTo>
                    <a:pt x="40325" y="12821"/>
                  </a:lnTo>
                  <a:lnTo>
                    <a:pt x="35829" y="6151"/>
                  </a:lnTo>
                  <a:lnTo>
                    <a:pt x="29157" y="1651"/>
                  </a:lnTo>
                  <a:lnTo>
                    <a:pt x="20980" y="0"/>
                  </a:lnTo>
                  <a:close/>
                </a:path>
              </a:pathLst>
            </a:custGeom>
            <a:solidFill>
              <a:srgbClr val="221E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4350067" y="1468628"/>
              <a:ext cx="42545" cy="42545"/>
            </a:xfrm>
            <a:custGeom>
              <a:avLst/>
              <a:gdLst/>
              <a:ahLst/>
              <a:cxnLst/>
              <a:rect l="l" t="t" r="r" b="b"/>
              <a:pathLst>
                <a:path w="42545" h="42544">
                  <a:moveTo>
                    <a:pt x="20980" y="0"/>
                  </a:moveTo>
                  <a:lnTo>
                    <a:pt x="29157" y="1651"/>
                  </a:lnTo>
                  <a:lnTo>
                    <a:pt x="35829" y="6151"/>
                  </a:lnTo>
                  <a:lnTo>
                    <a:pt x="40325" y="12821"/>
                  </a:lnTo>
                  <a:lnTo>
                    <a:pt x="41973" y="20980"/>
                  </a:lnTo>
                  <a:lnTo>
                    <a:pt x="40325" y="29161"/>
                  </a:lnTo>
                  <a:lnTo>
                    <a:pt x="35829" y="35842"/>
                  </a:lnTo>
                  <a:lnTo>
                    <a:pt x="29157" y="40347"/>
                  </a:lnTo>
                  <a:lnTo>
                    <a:pt x="20980" y="41998"/>
                  </a:lnTo>
                  <a:lnTo>
                    <a:pt x="12815" y="40347"/>
                  </a:lnTo>
                  <a:lnTo>
                    <a:pt x="6146" y="35842"/>
                  </a:lnTo>
                  <a:lnTo>
                    <a:pt x="1649" y="29161"/>
                  </a:lnTo>
                  <a:lnTo>
                    <a:pt x="0" y="20980"/>
                  </a:lnTo>
                  <a:lnTo>
                    <a:pt x="1649" y="12821"/>
                  </a:lnTo>
                  <a:lnTo>
                    <a:pt x="6146" y="6151"/>
                  </a:lnTo>
                  <a:lnTo>
                    <a:pt x="12815" y="1651"/>
                  </a:lnTo>
                  <a:lnTo>
                    <a:pt x="20980" y="0"/>
                  </a:lnTo>
                  <a:close/>
                </a:path>
              </a:pathLst>
            </a:custGeom>
            <a:ln w="92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4" name="object 74"/>
          <p:cNvGrpSpPr/>
          <p:nvPr/>
        </p:nvGrpSpPr>
        <p:grpSpPr>
          <a:xfrm>
            <a:off x="9613088" y="1832115"/>
            <a:ext cx="51435" cy="598805"/>
            <a:chOff x="4558487" y="1832114"/>
            <a:chExt cx="51435" cy="598805"/>
          </a:xfrm>
        </p:grpSpPr>
        <p:sp>
          <p:nvSpPr>
            <p:cNvPr id="75" name="object 75"/>
            <p:cNvSpPr/>
            <p:nvPr/>
          </p:nvSpPr>
          <p:spPr>
            <a:xfrm>
              <a:off x="4586376" y="1856625"/>
              <a:ext cx="0" cy="574040"/>
            </a:xfrm>
            <a:custGeom>
              <a:avLst/>
              <a:gdLst/>
              <a:ahLst/>
              <a:cxnLst/>
              <a:rect l="l" t="t" r="r" b="b"/>
              <a:pathLst>
                <a:path h="574039">
                  <a:moveTo>
                    <a:pt x="0" y="573735"/>
                  </a:moveTo>
                  <a:lnTo>
                    <a:pt x="0" y="0"/>
                  </a:lnTo>
                </a:path>
              </a:pathLst>
            </a:custGeom>
            <a:ln w="92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4563122" y="1836750"/>
              <a:ext cx="42545" cy="42545"/>
            </a:xfrm>
            <a:custGeom>
              <a:avLst/>
              <a:gdLst/>
              <a:ahLst/>
              <a:cxnLst/>
              <a:rect l="l" t="t" r="r" b="b"/>
              <a:pathLst>
                <a:path w="42545" h="42544">
                  <a:moveTo>
                    <a:pt x="20993" y="0"/>
                  </a:moveTo>
                  <a:lnTo>
                    <a:pt x="12815" y="1651"/>
                  </a:lnTo>
                  <a:lnTo>
                    <a:pt x="6143" y="6153"/>
                  </a:lnTo>
                  <a:lnTo>
                    <a:pt x="1647" y="12826"/>
                  </a:lnTo>
                  <a:lnTo>
                    <a:pt x="0" y="20993"/>
                  </a:lnTo>
                  <a:lnTo>
                    <a:pt x="1647" y="29164"/>
                  </a:lnTo>
                  <a:lnTo>
                    <a:pt x="6143" y="35837"/>
                  </a:lnTo>
                  <a:lnTo>
                    <a:pt x="12815" y="40336"/>
                  </a:lnTo>
                  <a:lnTo>
                    <a:pt x="20993" y="41986"/>
                  </a:lnTo>
                  <a:lnTo>
                    <a:pt x="29164" y="40336"/>
                  </a:lnTo>
                  <a:lnTo>
                    <a:pt x="35837" y="35837"/>
                  </a:lnTo>
                  <a:lnTo>
                    <a:pt x="40336" y="29164"/>
                  </a:lnTo>
                  <a:lnTo>
                    <a:pt x="41986" y="20993"/>
                  </a:lnTo>
                  <a:lnTo>
                    <a:pt x="40336" y="12826"/>
                  </a:lnTo>
                  <a:lnTo>
                    <a:pt x="35837" y="6153"/>
                  </a:lnTo>
                  <a:lnTo>
                    <a:pt x="29164" y="1651"/>
                  </a:lnTo>
                  <a:lnTo>
                    <a:pt x="20993" y="0"/>
                  </a:lnTo>
                  <a:close/>
                </a:path>
              </a:pathLst>
            </a:custGeom>
            <a:solidFill>
              <a:srgbClr val="221E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4563122" y="1836750"/>
              <a:ext cx="42545" cy="42545"/>
            </a:xfrm>
            <a:custGeom>
              <a:avLst/>
              <a:gdLst/>
              <a:ahLst/>
              <a:cxnLst/>
              <a:rect l="l" t="t" r="r" b="b"/>
              <a:pathLst>
                <a:path w="42545" h="42544">
                  <a:moveTo>
                    <a:pt x="20993" y="0"/>
                  </a:moveTo>
                  <a:lnTo>
                    <a:pt x="29164" y="1651"/>
                  </a:lnTo>
                  <a:lnTo>
                    <a:pt x="35837" y="6153"/>
                  </a:lnTo>
                  <a:lnTo>
                    <a:pt x="40336" y="12826"/>
                  </a:lnTo>
                  <a:lnTo>
                    <a:pt x="41986" y="20993"/>
                  </a:lnTo>
                  <a:lnTo>
                    <a:pt x="40336" y="29164"/>
                  </a:lnTo>
                  <a:lnTo>
                    <a:pt x="35837" y="35837"/>
                  </a:lnTo>
                  <a:lnTo>
                    <a:pt x="29164" y="40336"/>
                  </a:lnTo>
                  <a:lnTo>
                    <a:pt x="20993" y="41986"/>
                  </a:lnTo>
                  <a:lnTo>
                    <a:pt x="12815" y="40336"/>
                  </a:lnTo>
                  <a:lnTo>
                    <a:pt x="6143" y="35837"/>
                  </a:lnTo>
                  <a:lnTo>
                    <a:pt x="1647" y="29164"/>
                  </a:lnTo>
                  <a:lnTo>
                    <a:pt x="0" y="20993"/>
                  </a:lnTo>
                  <a:lnTo>
                    <a:pt x="1647" y="12826"/>
                  </a:lnTo>
                  <a:lnTo>
                    <a:pt x="6143" y="6153"/>
                  </a:lnTo>
                  <a:lnTo>
                    <a:pt x="12815" y="1651"/>
                  </a:lnTo>
                  <a:lnTo>
                    <a:pt x="20993" y="0"/>
                  </a:lnTo>
                  <a:close/>
                </a:path>
              </a:pathLst>
            </a:custGeom>
            <a:ln w="92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8" name="object 78"/>
          <p:cNvGrpSpPr/>
          <p:nvPr/>
        </p:nvGrpSpPr>
        <p:grpSpPr>
          <a:xfrm>
            <a:off x="10000273" y="3777082"/>
            <a:ext cx="177165" cy="51435"/>
            <a:chOff x="4945672" y="3777081"/>
            <a:chExt cx="177165" cy="51435"/>
          </a:xfrm>
        </p:grpSpPr>
        <p:sp>
          <p:nvSpPr>
            <p:cNvPr id="79" name="object 79"/>
            <p:cNvSpPr/>
            <p:nvPr/>
          </p:nvSpPr>
          <p:spPr>
            <a:xfrm>
              <a:off x="5076024" y="3781716"/>
              <a:ext cx="42545" cy="42545"/>
            </a:xfrm>
            <a:custGeom>
              <a:avLst/>
              <a:gdLst/>
              <a:ahLst/>
              <a:cxnLst/>
              <a:rect l="l" t="t" r="r" b="b"/>
              <a:pathLst>
                <a:path w="42545" h="42545">
                  <a:moveTo>
                    <a:pt x="21005" y="0"/>
                  </a:moveTo>
                  <a:lnTo>
                    <a:pt x="12826" y="1653"/>
                  </a:lnTo>
                  <a:lnTo>
                    <a:pt x="6149" y="6159"/>
                  </a:lnTo>
                  <a:lnTo>
                    <a:pt x="1649" y="12837"/>
                  </a:lnTo>
                  <a:lnTo>
                    <a:pt x="0" y="21005"/>
                  </a:lnTo>
                  <a:lnTo>
                    <a:pt x="1649" y="29177"/>
                  </a:lnTo>
                  <a:lnTo>
                    <a:pt x="6149" y="35850"/>
                  </a:lnTo>
                  <a:lnTo>
                    <a:pt x="12826" y="40349"/>
                  </a:lnTo>
                  <a:lnTo>
                    <a:pt x="21005" y="41998"/>
                  </a:lnTo>
                  <a:lnTo>
                    <a:pt x="29170" y="40349"/>
                  </a:lnTo>
                  <a:lnTo>
                    <a:pt x="35839" y="35850"/>
                  </a:lnTo>
                  <a:lnTo>
                    <a:pt x="40336" y="29177"/>
                  </a:lnTo>
                  <a:lnTo>
                    <a:pt x="41986" y="21005"/>
                  </a:lnTo>
                  <a:lnTo>
                    <a:pt x="40336" y="12837"/>
                  </a:lnTo>
                  <a:lnTo>
                    <a:pt x="35839" y="6159"/>
                  </a:lnTo>
                  <a:lnTo>
                    <a:pt x="29170" y="1653"/>
                  </a:lnTo>
                  <a:lnTo>
                    <a:pt x="21005" y="0"/>
                  </a:lnTo>
                  <a:close/>
                </a:path>
              </a:pathLst>
            </a:custGeom>
            <a:solidFill>
              <a:srgbClr val="221E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4945672" y="3781716"/>
              <a:ext cx="172720" cy="42545"/>
            </a:xfrm>
            <a:custGeom>
              <a:avLst/>
              <a:gdLst/>
              <a:ahLst/>
              <a:cxnLst/>
              <a:rect l="l" t="t" r="r" b="b"/>
              <a:pathLst>
                <a:path w="172720" h="42545">
                  <a:moveTo>
                    <a:pt x="151358" y="0"/>
                  </a:moveTo>
                  <a:lnTo>
                    <a:pt x="159523" y="1653"/>
                  </a:lnTo>
                  <a:lnTo>
                    <a:pt x="166192" y="6159"/>
                  </a:lnTo>
                  <a:lnTo>
                    <a:pt x="170689" y="12837"/>
                  </a:lnTo>
                  <a:lnTo>
                    <a:pt x="172338" y="21005"/>
                  </a:lnTo>
                  <a:lnTo>
                    <a:pt x="170689" y="29177"/>
                  </a:lnTo>
                  <a:lnTo>
                    <a:pt x="166192" y="35850"/>
                  </a:lnTo>
                  <a:lnTo>
                    <a:pt x="159523" y="40349"/>
                  </a:lnTo>
                  <a:lnTo>
                    <a:pt x="151358" y="41998"/>
                  </a:lnTo>
                  <a:lnTo>
                    <a:pt x="143179" y="40349"/>
                  </a:lnTo>
                  <a:lnTo>
                    <a:pt x="136502" y="35850"/>
                  </a:lnTo>
                  <a:lnTo>
                    <a:pt x="132002" y="29177"/>
                  </a:lnTo>
                  <a:lnTo>
                    <a:pt x="130352" y="21005"/>
                  </a:lnTo>
                  <a:lnTo>
                    <a:pt x="132002" y="12837"/>
                  </a:lnTo>
                  <a:lnTo>
                    <a:pt x="136502" y="6159"/>
                  </a:lnTo>
                  <a:lnTo>
                    <a:pt x="143179" y="1653"/>
                  </a:lnTo>
                  <a:lnTo>
                    <a:pt x="151358" y="0"/>
                  </a:lnTo>
                  <a:close/>
                </a:path>
                <a:path w="172720" h="42545">
                  <a:moveTo>
                    <a:pt x="0" y="21297"/>
                  </a:moveTo>
                  <a:lnTo>
                    <a:pt x="134620" y="21297"/>
                  </a:lnTo>
                </a:path>
              </a:pathLst>
            </a:custGeom>
            <a:ln w="92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1" name="object 81"/>
          <p:cNvGrpSpPr/>
          <p:nvPr/>
        </p:nvGrpSpPr>
        <p:grpSpPr>
          <a:xfrm>
            <a:off x="9021978" y="3663696"/>
            <a:ext cx="78740" cy="179070"/>
            <a:chOff x="3967378" y="3663696"/>
            <a:chExt cx="78740" cy="179070"/>
          </a:xfrm>
        </p:grpSpPr>
        <p:pic>
          <p:nvPicPr>
            <p:cNvPr id="82" name="object 8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967378" y="3764280"/>
              <a:ext cx="78346" cy="78333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967378" y="3663696"/>
              <a:ext cx="78346" cy="78333"/>
            </a:xfrm>
            <a:prstGeom prst="rect">
              <a:avLst/>
            </a:prstGeom>
          </p:spPr>
        </p:pic>
      </p:grpSp>
      <p:grpSp>
        <p:nvGrpSpPr>
          <p:cNvPr id="84" name="object 84"/>
          <p:cNvGrpSpPr/>
          <p:nvPr/>
        </p:nvGrpSpPr>
        <p:grpSpPr>
          <a:xfrm>
            <a:off x="9921798" y="3624618"/>
            <a:ext cx="121920" cy="458470"/>
            <a:chOff x="4867198" y="3624618"/>
            <a:chExt cx="121920" cy="458470"/>
          </a:xfrm>
        </p:grpSpPr>
        <p:sp>
          <p:nvSpPr>
            <p:cNvPr id="85" name="object 85"/>
            <p:cNvSpPr/>
            <p:nvPr/>
          </p:nvSpPr>
          <p:spPr>
            <a:xfrm>
              <a:off x="4871834" y="3629253"/>
              <a:ext cx="112395" cy="448945"/>
            </a:xfrm>
            <a:custGeom>
              <a:avLst/>
              <a:gdLst/>
              <a:ahLst/>
              <a:cxnLst/>
              <a:rect l="l" t="t" r="r" b="b"/>
              <a:pathLst>
                <a:path w="112395" h="448945">
                  <a:moveTo>
                    <a:pt x="112090" y="0"/>
                  </a:moveTo>
                  <a:lnTo>
                    <a:pt x="112090" y="448894"/>
                  </a:lnTo>
                  <a:lnTo>
                    <a:pt x="0" y="448894"/>
                  </a:lnTo>
                  <a:lnTo>
                    <a:pt x="0" y="0"/>
                  </a:lnTo>
                  <a:lnTo>
                    <a:pt x="112090" y="0"/>
                  </a:lnTo>
                  <a:close/>
                </a:path>
              </a:pathLst>
            </a:custGeom>
            <a:ln w="92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6" name="object 8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888394" y="3663696"/>
              <a:ext cx="78346" cy="78333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888394" y="3764280"/>
              <a:ext cx="78346" cy="78333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888394" y="3864851"/>
              <a:ext cx="78346" cy="78333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888394" y="3966032"/>
              <a:ext cx="78346" cy="78346"/>
            </a:xfrm>
            <a:prstGeom prst="rect">
              <a:avLst/>
            </a:prstGeom>
          </p:spPr>
        </p:pic>
      </p:grpSp>
      <p:grpSp>
        <p:nvGrpSpPr>
          <p:cNvPr id="90" name="object 90"/>
          <p:cNvGrpSpPr/>
          <p:nvPr/>
        </p:nvGrpSpPr>
        <p:grpSpPr>
          <a:xfrm>
            <a:off x="8429994" y="3259722"/>
            <a:ext cx="51435" cy="51435"/>
            <a:chOff x="3375393" y="3259721"/>
            <a:chExt cx="51435" cy="51435"/>
          </a:xfrm>
        </p:grpSpPr>
        <p:sp>
          <p:nvSpPr>
            <p:cNvPr id="91" name="object 91"/>
            <p:cNvSpPr/>
            <p:nvPr/>
          </p:nvSpPr>
          <p:spPr>
            <a:xfrm>
              <a:off x="3380028" y="3264357"/>
              <a:ext cx="42545" cy="42545"/>
            </a:xfrm>
            <a:custGeom>
              <a:avLst/>
              <a:gdLst/>
              <a:ahLst/>
              <a:cxnLst/>
              <a:rect l="l" t="t" r="r" b="b"/>
              <a:pathLst>
                <a:path w="42545" h="42545">
                  <a:moveTo>
                    <a:pt x="21005" y="0"/>
                  </a:moveTo>
                  <a:lnTo>
                    <a:pt x="12831" y="1649"/>
                  </a:lnTo>
                  <a:lnTo>
                    <a:pt x="6154" y="6146"/>
                  </a:lnTo>
                  <a:lnTo>
                    <a:pt x="1651" y="12815"/>
                  </a:lnTo>
                  <a:lnTo>
                    <a:pt x="0" y="20980"/>
                  </a:lnTo>
                  <a:lnTo>
                    <a:pt x="1651" y="29154"/>
                  </a:lnTo>
                  <a:lnTo>
                    <a:pt x="6154" y="35831"/>
                  </a:lnTo>
                  <a:lnTo>
                    <a:pt x="12831" y="40334"/>
                  </a:lnTo>
                  <a:lnTo>
                    <a:pt x="21005" y="41986"/>
                  </a:lnTo>
                  <a:lnTo>
                    <a:pt x="29172" y="40334"/>
                  </a:lnTo>
                  <a:lnTo>
                    <a:pt x="35845" y="35831"/>
                  </a:lnTo>
                  <a:lnTo>
                    <a:pt x="40347" y="29154"/>
                  </a:lnTo>
                  <a:lnTo>
                    <a:pt x="41998" y="20980"/>
                  </a:lnTo>
                  <a:lnTo>
                    <a:pt x="40347" y="12815"/>
                  </a:lnTo>
                  <a:lnTo>
                    <a:pt x="35845" y="6146"/>
                  </a:lnTo>
                  <a:lnTo>
                    <a:pt x="29172" y="1649"/>
                  </a:lnTo>
                  <a:lnTo>
                    <a:pt x="21005" y="0"/>
                  </a:lnTo>
                  <a:close/>
                </a:path>
              </a:pathLst>
            </a:custGeom>
            <a:solidFill>
              <a:srgbClr val="221E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3380028" y="3264357"/>
              <a:ext cx="42545" cy="42545"/>
            </a:xfrm>
            <a:custGeom>
              <a:avLst/>
              <a:gdLst/>
              <a:ahLst/>
              <a:cxnLst/>
              <a:rect l="l" t="t" r="r" b="b"/>
              <a:pathLst>
                <a:path w="42545" h="42545">
                  <a:moveTo>
                    <a:pt x="21005" y="0"/>
                  </a:moveTo>
                  <a:lnTo>
                    <a:pt x="29172" y="1649"/>
                  </a:lnTo>
                  <a:lnTo>
                    <a:pt x="35845" y="6146"/>
                  </a:lnTo>
                  <a:lnTo>
                    <a:pt x="40347" y="12815"/>
                  </a:lnTo>
                  <a:lnTo>
                    <a:pt x="41998" y="20980"/>
                  </a:lnTo>
                  <a:lnTo>
                    <a:pt x="40347" y="29154"/>
                  </a:lnTo>
                  <a:lnTo>
                    <a:pt x="35845" y="35831"/>
                  </a:lnTo>
                  <a:lnTo>
                    <a:pt x="29172" y="40334"/>
                  </a:lnTo>
                  <a:lnTo>
                    <a:pt x="21005" y="41986"/>
                  </a:lnTo>
                  <a:lnTo>
                    <a:pt x="12831" y="40334"/>
                  </a:lnTo>
                  <a:lnTo>
                    <a:pt x="6154" y="35831"/>
                  </a:lnTo>
                  <a:lnTo>
                    <a:pt x="1651" y="29154"/>
                  </a:lnTo>
                  <a:lnTo>
                    <a:pt x="0" y="20980"/>
                  </a:lnTo>
                  <a:lnTo>
                    <a:pt x="1651" y="12815"/>
                  </a:lnTo>
                  <a:lnTo>
                    <a:pt x="6154" y="6146"/>
                  </a:lnTo>
                  <a:lnTo>
                    <a:pt x="12831" y="1649"/>
                  </a:lnTo>
                  <a:lnTo>
                    <a:pt x="21005" y="0"/>
                  </a:lnTo>
                  <a:close/>
                </a:path>
              </a:pathLst>
            </a:custGeom>
            <a:ln w="92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3" name="object 93"/>
          <p:cNvSpPr/>
          <p:nvPr/>
        </p:nvSpPr>
        <p:spPr>
          <a:xfrm>
            <a:off x="9266186" y="3140265"/>
            <a:ext cx="1270" cy="102870"/>
          </a:xfrm>
          <a:custGeom>
            <a:avLst/>
            <a:gdLst/>
            <a:ahLst/>
            <a:cxnLst/>
            <a:rect l="l" t="t" r="r" b="b"/>
            <a:pathLst>
              <a:path w="1270" h="102869">
                <a:moveTo>
                  <a:pt x="685" y="0"/>
                </a:moveTo>
                <a:lnTo>
                  <a:pt x="0" y="102438"/>
                </a:lnTo>
              </a:path>
            </a:pathLst>
          </a:custGeom>
          <a:ln w="9271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4" name="object 94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8388173" y="2941016"/>
            <a:ext cx="306781" cy="182625"/>
          </a:xfrm>
          <a:prstGeom prst="rect">
            <a:avLst/>
          </a:prstGeom>
        </p:spPr>
      </p:pic>
      <p:grpSp>
        <p:nvGrpSpPr>
          <p:cNvPr id="95" name="object 95"/>
          <p:cNvGrpSpPr/>
          <p:nvPr/>
        </p:nvGrpSpPr>
        <p:grpSpPr>
          <a:xfrm>
            <a:off x="10014470" y="4001058"/>
            <a:ext cx="450850" cy="254000"/>
            <a:chOff x="4959870" y="4001058"/>
            <a:chExt cx="450850" cy="254000"/>
          </a:xfrm>
        </p:grpSpPr>
        <p:sp>
          <p:nvSpPr>
            <p:cNvPr id="96" name="object 96"/>
            <p:cNvSpPr/>
            <p:nvPr/>
          </p:nvSpPr>
          <p:spPr>
            <a:xfrm>
              <a:off x="5262524" y="4180332"/>
              <a:ext cx="148590" cy="0"/>
            </a:xfrm>
            <a:custGeom>
              <a:avLst/>
              <a:gdLst/>
              <a:ahLst/>
              <a:cxnLst/>
              <a:rect l="l" t="t" r="r" b="b"/>
              <a:pathLst>
                <a:path w="148589">
                  <a:moveTo>
                    <a:pt x="148196" y="0"/>
                  </a:moveTo>
                  <a:lnTo>
                    <a:pt x="0" y="0"/>
                  </a:lnTo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5262524" y="4180332"/>
              <a:ext cx="148590" cy="0"/>
            </a:xfrm>
            <a:custGeom>
              <a:avLst/>
              <a:gdLst/>
              <a:ahLst/>
              <a:cxnLst/>
              <a:rect l="l" t="t" r="r" b="b"/>
              <a:pathLst>
                <a:path w="148589">
                  <a:moveTo>
                    <a:pt x="148196" y="0"/>
                  </a:moveTo>
                  <a:lnTo>
                    <a:pt x="0" y="0"/>
                  </a:lnTo>
                </a:path>
              </a:pathLst>
            </a:custGeom>
            <a:ln w="92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5280850" y="4215371"/>
              <a:ext cx="111760" cy="0"/>
            </a:xfrm>
            <a:custGeom>
              <a:avLst/>
              <a:gdLst/>
              <a:ahLst/>
              <a:cxnLst/>
              <a:rect l="l" t="t" r="r" b="b"/>
              <a:pathLst>
                <a:path w="111760">
                  <a:moveTo>
                    <a:pt x="111137" y="0"/>
                  </a:moveTo>
                  <a:lnTo>
                    <a:pt x="0" y="0"/>
                  </a:lnTo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5280850" y="4215371"/>
              <a:ext cx="111760" cy="0"/>
            </a:xfrm>
            <a:custGeom>
              <a:avLst/>
              <a:gdLst/>
              <a:ahLst/>
              <a:cxnLst/>
              <a:rect l="l" t="t" r="r" b="b"/>
              <a:pathLst>
                <a:path w="111760">
                  <a:moveTo>
                    <a:pt x="111137" y="0"/>
                  </a:moveTo>
                  <a:lnTo>
                    <a:pt x="0" y="0"/>
                  </a:lnTo>
                </a:path>
              </a:pathLst>
            </a:custGeom>
            <a:ln w="92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5299163" y="4250397"/>
              <a:ext cx="74295" cy="0"/>
            </a:xfrm>
            <a:custGeom>
              <a:avLst/>
              <a:gdLst/>
              <a:ahLst/>
              <a:cxnLst/>
              <a:rect l="l" t="t" r="r" b="b"/>
              <a:pathLst>
                <a:path w="74295">
                  <a:moveTo>
                    <a:pt x="74091" y="0"/>
                  </a:moveTo>
                  <a:lnTo>
                    <a:pt x="0" y="0"/>
                  </a:lnTo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4964506" y="4005694"/>
              <a:ext cx="408940" cy="245110"/>
            </a:xfrm>
            <a:custGeom>
              <a:avLst/>
              <a:gdLst/>
              <a:ahLst/>
              <a:cxnLst/>
              <a:rect l="l" t="t" r="r" b="b"/>
              <a:pathLst>
                <a:path w="408939" h="245110">
                  <a:moveTo>
                    <a:pt x="408749" y="244703"/>
                  </a:moveTo>
                  <a:lnTo>
                    <a:pt x="334657" y="244703"/>
                  </a:lnTo>
                </a:path>
                <a:path w="408939" h="245110">
                  <a:moveTo>
                    <a:pt x="0" y="0"/>
                  </a:moveTo>
                  <a:lnTo>
                    <a:pt x="371297" y="901"/>
                  </a:lnTo>
                  <a:lnTo>
                    <a:pt x="371297" y="172808"/>
                  </a:lnTo>
                </a:path>
              </a:pathLst>
            </a:custGeom>
            <a:ln w="92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2" name="object 102"/>
          <p:cNvSpPr txBox="1"/>
          <p:nvPr/>
        </p:nvSpPr>
        <p:spPr>
          <a:xfrm>
            <a:off x="5761990" y="500784"/>
            <a:ext cx="81661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-10" dirty="0">
                <a:solidFill>
                  <a:srgbClr val="171514"/>
                </a:solidFill>
                <a:latin typeface="Tahoma"/>
                <a:cs typeface="Tahoma"/>
              </a:rPr>
              <a:t>Tipo</a:t>
            </a:r>
            <a:r>
              <a:rPr sz="115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150" b="1" spc="-75" dirty="0">
                <a:solidFill>
                  <a:srgbClr val="171514"/>
                </a:solidFill>
                <a:latin typeface="Tahoma"/>
                <a:cs typeface="Tahoma"/>
              </a:rPr>
              <a:t>2</a:t>
            </a:r>
            <a:r>
              <a:rPr sz="115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150" b="1" spc="-50" dirty="0" smtClean="0">
                <a:solidFill>
                  <a:srgbClr val="171514"/>
                </a:solidFill>
                <a:latin typeface="Tahoma"/>
                <a:cs typeface="Tahoma"/>
              </a:rPr>
              <a:t>SPD</a:t>
            </a:r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7957759" y="489354"/>
            <a:ext cx="379412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0000"/>
              </a:lnSpc>
              <a:spcBef>
                <a:spcPts val="100"/>
              </a:spcBef>
            </a:pP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ilustración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muestra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SPD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(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TVSS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instalado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aplicación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fase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trifásica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Observe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SPD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instalado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b="1" spc="10" dirty="0" err="1" smtClean="0">
                <a:solidFill>
                  <a:srgbClr val="171514"/>
                </a:solidFill>
                <a:latin typeface="Tahoma"/>
                <a:cs typeface="Tahoma"/>
              </a:rPr>
              <a:t>lado</a:t>
            </a:r>
            <a:r>
              <a:rPr sz="1000" b="1" spc="5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1000" b="1" spc="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171514"/>
                </a:solidFill>
                <a:latin typeface="Tahoma"/>
                <a:cs typeface="Tahoma"/>
              </a:rPr>
              <a:t>carga</a:t>
            </a:r>
            <a:endParaRPr sz="1000" dirty="0">
              <a:latin typeface="Tahoma"/>
              <a:cs typeface="Tahoma"/>
            </a:endParaRPr>
          </a:p>
          <a:p>
            <a:pPr marL="12700">
              <a:spcBef>
                <a:spcPts val="240"/>
              </a:spcBef>
            </a:pP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principal</a:t>
            </a:r>
            <a:r>
              <a:rPr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sobrecorriente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8120811" y="1345305"/>
            <a:ext cx="593090" cy="57023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434340">
              <a:spcBef>
                <a:spcPts val="484"/>
              </a:spcBef>
            </a:pPr>
            <a:r>
              <a:rPr sz="8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A</a:t>
            </a:r>
            <a:endParaRPr sz="800">
              <a:latin typeface="Microsoft Sans Serif"/>
              <a:cs typeface="Microsoft Sans Serif"/>
            </a:endParaRPr>
          </a:p>
          <a:p>
            <a:pPr marL="80010">
              <a:spcBef>
                <a:spcPts val="290"/>
              </a:spcBef>
            </a:pPr>
            <a:r>
              <a:rPr sz="6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Energía</a:t>
            </a:r>
            <a:endParaRPr sz="600">
              <a:latin typeface="Microsoft Sans Serif"/>
              <a:cs typeface="Microsoft Sans Serif"/>
            </a:endParaRPr>
          </a:p>
          <a:p>
            <a:pPr marL="63500">
              <a:lnSpc>
                <a:spcPts val="890"/>
              </a:lnSpc>
              <a:spcBef>
                <a:spcPts val="90"/>
              </a:spcBef>
            </a:pPr>
            <a:r>
              <a:rPr sz="7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Fuente</a:t>
            </a:r>
            <a:r>
              <a:rPr sz="750" spc="2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22" baseline="83333" dirty="0">
                <a:solidFill>
                  <a:srgbClr val="0B0806"/>
                </a:solidFill>
                <a:latin typeface="Microsoft Sans Serif"/>
                <a:cs typeface="Microsoft Sans Serif"/>
              </a:rPr>
              <a:t>norte</a:t>
            </a:r>
            <a:endParaRPr sz="450" baseline="83333">
              <a:latin typeface="Microsoft Sans Serif"/>
              <a:cs typeface="Microsoft Sans Serif"/>
            </a:endParaRPr>
          </a:p>
          <a:p>
            <a:pPr marL="434340">
              <a:lnSpc>
                <a:spcPts val="950"/>
              </a:lnSpc>
            </a:pPr>
            <a:r>
              <a:rPr sz="8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B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9245143" y="2390099"/>
            <a:ext cx="9080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A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9721086" y="2390099"/>
            <a:ext cx="9144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B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7957820" y="2909538"/>
            <a:ext cx="298450" cy="2513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Tipo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2</a:t>
            </a:r>
            <a:endParaRPr sz="750">
              <a:latin typeface="Microsoft Sans Serif"/>
              <a:cs typeface="Microsoft Sans Serif"/>
            </a:endParaRPr>
          </a:p>
          <a:p>
            <a:pPr marL="60325">
              <a:spcBef>
                <a:spcPts val="10"/>
              </a:spcBef>
            </a:pPr>
            <a:r>
              <a:rPr sz="800" spc="-50" dirty="0">
                <a:solidFill>
                  <a:srgbClr val="0B0806"/>
                </a:solidFill>
                <a:latin typeface="Microsoft Sans Serif"/>
                <a:cs typeface="Microsoft Sans Serif"/>
              </a:rPr>
              <a:t>SPD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9010866" y="4142695"/>
            <a:ext cx="123189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norte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9923704" y="4151585"/>
            <a:ext cx="165735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GRAMO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8843286" y="4315415"/>
            <a:ext cx="137096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Centro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carga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la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entrada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servicio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7957820" y="4663844"/>
            <a:ext cx="4325620" cy="20358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97840">
              <a:lnSpc>
                <a:spcPct val="126299"/>
              </a:lnSpc>
              <a:spcBef>
                <a:spcPts val="100"/>
              </a:spcBef>
            </a:pP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Referirse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spc="-15" dirty="0" smtClean="0">
                <a:solidFill>
                  <a:srgbClr val="171514"/>
                </a:solidFill>
                <a:latin typeface="Tahoma"/>
                <a:cs typeface="Tahoma"/>
              </a:rPr>
              <a:t>2008</a:t>
            </a:r>
            <a:r>
              <a:rPr lang="es-ES" sz="9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spc="-15" dirty="0" err="1" smtClean="0">
                <a:solidFill>
                  <a:srgbClr val="171514"/>
                </a:solidFill>
                <a:latin typeface="Tahoma"/>
                <a:cs typeface="Tahoma"/>
              </a:rPr>
              <a:t>Artículo</a:t>
            </a:r>
            <a:r>
              <a:rPr sz="950" b="1" spc="-30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spc="-65" dirty="0">
                <a:solidFill>
                  <a:srgbClr val="171514"/>
                </a:solidFill>
                <a:latin typeface="Tahoma"/>
                <a:cs typeface="Tahoma"/>
              </a:rPr>
              <a:t>285</a:t>
            </a:r>
            <a:r>
              <a:rPr sz="95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dirty="0">
                <a:solidFill>
                  <a:srgbClr val="171514"/>
                </a:solidFill>
                <a:latin typeface="Tahoma"/>
                <a:cs typeface="Tahoma"/>
              </a:rPr>
              <a:t>del</a:t>
            </a:r>
            <a:r>
              <a:rPr sz="95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spc="-5" dirty="0">
                <a:solidFill>
                  <a:srgbClr val="171514"/>
                </a:solidFill>
                <a:latin typeface="Tahoma"/>
                <a:cs typeface="Tahoma"/>
              </a:rPr>
              <a:t>Código</a:t>
            </a:r>
            <a:r>
              <a:rPr sz="95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spc="-5" dirty="0">
                <a:solidFill>
                  <a:srgbClr val="171514"/>
                </a:solidFill>
                <a:latin typeface="Tahoma"/>
                <a:cs typeface="Tahoma"/>
              </a:rPr>
              <a:t>Eléctrico</a:t>
            </a:r>
            <a:r>
              <a:rPr sz="95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spc="5" dirty="0">
                <a:solidFill>
                  <a:srgbClr val="171514"/>
                </a:solidFill>
                <a:latin typeface="Tahoma"/>
                <a:cs typeface="Tahoma"/>
              </a:rPr>
              <a:t>Nacional</a:t>
            </a:r>
            <a:r>
              <a:rPr sz="950" b="1" spc="5" dirty="0" smtClean="0">
                <a:solidFill>
                  <a:srgbClr val="171514"/>
                </a:solidFill>
                <a:latin typeface="Tahoma"/>
                <a:cs typeface="Tahoma"/>
              </a:rPr>
              <a:t>®</a:t>
            </a:r>
            <a:r>
              <a:rPr lang="es-ES" sz="9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9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información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adicional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SPD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clasificados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kV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menos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 dirty="0">
              <a:latin typeface="Microsoft Sans Serif"/>
              <a:cs typeface="Microsoft Sans Serif"/>
            </a:endParaRPr>
          </a:p>
          <a:p>
            <a:pPr marL="12700" marR="146685">
              <a:lnSpc>
                <a:spcPct val="120000"/>
              </a:lnSpc>
            </a:pPr>
            <a:r>
              <a:rPr sz="10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Estados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Unidos</a:t>
            </a: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empresa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conocida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prueba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lista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productos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eléctricos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b="1" spc="20" dirty="0" smtClean="0">
                <a:solidFill>
                  <a:srgbClr val="171514"/>
                </a:solidFill>
                <a:latin typeface="Tahoma"/>
                <a:cs typeface="Tahoma"/>
              </a:rPr>
              <a:t>Underwriters</a:t>
            </a:r>
            <a:r>
              <a:rPr lang="es-ES" sz="1000" b="1" spc="20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00" b="1" dirty="0" smtClean="0">
                <a:solidFill>
                  <a:srgbClr val="171514"/>
                </a:solidFill>
                <a:latin typeface="Tahoma"/>
                <a:cs typeface="Tahoma"/>
              </a:rPr>
              <a:t>Laboratories</a:t>
            </a:r>
            <a:r>
              <a:rPr sz="1000" b="1" spc="-55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171514"/>
                </a:solidFill>
                <a:latin typeface="Tahoma"/>
                <a:cs typeface="Tahoma"/>
              </a:rPr>
              <a:t>(UL</a:t>
            </a:r>
            <a:r>
              <a:rPr sz="1000" b="1" dirty="0" smtClean="0">
                <a:solidFill>
                  <a:srgbClr val="171514"/>
                </a:solidFill>
                <a:latin typeface="Tahoma"/>
                <a:cs typeface="Tahoma"/>
              </a:rPr>
              <a:t>)</a:t>
            </a:r>
            <a:r>
              <a:rPr lang="es-ES" sz="10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especificación</a:t>
            </a:r>
            <a:r>
              <a:rPr lang="es-ES" sz="10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UL</a:t>
            </a:r>
            <a:r>
              <a:rPr lang="es-ES" sz="10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10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10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aplica</a:t>
            </a:r>
            <a:r>
              <a:rPr lang="es-ES" sz="10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0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10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SPD</a:t>
            </a:r>
            <a:r>
              <a:rPr lang="es-ES" sz="10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10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b="1" spc="-5" dirty="0" smtClean="0">
                <a:solidFill>
                  <a:srgbClr val="171514"/>
                </a:solidFill>
                <a:latin typeface="Tahoma"/>
                <a:cs typeface="Tahoma"/>
              </a:rPr>
              <a:t>UL</a:t>
            </a:r>
            <a:r>
              <a:rPr lang="es-ES" sz="1000" b="1" spc="-5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00" b="1" spc="15" dirty="0" smtClean="0">
                <a:solidFill>
                  <a:srgbClr val="171514"/>
                </a:solidFill>
                <a:latin typeface="Tahoma"/>
                <a:cs typeface="Tahoma"/>
              </a:rPr>
              <a:t>1449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Esta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especificación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proporciona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descripciones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detalladas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  <a:p>
            <a:pPr marL="12700">
              <a:spcBef>
                <a:spcPts val="240"/>
              </a:spcBef>
            </a:pP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SPD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requisitos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pruebas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25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33300"/>
              </a:lnSpc>
            </a:pP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Otro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estándar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importante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SPD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spc="20" dirty="0" smtClean="0">
                <a:solidFill>
                  <a:srgbClr val="171514"/>
                </a:solidFill>
                <a:latin typeface="Tahoma"/>
                <a:cs typeface="Tahoma"/>
              </a:rPr>
              <a:t>Norma</a:t>
            </a:r>
            <a:r>
              <a:rPr sz="900" b="1" spc="-20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5" dirty="0">
                <a:solidFill>
                  <a:srgbClr val="171514"/>
                </a:solidFill>
                <a:latin typeface="Tahoma"/>
                <a:cs typeface="Tahoma"/>
              </a:rPr>
              <a:t>NEMA</a:t>
            </a:r>
            <a:r>
              <a:rPr sz="900" b="1" spc="-2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-45" dirty="0">
                <a:solidFill>
                  <a:srgbClr val="171514"/>
                </a:solidFill>
                <a:latin typeface="Tahoma"/>
                <a:cs typeface="Tahoma"/>
              </a:rPr>
              <a:t>LS</a:t>
            </a:r>
            <a:r>
              <a:rPr sz="900" b="1" spc="-2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-65" dirty="0">
                <a:solidFill>
                  <a:srgbClr val="171514"/>
                </a:solidFill>
                <a:latin typeface="Tahoma"/>
                <a:cs typeface="Tahoma"/>
              </a:rPr>
              <a:t>1-1992</a:t>
            </a:r>
            <a:r>
              <a:rPr sz="900" b="1" spc="-1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5" dirty="0">
                <a:solidFill>
                  <a:srgbClr val="171514"/>
                </a:solidFill>
                <a:latin typeface="Tahoma"/>
                <a:cs typeface="Tahoma"/>
              </a:rPr>
              <a:t>para</a:t>
            </a:r>
            <a:r>
              <a:rPr sz="900" b="1" spc="-2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-5" dirty="0" err="1" smtClean="0">
                <a:solidFill>
                  <a:srgbClr val="171514"/>
                </a:solidFill>
                <a:latin typeface="Tahoma"/>
                <a:cs typeface="Tahoma"/>
              </a:rPr>
              <a:t>dispositivos</a:t>
            </a:r>
            <a:r>
              <a:rPr lang="es-ES" sz="900" b="1" spc="-5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 smtClean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900" b="1" spc="-35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supresión</a:t>
            </a:r>
            <a:r>
              <a:rPr sz="90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90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sobretensiones</a:t>
            </a:r>
            <a:r>
              <a:rPr sz="90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90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-15" dirty="0" err="1">
                <a:solidFill>
                  <a:srgbClr val="171514"/>
                </a:solidFill>
                <a:latin typeface="Tahoma"/>
                <a:cs typeface="Tahoma"/>
              </a:rPr>
              <a:t>bajo</a:t>
            </a:r>
            <a:r>
              <a:rPr sz="90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-10" dirty="0" err="1" smtClean="0">
                <a:solidFill>
                  <a:srgbClr val="171514"/>
                </a:solidFill>
                <a:latin typeface="Tahoma"/>
                <a:cs typeface="Tahoma"/>
              </a:rPr>
              <a:t>voltaje</a:t>
            </a:r>
            <a:r>
              <a:rPr lang="es-ES" sz="9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12189814" y="9536430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9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81901" y="519834"/>
            <a:ext cx="69913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-10" dirty="0" err="1">
                <a:solidFill>
                  <a:srgbClr val="171514"/>
                </a:solidFill>
                <a:latin typeface="Tahoma"/>
                <a:cs typeface="Tahoma"/>
              </a:rPr>
              <a:t>Revisión</a:t>
            </a:r>
            <a:r>
              <a:rPr sz="100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00" b="1" spc="-65" dirty="0" smtClean="0">
                <a:solidFill>
                  <a:srgbClr val="171514"/>
                </a:solidFill>
                <a:latin typeface="Tahoma"/>
                <a:cs typeface="Tahoma"/>
              </a:rPr>
              <a:t>2</a:t>
            </a:r>
            <a:r>
              <a:rPr lang="es-ES" sz="10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787004" y="540004"/>
            <a:ext cx="4320540" cy="4188583"/>
          </a:xfrm>
          <a:prstGeom prst="rect">
            <a:avLst/>
          </a:prstGeom>
          <a:solidFill>
            <a:srgbClr val="D1D3D4"/>
          </a:solidFill>
        </p:spPr>
        <p:txBody>
          <a:bodyPr vert="horz" wrap="square" lIns="0" tIns="635" rIns="0" bIns="0" rtlCol="0">
            <a:spAutoFit/>
          </a:bodyPr>
          <a:lstStyle/>
          <a:p>
            <a:pPr>
              <a:spcBef>
                <a:spcPts val="5"/>
              </a:spcBef>
            </a:pPr>
            <a:endParaRPr sz="1150" dirty="0">
              <a:latin typeface="Times New Roman"/>
              <a:cs typeface="Times New Roman"/>
            </a:endParaRPr>
          </a:p>
          <a:p>
            <a:pPr marL="156845">
              <a:tabLst>
                <a:tab pos="770890" algn="l"/>
              </a:tabLst>
            </a:pPr>
            <a:r>
              <a:rPr lang="es-ES" sz="10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dañina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50" dirty="0">
              <a:latin typeface="Microsoft Sans Serif"/>
              <a:cs typeface="Microsoft Sans Serif"/>
            </a:endParaRPr>
          </a:p>
          <a:p>
            <a:pPr marL="399415" marR="185420" indent="-306070">
              <a:lnSpc>
                <a:spcPct val="127099"/>
              </a:lnSpc>
              <a:spcBef>
                <a:spcPts val="1080"/>
              </a:spcBef>
              <a:tabLst>
                <a:tab pos="399415" algn="l"/>
                <a:tab pos="894080" algn="l"/>
                <a:tab pos="4095750" algn="l"/>
              </a:tabLst>
            </a:pPr>
            <a:r>
              <a:rPr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lang="es-ES"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Además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provocar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línea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rayos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causar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dañinas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9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  <a:p>
            <a:pPr>
              <a:spcBef>
                <a:spcPts val="30"/>
              </a:spcBef>
            </a:pPr>
            <a:endParaRPr sz="1300" dirty="0">
              <a:latin typeface="Microsoft Sans Serif"/>
              <a:cs typeface="Microsoft Sans Serif"/>
            </a:endParaRPr>
          </a:p>
          <a:p>
            <a:pPr marL="93345"/>
            <a:r>
              <a:rPr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lang="es-ES"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200" dirty="0">
              <a:latin typeface="Microsoft Sans Serif"/>
              <a:cs typeface="Microsoft Sans Serif"/>
            </a:endParaRPr>
          </a:p>
          <a:p>
            <a:pPr marL="399415" marR="311785">
              <a:lnSpc>
                <a:spcPts val="1440"/>
              </a:lnSpc>
              <a:spcBef>
                <a:spcPts val="50"/>
              </a:spcBef>
              <a:tabLst>
                <a:tab pos="1749425" algn="l"/>
              </a:tabLst>
            </a:pP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capacidad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u="sng" spc="1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capacidad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transitoria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SPD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indicación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cuánta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protector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absorberse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designado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defecto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000" dirty="0">
              <a:latin typeface="Microsoft Sans Serif"/>
              <a:cs typeface="Microsoft Sans Serif"/>
            </a:endParaRPr>
          </a:p>
          <a:p>
            <a:pPr marL="399415" marR="448309" indent="-306070">
              <a:lnSpc>
                <a:spcPct val="116900"/>
              </a:lnSpc>
              <a:tabLst>
                <a:tab pos="399415" algn="l"/>
                <a:tab pos="1056005" algn="l"/>
              </a:tabLst>
            </a:pPr>
            <a:r>
              <a:rPr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r>
              <a:rPr lang="es-ES"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usado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comúnmente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protectores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exhiben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cambio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resistencia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cambio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  <a:p>
            <a:pPr marL="399415" marR="803910" indent="-306070">
              <a:lnSpc>
                <a:spcPct val="127800"/>
              </a:lnSpc>
              <a:spcBef>
                <a:spcPts val="1080"/>
              </a:spcBef>
              <a:tabLst>
                <a:tab pos="399415" algn="l"/>
                <a:tab pos="2769235" algn="l"/>
              </a:tabLst>
            </a:pPr>
            <a:r>
              <a:rPr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5</a:t>
            </a:r>
            <a:r>
              <a:rPr lang="es-ES"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SPD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típicamente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ofrecen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camino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exceso</a:t>
            </a:r>
            <a:r>
              <a:rPr lang="es-ES"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produce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sobretensión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  <a:p>
            <a:pPr>
              <a:spcBef>
                <a:spcPts val="30"/>
              </a:spcBef>
            </a:pPr>
            <a:endParaRPr sz="900" dirty="0">
              <a:latin typeface="Microsoft Sans Serif"/>
              <a:cs typeface="Microsoft Sans Serif"/>
            </a:endParaRPr>
          </a:p>
          <a:p>
            <a:pPr marL="399415" marR="137795" indent="-306070">
              <a:lnSpc>
                <a:spcPct val="132700"/>
              </a:lnSpc>
              <a:tabLst>
                <a:tab pos="399415" algn="l"/>
                <a:tab pos="2103755" algn="l"/>
              </a:tabLst>
            </a:pPr>
            <a:r>
              <a:rPr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6</a:t>
            </a:r>
            <a:r>
              <a:rPr lang="es-ES"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acuerdo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i="1" spc="10" dirty="0" err="1" smtClean="0">
                <a:solidFill>
                  <a:srgbClr val="171514"/>
                </a:solidFill>
                <a:latin typeface="Trebuchet MS"/>
                <a:cs typeface="Trebuchet MS"/>
              </a:rPr>
              <a:t>Comité</a:t>
            </a:r>
            <a:r>
              <a:rPr sz="850" i="1" spc="-30" dirty="0" smtClean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dirty="0">
                <a:solidFill>
                  <a:srgbClr val="171514"/>
                </a:solidFill>
                <a:latin typeface="Trebuchet MS"/>
                <a:cs typeface="Trebuchet MS"/>
              </a:rPr>
              <a:t>ejecutivo</a:t>
            </a:r>
            <a:r>
              <a:rPr sz="850" i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spc="25" dirty="0" err="1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®,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SPD,</a:t>
            </a:r>
            <a:r>
              <a:rPr lang="es-ES"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pararrayos</a:t>
            </a:r>
            <a:r>
              <a:rPr lang="es-ES"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conectado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lado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desconecte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  <a:p>
            <a:pPr marL="399415" marR="772795">
              <a:lnSpc>
                <a:spcPct val="141200"/>
              </a:lnSpc>
              <a:tabLst>
                <a:tab pos="2760345" algn="l"/>
              </a:tabLst>
            </a:pP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SPD</a:t>
            </a:r>
            <a:r>
              <a:rPr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TVSS,</a:t>
            </a:r>
            <a:r>
              <a:rPr lang="es-ES"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conectado</a:t>
            </a:r>
            <a:r>
              <a:rPr lang="es-ES"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lado</a:t>
            </a:r>
            <a:r>
              <a:rPr lang="es-ES"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desconectar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sobrecorriente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581651" y="9536430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20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525317" y="4333380"/>
            <a:ext cx="1569720" cy="1237615"/>
            <a:chOff x="4470717" y="4333379"/>
            <a:chExt cx="1569720" cy="1237615"/>
          </a:xfrm>
        </p:grpSpPr>
        <p:sp>
          <p:nvSpPr>
            <p:cNvPr id="3" name="object 3"/>
            <p:cNvSpPr/>
            <p:nvPr/>
          </p:nvSpPr>
          <p:spPr>
            <a:xfrm>
              <a:off x="4473003" y="5064607"/>
              <a:ext cx="248285" cy="503555"/>
            </a:xfrm>
            <a:custGeom>
              <a:avLst/>
              <a:gdLst/>
              <a:ahLst/>
              <a:cxnLst/>
              <a:rect l="l" t="t" r="r" b="b"/>
              <a:pathLst>
                <a:path w="248285" h="503554">
                  <a:moveTo>
                    <a:pt x="248285" y="0"/>
                  </a:moveTo>
                  <a:lnTo>
                    <a:pt x="0" y="143319"/>
                  </a:lnTo>
                  <a:lnTo>
                    <a:pt x="0" y="503504"/>
                  </a:lnTo>
                  <a:lnTo>
                    <a:pt x="248285" y="360184"/>
                  </a:lnTo>
                  <a:lnTo>
                    <a:pt x="248285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473003" y="5064607"/>
              <a:ext cx="248285" cy="503555"/>
            </a:xfrm>
            <a:custGeom>
              <a:avLst/>
              <a:gdLst/>
              <a:ahLst/>
              <a:cxnLst/>
              <a:rect l="l" t="t" r="r" b="b"/>
              <a:pathLst>
                <a:path w="248285" h="503554">
                  <a:moveTo>
                    <a:pt x="0" y="503504"/>
                  </a:moveTo>
                  <a:lnTo>
                    <a:pt x="0" y="143319"/>
                  </a:lnTo>
                  <a:lnTo>
                    <a:pt x="248285" y="0"/>
                  </a:lnTo>
                  <a:lnTo>
                    <a:pt x="248285" y="360184"/>
                  </a:lnTo>
                  <a:lnTo>
                    <a:pt x="0" y="50350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87125" y="5089029"/>
              <a:ext cx="220345" cy="454659"/>
            </a:xfrm>
            <a:custGeom>
              <a:avLst/>
              <a:gdLst/>
              <a:ahLst/>
              <a:cxnLst/>
              <a:rect l="l" t="t" r="r" b="b"/>
              <a:pathLst>
                <a:path w="220345" h="454660">
                  <a:moveTo>
                    <a:pt x="220052" y="0"/>
                  </a:moveTo>
                  <a:lnTo>
                    <a:pt x="0" y="127025"/>
                  </a:lnTo>
                  <a:lnTo>
                    <a:pt x="0" y="454621"/>
                  </a:lnTo>
                  <a:lnTo>
                    <a:pt x="220052" y="327596"/>
                  </a:lnTo>
                  <a:lnTo>
                    <a:pt x="220052" y="0"/>
                  </a:lnTo>
                  <a:close/>
                </a:path>
              </a:pathLst>
            </a:custGeom>
            <a:solidFill>
              <a:srgbClr val="D7D9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487125" y="5089029"/>
              <a:ext cx="220345" cy="454659"/>
            </a:xfrm>
            <a:custGeom>
              <a:avLst/>
              <a:gdLst/>
              <a:ahLst/>
              <a:cxnLst/>
              <a:rect l="l" t="t" r="r" b="b"/>
              <a:pathLst>
                <a:path w="220345" h="454660">
                  <a:moveTo>
                    <a:pt x="0" y="127025"/>
                  </a:moveTo>
                  <a:lnTo>
                    <a:pt x="0" y="454621"/>
                  </a:lnTo>
                  <a:lnTo>
                    <a:pt x="29693" y="437481"/>
                  </a:lnTo>
                  <a:lnTo>
                    <a:pt x="80865" y="407941"/>
                  </a:lnTo>
                  <a:lnTo>
                    <a:pt x="139196" y="374268"/>
                  </a:lnTo>
                  <a:lnTo>
                    <a:pt x="190365" y="344730"/>
                  </a:lnTo>
                  <a:lnTo>
                    <a:pt x="220052" y="327596"/>
                  </a:lnTo>
                  <a:lnTo>
                    <a:pt x="220052" y="0"/>
                  </a:lnTo>
                  <a:lnTo>
                    <a:pt x="190365" y="17134"/>
                  </a:lnTo>
                  <a:lnTo>
                    <a:pt x="139196" y="46671"/>
                  </a:lnTo>
                  <a:lnTo>
                    <a:pt x="80865" y="80344"/>
                  </a:lnTo>
                  <a:lnTo>
                    <a:pt x="29693" y="109885"/>
                  </a:lnTo>
                  <a:lnTo>
                    <a:pt x="0" y="127025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85525" y="5243322"/>
              <a:ext cx="223266" cy="14610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755108" y="4335665"/>
              <a:ext cx="1283335" cy="765175"/>
            </a:xfrm>
            <a:custGeom>
              <a:avLst/>
              <a:gdLst/>
              <a:ahLst/>
              <a:cxnLst/>
              <a:rect l="l" t="t" r="r" b="b"/>
              <a:pathLst>
                <a:path w="1283335" h="765175">
                  <a:moveTo>
                    <a:pt x="0" y="0"/>
                  </a:moveTo>
                  <a:lnTo>
                    <a:pt x="1282979" y="740740"/>
                  </a:lnTo>
                  <a:lnTo>
                    <a:pt x="1282979" y="765175"/>
                  </a:lnTo>
                  <a:lnTo>
                    <a:pt x="0" y="24434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11279855" y="4469620"/>
            <a:ext cx="99695" cy="294005"/>
            <a:chOff x="6225254" y="4469619"/>
            <a:chExt cx="99695" cy="294005"/>
          </a:xfrm>
        </p:grpSpPr>
        <p:sp>
          <p:nvSpPr>
            <p:cNvPr id="10" name="object 10"/>
            <p:cNvSpPr/>
            <p:nvPr/>
          </p:nvSpPr>
          <p:spPr>
            <a:xfrm>
              <a:off x="6234988" y="4485208"/>
              <a:ext cx="81280" cy="264160"/>
            </a:xfrm>
            <a:custGeom>
              <a:avLst/>
              <a:gdLst/>
              <a:ahLst/>
              <a:cxnLst/>
              <a:rect l="l" t="t" r="r" b="b"/>
              <a:pathLst>
                <a:path w="81279" h="264160">
                  <a:moveTo>
                    <a:pt x="2870" y="952"/>
                  </a:moveTo>
                  <a:lnTo>
                    <a:pt x="1282" y="0"/>
                  </a:lnTo>
                  <a:lnTo>
                    <a:pt x="0" y="774"/>
                  </a:lnTo>
                  <a:lnTo>
                    <a:pt x="0" y="2603"/>
                  </a:lnTo>
                  <a:lnTo>
                    <a:pt x="0" y="214858"/>
                  </a:lnTo>
                  <a:lnTo>
                    <a:pt x="0" y="216725"/>
                  </a:lnTo>
                  <a:lnTo>
                    <a:pt x="1282" y="218935"/>
                  </a:lnTo>
                  <a:lnTo>
                    <a:pt x="2870" y="219875"/>
                  </a:lnTo>
                  <a:lnTo>
                    <a:pt x="77914" y="263182"/>
                  </a:lnTo>
                  <a:lnTo>
                    <a:pt x="79501" y="264096"/>
                  </a:lnTo>
                  <a:lnTo>
                    <a:pt x="80797" y="263359"/>
                  </a:lnTo>
                  <a:lnTo>
                    <a:pt x="80797" y="261543"/>
                  </a:lnTo>
                  <a:lnTo>
                    <a:pt x="80797" y="49263"/>
                  </a:lnTo>
                  <a:lnTo>
                    <a:pt x="80797" y="47434"/>
                  </a:lnTo>
                  <a:lnTo>
                    <a:pt x="79501" y="45173"/>
                  </a:lnTo>
                  <a:lnTo>
                    <a:pt x="77914" y="44284"/>
                  </a:lnTo>
                  <a:lnTo>
                    <a:pt x="2870" y="95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27883" y="4470279"/>
              <a:ext cx="96977" cy="287445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227533" y="4476305"/>
              <a:ext cx="95250" cy="285115"/>
            </a:xfrm>
            <a:custGeom>
              <a:avLst/>
              <a:gdLst/>
              <a:ahLst/>
              <a:cxnLst/>
              <a:rect l="l" t="t" r="r" b="b"/>
              <a:pathLst>
                <a:path w="95250" h="285114">
                  <a:moveTo>
                    <a:pt x="94805" y="283044"/>
                  </a:moveTo>
                  <a:lnTo>
                    <a:pt x="94589" y="283921"/>
                  </a:lnTo>
                  <a:lnTo>
                    <a:pt x="93510" y="284543"/>
                  </a:lnTo>
                  <a:lnTo>
                    <a:pt x="92011" y="283641"/>
                  </a:lnTo>
                  <a:lnTo>
                    <a:pt x="3492" y="232549"/>
                  </a:lnTo>
                  <a:lnTo>
                    <a:pt x="1333" y="231305"/>
                  </a:lnTo>
                  <a:lnTo>
                    <a:pt x="0" y="228828"/>
                  </a:lnTo>
                  <a:lnTo>
                    <a:pt x="0" y="225831"/>
                  </a:ln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25254" y="4469619"/>
              <a:ext cx="96951" cy="289585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9463621" y="4084345"/>
            <a:ext cx="879475" cy="1062990"/>
            <a:chOff x="4409020" y="4084345"/>
            <a:chExt cx="879475" cy="1062990"/>
          </a:xfrm>
        </p:grpSpPr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82362" y="4961089"/>
              <a:ext cx="221119" cy="159296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4411306" y="4086631"/>
              <a:ext cx="874394" cy="1058545"/>
            </a:xfrm>
            <a:custGeom>
              <a:avLst/>
              <a:gdLst/>
              <a:ahLst/>
              <a:cxnLst/>
              <a:rect l="l" t="t" r="r" b="b"/>
              <a:pathLst>
                <a:path w="874395" h="1058545">
                  <a:moveTo>
                    <a:pt x="874306" y="444246"/>
                  </a:moveTo>
                  <a:lnTo>
                    <a:pt x="438594" y="199974"/>
                  </a:lnTo>
                  <a:lnTo>
                    <a:pt x="438594" y="806869"/>
                  </a:lnTo>
                  <a:lnTo>
                    <a:pt x="512381" y="848766"/>
                  </a:lnTo>
                  <a:lnTo>
                    <a:pt x="512381" y="424383"/>
                  </a:lnTo>
                </a:path>
                <a:path w="874395" h="1058545">
                  <a:moveTo>
                    <a:pt x="777125" y="577926"/>
                  </a:moveTo>
                  <a:lnTo>
                    <a:pt x="777125" y="1002334"/>
                  </a:lnTo>
                  <a:lnTo>
                    <a:pt x="874306" y="1058418"/>
                  </a:lnTo>
                  <a:lnTo>
                    <a:pt x="874306" y="444246"/>
                  </a:lnTo>
                </a:path>
                <a:path w="874395" h="1058545">
                  <a:moveTo>
                    <a:pt x="342074" y="862482"/>
                  </a:moveTo>
                  <a:lnTo>
                    <a:pt x="0" y="664984"/>
                  </a:lnTo>
                  <a:lnTo>
                    <a:pt x="100584" y="606920"/>
                  </a:lnTo>
                  <a:lnTo>
                    <a:pt x="100584" y="0"/>
                  </a:lnTo>
                  <a:lnTo>
                    <a:pt x="0" y="58064"/>
                  </a:lnTo>
                  <a:lnTo>
                    <a:pt x="342074" y="255562"/>
                  </a:lnTo>
                  <a:lnTo>
                    <a:pt x="342074" y="862482"/>
                  </a:lnTo>
                  <a:close/>
                </a:path>
                <a:path w="874395" h="1058545">
                  <a:moveTo>
                    <a:pt x="0" y="58064"/>
                  </a:moveTo>
                  <a:lnTo>
                    <a:pt x="0" y="663841"/>
                  </a:lnTo>
                </a:path>
                <a:path w="874395" h="1058545">
                  <a:moveTo>
                    <a:pt x="234924" y="317563"/>
                  </a:moveTo>
                  <a:lnTo>
                    <a:pt x="234924" y="924496"/>
                  </a:lnTo>
                  <a:lnTo>
                    <a:pt x="438594" y="806869"/>
                  </a:lnTo>
                  <a:lnTo>
                    <a:pt x="438594" y="199974"/>
                  </a:lnTo>
                  <a:lnTo>
                    <a:pt x="234924" y="31756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/>
          <p:nvPr/>
        </p:nvSpPr>
        <p:spPr>
          <a:xfrm>
            <a:off x="8282458" y="5228019"/>
            <a:ext cx="467359" cy="269875"/>
          </a:xfrm>
          <a:custGeom>
            <a:avLst/>
            <a:gdLst/>
            <a:ahLst/>
            <a:cxnLst/>
            <a:rect l="l" t="t" r="r" b="b"/>
            <a:pathLst>
              <a:path w="467360" h="269875">
                <a:moveTo>
                  <a:pt x="333730" y="0"/>
                </a:moveTo>
                <a:lnTo>
                  <a:pt x="467004" y="76936"/>
                </a:lnTo>
              </a:path>
              <a:path w="467360" h="269875">
                <a:moveTo>
                  <a:pt x="467118" y="76847"/>
                </a:moveTo>
                <a:lnTo>
                  <a:pt x="133273" y="269621"/>
                </a:lnTo>
              </a:path>
              <a:path w="467360" h="269875">
                <a:moveTo>
                  <a:pt x="0" y="192659"/>
                </a:moveTo>
                <a:lnTo>
                  <a:pt x="133273" y="26962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038478" y="4779225"/>
            <a:ext cx="214629" cy="124460"/>
          </a:xfrm>
          <a:custGeom>
            <a:avLst/>
            <a:gdLst/>
            <a:ahLst/>
            <a:cxnLst/>
            <a:rect l="l" t="t" r="r" b="b"/>
            <a:pathLst>
              <a:path w="214630" h="124460">
                <a:moveTo>
                  <a:pt x="0" y="0"/>
                </a:moveTo>
                <a:lnTo>
                  <a:pt x="214617" y="123901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349463" y="4350893"/>
            <a:ext cx="153035" cy="88265"/>
          </a:xfrm>
          <a:custGeom>
            <a:avLst/>
            <a:gdLst/>
            <a:ahLst/>
            <a:cxnLst/>
            <a:rect l="l" t="t" r="r" b="b"/>
            <a:pathLst>
              <a:path w="153035" h="88264">
                <a:moveTo>
                  <a:pt x="0" y="0"/>
                </a:moveTo>
                <a:lnTo>
                  <a:pt x="152590" y="8806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0519105" y="4174363"/>
            <a:ext cx="107314" cy="675640"/>
          </a:xfrm>
          <a:custGeom>
            <a:avLst/>
            <a:gdLst/>
            <a:ahLst/>
            <a:cxnLst/>
            <a:rect l="l" t="t" r="r" b="b"/>
            <a:pathLst>
              <a:path w="107314" h="675639">
                <a:moveTo>
                  <a:pt x="106895" y="0"/>
                </a:moveTo>
                <a:lnTo>
                  <a:pt x="0" y="61417"/>
                </a:lnTo>
                <a:lnTo>
                  <a:pt x="0" y="675576"/>
                </a:lnTo>
                <a:lnTo>
                  <a:pt x="106895" y="614159"/>
                </a:lnTo>
                <a:lnTo>
                  <a:pt x="106895" y="0"/>
                </a:lnTo>
                <a:close/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185405" y="5630596"/>
            <a:ext cx="53975" cy="31115"/>
          </a:xfrm>
          <a:custGeom>
            <a:avLst/>
            <a:gdLst/>
            <a:ahLst/>
            <a:cxnLst/>
            <a:rect l="l" t="t" r="r" b="b"/>
            <a:pathLst>
              <a:path w="53975" h="31114">
                <a:moveTo>
                  <a:pt x="0" y="0"/>
                </a:moveTo>
                <a:lnTo>
                  <a:pt x="53441" y="3086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366264" y="5735028"/>
            <a:ext cx="77470" cy="45085"/>
          </a:xfrm>
          <a:custGeom>
            <a:avLst/>
            <a:gdLst/>
            <a:ahLst/>
            <a:cxnLst/>
            <a:rect l="l" t="t" r="r" b="b"/>
            <a:pathLst>
              <a:path w="77470" h="45085">
                <a:moveTo>
                  <a:pt x="0" y="0"/>
                </a:moveTo>
                <a:lnTo>
                  <a:pt x="77101" y="4450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71892" y="4926990"/>
            <a:ext cx="638175" cy="1024890"/>
          </a:xfrm>
          <a:custGeom>
            <a:avLst/>
            <a:gdLst/>
            <a:ahLst/>
            <a:cxnLst/>
            <a:rect l="l" t="t" r="r" b="b"/>
            <a:pathLst>
              <a:path w="638175" h="1024889">
                <a:moveTo>
                  <a:pt x="210337" y="39827"/>
                </a:moveTo>
                <a:lnTo>
                  <a:pt x="0" y="161277"/>
                </a:lnTo>
                <a:lnTo>
                  <a:pt x="0" y="769137"/>
                </a:lnTo>
                <a:lnTo>
                  <a:pt x="210337" y="647700"/>
                </a:lnTo>
                <a:lnTo>
                  <a:pt x="210337" y="39827"/>
                </a:lnTo>
                <a:close/>
              </a:path>
              <a:path w="638175" h="1024889">
                <a:moveTo>
                  <a:pt x="73215" y="1024750"/>
                </a:moveTo>
                <a:lnTo>
                  <a:pt x="499554" y="778611"/>
                </a:lnTo>
                <a:lnTo>
                  <a:pt x="499554" y="170726"/>
                </a:lnTo>
                <a:lnTo>
                  <a:pt x="73215" y="416864"/>
                </a:lnTo>
                <a:lnTo>
                  <a:pt x="73215" y="1024750"/>
                </a:lnTo>
                <a:close/>
              </a:path>
              <a:path w="638175" h="1024889">
                <a:moveTo>
                  <a:pt x="73075" y="326034"/>
                </a:moveTo>
                <a:lnTo>
                  <a:pt x="637781" y="0"/>
                </a:lnTo>
              </a:path>
              <a:path w="638175" h="1024889">
                <a:moveTo>
                  <a:pt x="36334" y="140220"/>
                </a:moveTo>
                <a:lnTo>
                  <a:pt x="294373" y="289191"/>
                </a:lnTo>
              </a:path>
              <a:path w="638175" h="1024889">
                <a:moveTo>
                  <a:pt x="267639" y="213817"/>
                </a:moveTo>
                <a:lnTo>
                  <a:pt x="614768" y="414210"/>
                </a:lnTo>
              </a:path>
              <a:path w="638175" h="1024889">
                <a:moveTo>
                  <a:pt x="294373" y="200139"/>
                </a:moveTo>
                <a:lnTo>
                  <a:pt x="371475" y="244665"/>
                </a:lnTo>
              </a:path>
              <a:path w="638175" h="1024889">
                <a:moveTo>
                  <a:pt x="294373" y="200139"/>
                </a:moveTo>
                <a:lnTo>
                  <a:pt x="421779" y="126593"/>
                </a:lnTo>
              </a:path>
              <a:path w="638175" h="1024889">
                <a:moveTo>
                  <a:pt x="277571" y="31800"/>
                </a:moveTo>
                <a:lnTo>
                  <a:pt x="430161" y="11984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144967" y="4319118"/>
            <a:ext cx="912494" cy="909319"/>
          </a:xfrm>
          <a:custGeom>
            <a:avLst/>
            <a:gdLst/>
            <a:ahLst/>
            <a:cxnLst/>
            <a:rect l="l" t="t" r="r" b="b"/>
            <a:pathLst>
              <a:path w="912495" h="909320">
                <a:moveTo>
                  <a:pt x="148386" y="323659"/>
                </a:moveTo>
                <a:lnTo>
                  <a:pt x="129730" y="312889"/>
                </a:lnTo>
                <a:lnTo>
                  <a:pt x="277253" y="227710"/>
                </a:lnTo>
                <a:lnTo>
                  <a:pt x="295910" y="238505"/>
                </a:lnTo>
                <a:lnTo>
                  <a:pt x="148386" y="323659"/>
                </a:lnTo>
                <a:close/>
              </a:path>
              <a:path w="912495" h="909320">
                <a:moveTo>
                  <a:pt x="0" y="326008"/>
                </a:moveTo>
                <a:lnTo>
                  <a:pt x="564705" y="0"/>
                </a:lnTo>
              </a:path>
              <a:path w="912495" h="909320">
                <a:moveTo>
                  <a:pt x="96151" y="337007"/>
                </a:moveTo>
                <a:lnTo>
                  <a:pt x="912253" y="808139"/>
                </a:lnTo>
                <a:lnTo>
                  <a:pt x="737768" y="90890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535558" y="5005820"/>
            <a:ext cx="140335" cy="441325"/>
          </a:xfrm>
          <a:custGeom>
            <a:avLst/>
            <a:gdLst/>
            <a:ahLst/>
            <a:cxnLst/>
            <a:rect l="l" t="t" r="r" b="b"/>
            <a:pathLst>
              <a:path w="140335" h="441325">
                <a:moveTo>
                  <a:pt x="0" y="360210"/>
                </a:moveTo>
                <a:lnTo>
                  <a:pt x="0" y="0"/>
                </a:lnTo>
                <a:lnTo>
                  <a:pt x="140081" y="80886"/>
                </a:lnTo>
                <a:lnTo>
                  <a:pt x="140081" y="441071"/>
                </a:lnTo>
                <a:lnTo>
                  <a:pt x="0" y="360210"/>
                </a:lnTo>
                <a:close/>
              </a:path>
              <a:path w="140335" h="441325">
                <a:moveTo>
                  <a:pt x="14122" y="24447"/>
                </a:moveTo>
                <a:lnTo>
                  <a:pt x="14122" y="352069"/>
                </a:lnTo>
                <a:lnTo>
                  <a:pt x="38236" y="365988"/>
                </a:lnTo>
                <a:lnTo>
                  <a:pt x="70040" y="384344"/>
                </a:lnTo>
                <a:lnTo>
                  <a:pt x="101844" y="402698"/>
                </a:lnTo>
                <a:lnTo>
                  <a:pt x="125958" y="416610"/>
                </a:lnTo>
                <a:lnTo>
                  <a:pt x="125958" y="89014"/>
                </a:lnTo>
                <a:lnTo>
                  <a:pt x="101844" y="75102"/>
                </a:lnTo>
                <a:lnTo>
                  <a:pt x="70040" y="56745"/>
                </a:lnTo>
                <a:lnTo>
                  <a:pt x="38236" y="38381"/>
                </a:lnTo>
                <a:lnTo>
                  <a:pt x="14122" y="24447"/>
                </a:lnTo>
                <a:close/>
              </a:path>
              <a:path w="140335" h="441325">
                <a:moveTo>
                  <a:pt x="125298" y="244817"/>
                </a:moveTo>
                <a:lnTo>
                  <a:pt x="125298" y="260096"/>
                </a:lnTo>
                <a:lnTo>
                  <a:pt x="14782" y="196303"/>
                </a:lnTo>
                <a:lnTo>
                  <a:pt x="14782" y="181025"/>
                </a:lnTo>
                <a:lnTo>
                  <a:pt x="125298" y="244817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904504" y="5481244"/>
            <a:ext cx="140335" cy="441325"/>
          </a:xfrm>
          <a:custGeom>
            <a:avLst/>
            <a:gdLst/>
            <a:ahLst/>
            <a:cxnLst/>
            <a:rect l="l" t="t" r="r" b="b"/>
            <a:pathLst>
              <a:path w="140335" h="441325">
                <a:moveTo>
                  <a:pt x="0" y="441083"/>
                </a:moveTo>
                <a:lnTo>
                  <a:pt x="0" y="80886"/>
                </a:lnTo>
                <a:lnTo>
                  <a:pt x="140068" y="0"/>
                </a:lnTo>
                <a:lnTo>
                  <a:pt x="140068" y="360222"/>
                </a:lnTo>
                <a:lnTo>
                  <a:pt x="0" y="441083"/>
                </a:lnTo>
                <a:close/>
              </a:path>
              <a:path w="140335" h="441325">
                <a:moveTo>
                  <a:pt x="14122" y="89026"/>
                </a:moveTo>
                <a:lnTo>
                  <a:pt x="14122" y="416623"/>
                </a:lnTo>
                <a:lnTo>
                  <a:pt x="38226" y="402705"/>
                </a:lnTo>
                <a:lnTo>
                  <a:pt x="70030" y="384340"/>
                </a:lnTo>
                <a:lnTo>
                  <a:pt x="101840" y="365974"/>
                </a:lnTo>
                <a:lnTo>
                  <a:pt x="125958" y="352056"/>
                </a:lnTo>
                <a:lnTo>
                  <a:pt x="125958" y="24460"/>
                </a:lnTo>
                <a:lnTo>
                  <a:pt x="101840" y="38377"/>
                </a:lnTo>
                <a:lnTo>
                  <a:pt x="70030" y="56743"/>
                </a:lnTo>
                <a:lnTo>
                  <a:pt x="38226" y="75109"/>
                </a:lnTo>
                <a:lnTo>
                  <a:pt x="14122" y="89026"/>
                </a:lnTo>
                <a:close/>
              </a:path>
              <a:path w="140335" h="441325">
                <a:moveTo>
                  <a:pt x="125298" y="181025"/>
                </a:moveTo>
                <a:lnTo>
                  <a:pt x="125298" y="196278"/>
                </a:lnTo>
                <a:lnTo>
                  <a:pt x="14782" y="260108"/>
                </a:lnTo>
                <a:lnTo>
                  <a:pt x="14782" y="244830"/>
                </a:lnTo>
                <a:lnTo>
                  <a:pt x="125298" y="181025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813789" y="5692928"/>
            <a:ext cx="133350" cy="104139"/>
          </a:xfrm>
          <a:custGeom>
            <a:avLst/>
            <a:gdLst/>
            <a:ahLst/>
            <a:cxnLst/>
            <a:rect l="l" t="t" r="r" b="b"/>
            <a:pathLst>
              <a:path w="133350" h="104139">
                <a:moveTo>
                  <a:pt x="0" y="0"/>
                </a:moveTo>
                <a:lnTo>
                  <a:pt x="133273" y="76949"/>
                </a:lnTo>
                <a:lnTo>
                  <a:pt x="87096" y="10360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0495279" y="4510316"/>
            <a:ext cx="134620" cy="440690"/>
          </a:xfrm>
          <a:custGeom>
            <a:avLst/>
            <a:gdLst/>
            <a:ahLst/>
            <a:cxnLst/>
            <a:rect l="l" t="t" r="r" b="b"/>
            <a:pathLst>
              <a:path w="134620" h="440689">
                <a:moveTo>
                  <a:pt x="0" y="358698"/>
                </a:moveTo>
                <a:lnTo>
                  <a:pt x="0" y="77292"/>
                </a:lnTo>
                <a:lnTo>
                  <a:pt x="134099" y="0"/>
                </a:lnTo>
                <a:lnTo>
                  <a:pt x="134099" y="44048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0340214" y="4509376"/>
            <a:ext cx="37465" cy="264160"/>
          </a:xfrm>
          <a:custGeom>
            <a:avLst/>
            <a:gdLst/>
            <a:ahLst/>
            <a:cxnLst/>
            <a:rect l="l" t="t" r="r" b="b"/>
            <a:pathLst>
              <a:path w="37464" h="264160">
                <a:moveTo>
                  <a:pt x="37312" y="0"/>
                </a:moveTo>
                <a:lnTo>
                  <a:pt x="0" y="21501"/>
                </a:lnTo>
                <a:lnTo>
                  <a:pt x="0" y="26362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185405" y="5022736"/>
            <a:ext cx="53975" cy="31115"/>
          </a:xfrm>
          <a:custGeom>
            <a:avLst/>
            <a:gdLst/>
            <a:ahLst/>
            <a:cxnLst/>
            <a:rect l="l" t="t" r="r" b="b"/>
            <a:pathLst>
              <a:path w="53975" h="31114">
                <a:moveTo>
                  <a:pt x="0" y="0"/>
                </a:moveTo>
                <a:lnTo>
                  <a:pt x="53441" y="3084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0243033" y="4773002"/>
            <a:ext cx="252729" cy="372110"/>
          </a:xfrm>
          <a:custGeom>
            <a:avLst/>
            <a:gdLst/>
            <a:ahLst/>
            <a:cxnLst/>
            <a:rect l="l" t="t" r="r" b="b"/>
            <a:pathLst>
              <a:path w="252729" h="372110">
                <a:moveTo>
                  <a:pt x="97180" y="0"/>
                </a:moveTo>
                <a:lnTo>
                  <a:pt x="97180" y="372046"/>
                </a:lnTo>
                <a:lnTo>
                  <a:pt x="252247" y="282524"/>
                </a:lnTo>
                <a:lnTo>
                  <a:pt x="252247" y="96012"/>
                </a:lnTo>
              </a:path>
              <a:path w="252729" h="372110">
                <a:moveTo>
                  <a:pt x="97180" y="372046"/>
                </a:moveTo>
                <a:lnTo>
                  <a:pt x="0" y="31596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887145" y="5168266"/>
            <a:ext cx="46355" cy="616585"/>
          </a:xfrm>
          <a:custGeom>
            <a:avLst/>
            <a:gdLst/>
            <a:ahLst/>
            <a:cxnLst/>
            <a:rect l="l" t="t" r="r" b="b"/>
            <a:pathLst>
              <a:path w="46355" h="616585">
                <a:moveTo>
                  <a:pt x="0" y="616496"/>
                </a:moveTo>
                <a:lnTo>
                  <a:pt x="46189" y="589826"/>
                </a:lnTo>
                <a:lnTo>
                  <a:pt x="46189" y="0"/>
                </a:lnTo>
                <a:lnTo>
                  <a:pt x="0" y="26657"/>
                </a:lnTo>
                <a:lnTo>
                  <a:pt x="0" y="616496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071892" y="5263756"/>
            <a:ext cx="499745" cy="688340"/>
          </a:xfrm>
          <a:custGeom>
            <a:avLst/>
            <a:gdLst/>
            <a:ahLst/>
            <a:cxnLst/>
            <a:rect l="l" t="t" r="r" b="b"/>
            <a:pathLst>
              <a:path w="499745" h="688339">
                <a:moveTo>
                  <a:pt x="0" y="0"/>
                </a:moveTo>
                <a:lnTo>
                  <a:pt x="0" y="432371"/>
                </a:lnTo>
                <a:lnTo>
                  <a:pt x="210337" y="310934"/>
                </a:lnTo>
                <a:lnTo>
                  <a:pt x="210337" y="112496"/>
                </a:lnTo>
              </a:path>
              <a:path w="499745" h="688339">
                <a:moveTo>
                  <a:pt x="134251" y="44869"/>
                </a:moveTo>
                <a:lnTo>
                  <a:pt x="73215" y="80098"/>
                </a:lnTo>
                <a:lnTo>
                  <a:pt x="73215" y="687984"/>
                </a:lnTo>
                <a:lnTo>
                  <a:pt x="499554" y="441845"/>
                </a:lnTo>
                <a:lnTo>
                  <a:pt x="499554" y="25251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0253916" y="5330431"/>
            <a:ext cx="41910" cy="24130"/>
          </a:xfrm>
          <a:custGeom>
            <a:avLst/>
            <a:gdLst/>
            <a:ahLst/>
            <a:cxnLst/>
            <a:rect l="l" t="t" r="r" b="b"/>
            <a:pathLst>
              <a:path w="41910" h="24129">
                <a:moveTo>
                  <a:pt x="41681" y="24066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5" name="object 35"/>
          <p:cNvGrpSpPr/>
          <p:nvPr/>
        </p:nvGrpSpPr>
        <p:grpSpPr>
          <a:xfrm>
            <a:off x="6869829" y="5018736"/>
            <a:ext cx="3227705" cy="1383665"/>
            <a:chOff x="1815228" y="5018735"/>
            <a:chExt cx="3227705" cy="1383665"/>
          </a:xfrm>
        </p:grpSpPr>
        <p:sp>
          <p:nvSpPr>
            <p:cNvPr id="36" name="object 36"/>
            <p:cNvSpPr/>
            <p:nvPr/>
          </p:nvSpPr>
          <p:spPr>
            <a:xfrm>
              <a:off x="2193798" y="5033822"/>
              <a:ext cx="188595" cy="109220"/>
            </a:xfrm>
            <a:custGeom>
              <a:avLst/>
              <a:gdLst/>
              <a:ahLst/>
              <a:cxnLst/>
              <a:rect l="l" t="t" r="r" b="b"/>
              <a:pathLst>
                <a:path w="188594" h="109220">
                  <a:moveTo>
                    <a:pt x="188594" y="52235"/>
                  </a:moveTo>
                  <a:lnTo>
                    <a:pt x="98056" y="0"/>
                  </a:lnTo>
                  <a:lnTo>
                    <a:pt x="0" y="56603"/>
                  </a:lnTo>
                  <a:lnTo>
                    <a:pt x="90512" y="108864"/>
                  </a:lnTo>
                  <a:lnTo>
                    <a:pt x="188594" y="5223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817514" y="5021021"/>
              <a:ext cx="3223260" cy="1379220"/>
            </a:xfrm>
            <a:custGeom>
              <a:avLst/>
              <a:gdLst/>
              <a:ahLst/>
              <a:cxnLst/>
              <a:rect l="l" t="t" r="r" b="b"/>
              <a:pathLst>
                <a:path w="3223260" h="1379220">
                  <a:moveTo>
                    <a:pt x="482519" y="0"/>
                  </a:moveTo>
                  <a:lnTo>
                    <a:pt x="55634" y="246456"/>
                  </a:lnTo>
                  <a:lnTo>
                    <a:pt x="16670" y="273997"/>
                  </a:lnTo>
                  <a:lnTo>
                    <a:pt x="0" y="299492"/>
                  </a:lnTo>
                  <a:lnTo>
                    <a:pt x="4711" y="324592"/>
                  </a:lnTo>
                  <a:lnTo>
                    <a:pt x="74633" y="380225"/>
                  </a:lnTo>
                  <a:lnTo>
                    <a:pt x="1763707" y="1355432"/>
                  </a:lnTo>
                  <a:lnTo>
                    <a:pt x="1806963" y="1373263"/>
                  </a:lnTo>
                  <a:lnTo>
                    <a:pt x="1853025" y="1378694"/>
                  </a:lnTo>
                  <a:lnTo>
                    <a:pt x="1900551" y="1371325"/>
                  </a:lnTo>
                  <a:lnTo>
                    <a:pt x="1948200" y="1350759"/>
                  </a:lnTo>
                  <a:lnTo>
                    <a:pt x="3223014" y="613638"/>
                  </a:lnTo>
                  <a:lnTo>
                    <a:pt x="3083504" y="533107"/>
                  </a:lnTo>
                  <a:lnTo>
                    <a:pt x="1852557" y="1244917"/>
                  </a:lnTo>
                  <a:lnTo>
                    <a:pt x="228887" y="307505"/>
                  </a:lnTo>
                  <a:lnTo>
                    <a:pt x="622028" y="80543"/>
                  </a:lnTo>
                  <a:lnTo>
                    <a:pt x="482519" y="0"/>
                  </a:lnTo>
                  <a:close/>
                </a:path>
              </a:pathLst>
            </a:custGeom>
            <a:solidFill>
              <a:srgbClr val="6869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817514" y="5021021"/>
              <a:ext cx="3223260" cy="1379220"/>
            </a:xfrm>
            <a:custGeom>
              <a:avLst/>
              <a:gdLst/>
              <a:ahLst/>
              <a:cxnLst/>
              <a:rect l="l" t="t" r="r" b="b"/>
              <a:pathLst>
                <a:path w="3223260" h="1379220">
                  <a:moveTo>
                    <a:pt x="74633" y="380225"/>
                  </a:moveTo>
                  <a:lnTo>
                    <a:pt x="1763707" y="1355432"/>
                  </a:lnTo>
                  <a:lnTo>
                    <a:pt x="1806963" y="1373263"/>
                  </a:lnTo>
                  <a:lnTo>
                    <a:pt x="1853025" y="1378694"/>
                  </a:lnTo>
                  <a:lnTo>
                    <a:pt x="1900551" y="1371325"/>
                  </a:lnTo>
                  <a:lnTo>
                    <a:pt x="1948200" y="1350759"/>
                  </a:lnTo>
                  <a:lnTo>
                    <a:pt x="3223014" y="613638"/>
                  </a:lnTo>
                  <a:lnTo>
                    <a:pt x="3083504" y="533107"/>
                  </a:lnTo>
                  <a:lnTo>
                    <a:pt x="1852557" y="1244917"/>
                  </a:lnTo>
                  <a:lnTo>
                    <a:pt x="228887" y="307505"/>
                  </a:lnTo>
                  <a:lnTo>
                    <a:pt x="622028" y="80543"/>
                  </a:lnTo>
                  <a:lnTo>
                    <a:pt x="482519" y="0"/>
                  </a:lnTo>
                  <a:lnTo>
                    <a:pt x="55634" y="246456"/>
                  </a:lnTo>
                  <a:lnTo>
                    <a:pt x="16670" y="273997"/>
                  </a:lnTo>
                  <a:lnTo>
                    <a:pt x="0" y="299492"/>
                  </a:lnTo>
                  <a:lnTo>
                    <a:pt x="4711" y="324592"/>
                  </a:lnTo>
                  <a:lnTo>
                    <a:pt x="29892" y="350952"/>
                  </a:lnTo>
                  <a:lnTo>
                    <a:pt x="74633" y="38022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9" name="object 39"/>
          <p:cNvGrpSpPr/>
          <p:nvPr/>
        </p:nvGrpSpPr>
        <p:grpSpPr>
          <a:xfrm>
            <a:off x="10204577" y="5224043"/>
            <a:ext cx="1178560" cy="548640"/>
            <a:chOff x="5149977" y="5224043"/>
            <a:chExt cx="1178560" cy="548640"/>
          </a:xfrm>
        </p:grpSpPr>
        <p:sp>
          <p:nvSpPr>
            <p:cNvPr id="40" name="object 40"/>
            <p:cNvSpPr/>
            <p:nvPr/>
          </p:nvSpPr>
          <p:spPr>
            <a:xfrm>
              <a:off x="5152263" y="5226329"/>
              <a:ext cx="1174115" cy="544195"/>
            </a:xfrm>
            <a:custGeom>
              <a:avLst/>
              <a:gdLst/>
              <a:ahLst/>
              <a:cxnLst/>
              <a:rect l="l" t="t" r="r" b="b"/>
              <a:pathLst>
                <a:path w="1174114" h="544195">
                  <a:moveTo>
                    <a:pt x="318490" y="0"/>
                  </a:moveTo>
                  <a:lnTo>
                    <a:pt x="0" y="183896"/>
                  </a:lnTo>
                  <a:lnTo>
                    <a:pt x="125539" y="269671"/>
                  </a:lnTo>
                  <a:lnTo>
                    <a:pt x="239496" y="206692"/>
                  </a:lnTo>
                  <a:lnTo>
                    <a:pt x="276835" y="189553"/>
                  </a:lnTo>
                  <a:lnTo>
                    <a:pt x="313399" y="182281"/>
                  </a:lnTo>
                  <a:lnTo>
                    <a:pt x="349451" y="185627"/>
                  </a:lnTo>
                  <a:lnTo>
                    <a:pt x="385254" y="200342"/>
                  </a:lnTo>
                  <a:lnTo>
                    <a:pt x="980300" y="543864"/>
                  </a:lnTo>
                  <a:lnTo>
                    <a:pt x="1173556" y="430606"/>
                  </a:lnTo>
                  <a:lnTo>
                    <a:pt x="986282" y="322516"/>
                  </a:lnTo>
                  <a:lnTo>
                    <a:pt x="933132" y="354850"/>
                  </a:lnTo>
                  <a:lnTo>
                    <a:pt x="318490" y="0"/>
                  </a:lnTo>
                  <a:close/>
                </a:path>
              </a:pathLst>
            </a:custGeom>
            <a:solidFill>
              <a:srgbClr val="6869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152263" y="5226329"/>
              <a:ext cx="1174115" cy="544195"/>
            </a:xfrm>
            <a:custGeom>
              <a:avLst/>
              <a:gdLst/>
              <a:ahLst/>
              <a:cxnLst/>
              <a:rect l="l" t="t" r="r" b="b"/>
              <a:pathLst>
                <a:path w="1174114" h="544195">
                  <a:moveTo>
                    <a:pt x="385254" y="200342"/>
                  </a:moveTo>
                  <a:lnTo>
                    <a:pt x="980300" y="543864"/>
                  </a:lnTo>
                  <a:lnTo>
                    <a:pt x="1173556" y="430606"/>
                  </a:lnTo>
                  <a:lnTo>
                    <a:pt x="986282" y="322516"/>
                  </a:lnTo>
                  <a:lnTo>
                    <a:pt x="933132" y="354850"/>
                  </a:lnTo>
                  <a:lnTo>
                    <a:pt x="318490" y="0"/>
                  </a:lnTo>
                  <a:lnTo>
                    <a:pt x="0" y="183896"/>
                  </a:lnTo>
                  <a:lnTo>
                    <a:pt x="125539" y="269671"/>
                  </a:lnTo>
                  <a:lnTo>
                    <a:pt x="239496" y="206692"/>
                  </a:lnTo>
                  <a:lnTo>
                    <a:pt x="276835" y="189553"/>
                  </a:lnTo>
                  <a:lnTo>
                    <a:pt x="313399" y="182281"/>
                  </a:lnTo>
                  <a:lnTo>
                    <a:pt x="349451" y="185627"/>
                  </a:lnTo>
                  <a:lnTo>
                    <a:pt x="385254" y="20034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2" name="object 42"/>
          <p:cNvGrpSpPr/>
          <p:nvPr/>
        </p:nvGrpSpPr>
        <p:grpSpPr>
          <a:xfrm>
            <a:off x="8462276" y="3393085"/>
            <a:ext cx="204470" cy="1104265"/>
            <a:chOff x="3407676" y="3393084"/>
            <a:chExt cx="204470" cy="1104265"/>
          </a:xfrm>
        </p:grpSpPr>
        <p:sp>
          <p:nvSpPr>
            <p:cNvPr id="43" name="object 43"/>
            <p:cNvSpPr/>
            <p:nvPr/>
          </p:nvSpPr>
          <p:spPr>
            <a:xfrm>
              <a:off x="3409962" y="4419434"/>
              <a:ext cx="130810" cy="75565"/>
            </a:xfrm>
            <a:custGeom>
              <a:avLst/>
              <a:gdLst/>
              <a:ahLst/>
              <a:cxnLst/>
              <a:rect l="l" t="t" r="r" b="b"/>
              <a:pathLst>
                <a:path w="130810" h="75564">
                  <a:moveTo>
                    <a:pt x="65379" y="0"/>
                  </a:moveTo>
                  <a:lnTo>
                    <a:pt x="0" y="37744"/>
                  </a:lnTo>
                  <a:lnTo>
                    <a:pt x="65379" y="75501"/>
                  </a:lnTo>
                  <a:lnTo>
                    <a:pt x="130771" y="37744"/>
                  </a:lnTo>
                  <a:lnTo>
                    <a:pt x="65379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475342" y="3395370"/>
              <a:ext cx="134620" cy="1099820"/>
            </a:xfrm>
            <a:custGeom>
              <a:avLst/>
              <a:gdLst/>
              <a:ahLst/>
              <a:cxnLst/>
              <a:rect l="l" t="t" r="r" b="b"/>
              <a:pathLst>
                <a:path w="134620" h="1099820">
                  <a:moveTo>
                    <a:pt x="134327" y="0"/>
                  </a:moveTo>
                  <a:lnTo>
                    <a:pt x="0" y="78930"/>
                  </a:lnTo>
                  <a:lnTo>
                    <a:pt x="0" y="1099566"/>
                  </a:lnTo>
                  <a:lnTo>
                    <a:pt x="134327" y="1020610"/>
                  </a:lnTo>
                  <a:lnTo>
                    <a:pt x="134327" y="0"/>
                  </a:lnTo>
                  <a:close/>
                </a:path>
              </a:pathLst>
            </a:custGeom>
            <a:solidFill>
              <a:srgbClr val="F5F6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475342" y="3395370"/>
              <a:ext cx="134620" cy="1099820"/>
            </a:xfrm>
            <a:custGeom>
              <a:avLst/>
              <a:gdLst/>
              <a:ahLst/>
              <a:cxnLst/>
              <a:rect l="l" t="t" r="r" b="b"/>
              <a:pathLst>
                <a:path w="134620" h="1099820">
                  <a:moveTo>
                    <a:pt x="0" y="78930"/>
                  </a:moveTo>
                  <a:lnTo>
                    <a:pt x="0" y="1099566"/>
                  </a:lnTo>
                  <a:lnTo>
                    <a:pt x="134327" y="1020610"/>
                  </a:lnTo>
                  <a:lnTo>
                    <a:pt x="134327" y="0"/>
                  </a:lnTo>
                  <a:lnTo>
                    <a:pt x="0" y="7893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409962" y="3436569"/>
              <a:ext cx="65405" cy="1058545"/>
            </a:xfrm>
            <a:custGeom>
              <a:avLst/>
              <a:gdLst/>
              <a:ahLst/>
              <a:cxnLst/>
              <a:rect l="l" t="t" r="r" b="b"/>
              <a:pathLst>
                <a:path w="65404" h="1058545">
                  <a:moveTo>
                    <a:pt x="0" y="0"/>
                  </a:moveTo>
                  <a:lnTo>
                    <a:pt x="0" y="1020610"/>
                  </a:lnTo>
                  <a:lnTo>
                    <a:pt x="65379" y="1058367"/>
                  </a:lnTo>
                  <a:lnTo>
                    <a:pt x="65379" y="377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4D5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409962" y="3436569"/>
              <a:ext cx="65405" cy="1058545"/>
            </a:xfrm>
            <a:custGeom>
              <a:avLst/>
              <a:gdLst/>
              <a:ahLst/>
              <a:cxnLst/>
              <a:rect l="l" t="t" r="r" b="b"/>
              <a:pathLst>
                <a:path w="65404" h="1058545">
                  <a:moveTo>
                    <a:pt x="0" y="0"/>
                  </a:moveTo>
                  <a:lnTo>
                    <a:pt x="0" y="1020610"/>
                  </a:lnTo>
                  <a:lnTo>
                    <a:pt x="65379" y="1058367"/>
                  </a:lnTo>
                  <a:lnTo>
                    <a:pt x="65379" y="37731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8" name="object 48"/>
          <p:cNvGrpSpPr/>
          <p:nvPr/>
        </p:nvGrpSpPr>
        <p:grpSpPr>
          <a:xfrm>
            <a:off x="10004426" y="5170411"/>
            <a:ext cx="2215515" cy="810260"/>
            <a:chOff x="4949825" y="5170411"/>
            <a:chExt cx="2215515" cy="810260"/>
          </a:xfrm>
        </p:grpSpPr>
        <p:sp>
          <p:nvSpPr>
            <p:cNvPr id="49" name="object 49"/>
            <p:cNvSpPr/>
            <p:nvPr/>
          </p:nvSpPr>
          <p:spPr>
            <a:xfrm>
              <a:off x="4952111" y="5172697"/>
              <a:ext cx="2210435" cy="805815"/>
            </a:xfrm>
            <a:custGeom>
              <a:avLst/>
              <a:gdLst/>
              <a:ahLst/>
              <a:cxnLst/>
              <a:rect l="l" t="t" r="r" b="b"/>
              <a:pathLst>
                <a:path w="2210434" h="805814">
                  <a:moveTo>
                    <a:pt x="1791385" y="0"/>
                  </a:moveTo>
                  <a:lnTo>
                    <a:pt x="1162685" y="361873"/>
                  </a:lnTo>
                  <a:lnTo>
                    <a:pt x="1373708" y="484238"/>
                  </a:lnTo>
                  <a:lnTo>
                    <a:pt x="1060208" y="665238"/>
                  </a:lnTo>
                  <a:lnTo>
                    <a:pt x="1015855" y="683740"/>
                  </a:lnTo>
                  <a:lnTo>
                    <a:pt x="965548" y="692995"/>
                  </a:lnTo>
                  <a:lnTo>
                    <a:pt x="913263" y="693007"/>
                  </a:lnTo>
                  <a:lnTo>
                    <a:pt x="862977" y="683779"/>
                  </a:lnTo>
                  <a:lnTo>
                    <a:pt x="818667" y="665314"/>
                  </a:lnTo>
                  <a:lnTo>
                    <a:pt x="137325" y="271932"/>
                  </a:lnTo>
                  <a:lnTo>
                    <a:pt x="0" y="351243"/>
                  </a:lnTo>
                  <a:lnTo>
                    <a:pt x="681342" y="744613"/>
                  </a:lnTo>
                  <a:lnTo>
                    <a:pt x="722137" y="764943"/>
                  </a:lnTo>
                  <a:lnTo>
                    <a:pt x="766517" y="781203"/>
                  </a:lnTo>
                  <a:lnTo>
                    <a:pt x="813685" y="793393"/>
                  </a:lnTo>
                  <a:lnTo>
                    <a:pt x="862848" y="801515"/>
                  </a:lnTo>
                  <a:lnTo>
                    <a:pt x="913208" y="805568"/>
                  </a:lnTo>
                  <a:lnTo>
                    <a:pt x="963970" y="805552"/>
                  </a:lnTo>
                  <a:lnTo>
                    <a:pt x="1014338" y="801469"/>
                  </a:lnTo>
                  <a:lnTo>
                    <a:pt x="1063517" y="793317"/>
                  </a:lnTo>
                  <a:lnTo>
                    <a:pt x="1110710" y="781099"/>
                  </a:lnTo>
                  <a:lnTo>
                    <a:pt x="1155123" y="764813"/>
                  </a:lnTo>
                  <a:lnTo>
                    <a:pt x="1195959" y="744461"/>
                  </a:lnTo>
                  <a:lnTo>
                    <a:pt x="1496453" y="569315"/>
                  </a:lnTo>
                  <a:lnTo>
                    <a:pt x="1595234" y="626821"/>
                  </a:lnTo>
                  <a:lnTo>
                    <a:pt x="1634183" y="638297"/>
                  </a:lnTo>
                  <a:lnTo>
                    <a:pt x="1677484" y="643968"/>
                  </a:lnTo>
                  <a:lnTo>
                    <a:pt x="1720841" y="642852"/>
                  </a:lnTo>
                  <a:lnTo>
                    <a:pt x="1759955" y="633970"/>
                  </a:lnTo>
                  <a:lnTo>
                    <a:pt x="1790530" y="616344"/>
                  </a:lnTo>
                  <a:lnTo>
                    <a:pt x="1808268" y="588993"/>
                  </a:lnTo>
                  <a:lnTo>
                    <a:pt x="1808873" y="550938"/>
                  </a:lnTo>
                  <a:lnTo>
                    <a:pt x="1807880" y="520089"/>
                  </a:lnTo>
                  <a:lnTo>
                    <a:pt x="1823464" y="503834"/>
                  </a:lnTo>
                  <a:lnTo>
                    <a:pt x="1851465" y="497725"/>
                  </a:lnTo>
                  <a:lnTo>
                    <a:pt x="1887727" y="497311"/>
                  </a:lnTo>
                  <a:lnTo>
                    <a:pt x="1928088" y="498143"/>
                  </a:lnTo>
                  <a:lnTo>
                    <a:pt x="1968392" y="495772"/>
                  </a:lnTo>
                  <a:lnTo>
                    <a:pt x="2004479" y="485749"/>
                  </a:lnTo>
                  <a:lnTo>
                    <a:pt x="2041650" y="458912"/>
                  </a:lnTo>
                  <a:lnTo>
                    <a:pt x="2063646" y="427421"/>
                  </a:lnTo>
                  <a:lnTo>
                    <a:pt x="2081282" y="396548"/>
                  </a:lnTo>
                  <a:lnTo>
                    <a:pt x="2105372" y="371561"/>
                  </a:lnTo>
                  <a:lnTo>
                    <a:pt x="2180398" y="346407"/>
                  </a:lnTo>
                  <a:lnTo>
                    <a:pt x="2202136" y="324310"/>
                  </a:lnTo>
                  <a:lnTo>
                    <a:pt x="2210435" y="294976"/>
                  </a:lnTo>
                  <a:lnTo>
                    <a:pt x="2203785" y="261937"/>
                  </a:lnTo>
                  <a:lnTo>
                    <a:pt x="2180679" y="228728"/>
                  </a:lnTo>
                  <a:lnTo>
                    <a:pt x="2139607" y="198882"/>
                  </a:lnTo>
                  <a:lnTo>
                    <a:pt x="1791385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952111" y="5172697"/>
              <a:ext cx="2210435" cy="805815"/>
            </a:xfrm>
            <a:custGeom>
              <a:avLst/>
              <a:gdLst/>
              <a:ahLst/>
              <a:cxnLst/>
              <a:rect l="l" t="t" r="r" b="b"/>
              <a:pathLst>
                <a:path w="2210434" h="805814">
                  <a:moveTo>
                    <a:pt x="1162685" y="361873"/>
                  </a:moveTo>
                  <a:lnTo>
                    <a:pt x="1373708" y="484238"/>
                  </a:lnTo>
                  <a:lnTo>
                    <a:pt x="1060208" y="665238"/>
                  </a:lnTo>
                  <a:lnTo>
                    <a:pt x="1015855" y="683740"/>
                  </a:lnTo>
                  <a:lnTo>
                    <a:pt x="965548" y="692995"/>
                  </a:lnTo>
                  <a:lnTo>
                    <a:pt x="913263" y="693007"/>
                  </a:lnTo>
                  <a:lnTo>
                    <a:pt x="862977" y="683779"/>
                  </a:lnTo>
                  <a:lnTo>
                    <a:pt x="818667" y="665314"/>
                  </a:lnTo>
                  <a:lnTo>
                    <a:pt x="137325" y="271932"/>
                  </a:lnTo>
                  <a:lnTo>
                    <a:pt x="0" y="351243"/>
                  </a:lnTo>
                  <a:lnTo>
                    <a:pt x="681342" y="744613"/>
                  </a:lnTo>
                  <a:lnTo>
                    <a:pt x="722137" y="764943"/>
                  </a:lnTo>
                  <a:lnTo>
                    <a:pt x="766517" y="781203"/>
                  </a:lnTo>
                  <a:lnTo>
                    <a:pt x="813685" y="793393"/>
                  </a:lnTo>
                  <a:lnTo>
                    <a:pt x="862848" y="801515"/>
                  </a:lnTo>
                  <a:lnTo>
                    <a:pt x="913208" y="805568"/>
                  </a:lnTo>
                  <a:lnTo>
                    <a:pt x="963970" y="805552"/>
                  </a:lnTo>
                  <a:lnTo>
                    <a:pt x="1014338" y="801469"/>
                  </a:lnTo>
                  <a:lnTo>
                    <a:pt x="1063517" y="793317"/>
                  </a:lnTo>
                  <a:lnTo>
                    <a:pt x="1110710" y="781099"/>
                  </a:lnTo>
                  <a:lnTo>
                    <a:pt x="1155123" y="764813"/>
                  </a:lnTo>
                  <a:lnTo>
                    <a:pt x="1195959" y="744461"/>
                  </a:lnTo>
                  <a:lnTo>
                    <a:pt x="1496453" y="569315"/>
                  </a:lnTo>
                  <a:lnTo>
                    <a:pt x="1595234" y="626821"/>
                  </a:lnTo>
                  <a:lnTo>
                    <a:pt x="1634183" y="638297"/>
                  </a:lnTo>
                  <a:lnTo>
                    <a:pt x="1677484" y="643968"/>
                  </a:lnTo>
                  <a:lnTo>
                    <a:pt x="1720841" y="642852"/>
                  </a:lnTo>
                  <a:lnTo>
                    <a:pt x="1759955" y="633970"/>
                  </a:lnTo>
                  <a:lnTo>
                    <a:pt x="1790530" y="616344"/>
                  </a:lnTo>
                  <a:lnTo>
                    <a:pt x="1808268" y="588993"/>
                  </a:lnTo>
                  <a:lnTo>
                    <a:pt x="1808873" y="550938"/>
                  </a:lnTo>
                  <a:lnTo>
                    <a:pt x="1807880" y="520089"/>
                  </a:lnTo>
                  <a:lnTo>
                    <a:pt x="1823464" y="503834"/>
                  </a:lnTo>
                  <a:lnTo>
                    <a:pt x="1851465" y="497725"/>
                  </a:lnTo>
                  <a:lnTo>
                    <a:pt x="1887727" y="497311"/>
                  </a:lnTo>
                  <a:lnTo>
                    <a:pt x="1928088" y="498143"/>
                  </a:lnTo>
                  <a:lnTo>
                    <a:pt x="1968392" y="495772"/>
                  </a:lnTo>
                  <a:lnTo>
                    <a:pt x="2004479" y="485749"/>
                  </a:lnTo>
                  <a:lnTo>
                    <a:pt x="2041650" y="458912"/>
                  </a:lnTo>
                  <a:lnTo>
                    <a:pt x="2063646" y="427421"/>
                  </a:lnTo>
                  <a:lnTo>
                    <a:pt x="2081282" y="396548"/>
                  </a:lnTo>
                  <a:lnTo>
                    <a:pt x="2105372" y="371561"/>
                  </a:lnTo>
                  <a:lnTo>
                    <a:pt x="2146731" y="357733"/>
                  </a:lnTo>
                  <a:lnTo>
                    <a:pt x="2180398" y="346407"/>
                  </a:lnTo>
                  <a:lnTo>
                    <a:pt x="2202136" y="324310"/>
                  </a:lnTo>
                  <a:lnTo>
                    <a:pt x="2210435" y="294976"/>
                  </a:lnTo>
                  <a:lnTo>
                    <a:pt x="2203785" y="261937"/>
                  </a:lnTo>
                  <a:lnTo>
                    <a:pt x="2180679" y="228728"/>
                  </a:lnTo>
                  <a:lnTo>
                    <a:pt x="2139607" y="198882"/>
                  </a:lnTo>
                  <a:lnTo>
                    <a:pt x="1791385" y="0"/>
                  </a:lnTo>
                  <a:lnTo>
                    <a:pt x="1162685" y="361873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1" name="object 5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462277" y="3355328"/>
            <a:ext cx="204279" cy="121259"/>
          </a:xfrm>
          <a:prstGeom prst="rect">
            <a:avLst/>
          </a:prstGeom>
        </p:spPr>
      </p:pic>
      <p:grpSp>
        <p:nvGrpSpPr>
          <p:cNvPr id="52" name="object 52"/>
          <p:cNvGrpSpPr/>
          <p:nvPr/>
        </p:nvGrpSpPr>
        <p:grpSpPr>
          <a:xfrm>
            <a:off x="6835139" y="3257525"/>
            <a:ext cx="5401310" cy="3145155"/>
            <a:chOff x="1780539" y="3257524"/>
            <a:chExt cx="5401310" cy="3145155"/>
          </a:xfrm>
        </p:grpSpPr>
        <p:sp>
          <p:nvSpPr>
            <p:cNvPr id="53" name="object 53"/>
            <p:cNvSpPr/>
            <p:nvPr/>
          </p:nvSpPr>
          <p:spPr>
            <a:xfrm>
              <a:off x="4271721" y="3418242"/>
              <a:ext cx="1470660" cy="1463675"/>
            </a:xfrm>
            <a:custGeom>
              <a:avLst/>
              <a:gdLst/>
              <a:ahLst/>
              <a:cxnLst/>
              <a:rect l="l" t="t" r="r" b="b"/>
              <a:pathLst>
                <a:path w="1470660" h="1463675">
                  <a:moveTo>
                    <a:pt x="0" y="0"/>
                  </a:moveTo>
                  <a:lnTo>
                    <a:pt x="0" y="614083"/>
                  </a:lnTo>
                  <a:lnTo>
                    <a:pt x="1470596" y="1463128"/>
                  </a:lnTo>
                  <a:lnTo>
                    <a:pt x="1470596" y="8490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677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271721" y="3418242"/>
              <a:ext cx="1470660" cy="1463675"/>
            </a:xfrm>
            <a:custGeom>
              <a:avLst/>
              <a:gdLst/>
              <a:ahLst/>
              <a:cxnLst/>
              <a:rect l="l" t="t" r="r" b="b"/>
              <a:pathLst>
                <a:path w="1470660" h="1463675">
                  <a:moveTo>
                    <a:pt x="1470596" y="849033"/>
                  </a:moveTo>
                  <a:lnTo>
                    <a:pt x="0" y="0"/>
                  </a:lnTo>
                  <a:lnTo>
                    <a:pt x="0" y="614083"/>
                  </a:lnTo>
                  <a:lnTo>
                    <a:pt x="1470596" y="1463128"/>
                  </a:lnTo>
                  <a:lnTo>
                    <a:pt x="1470596" y="84903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081574" y="4020578"/>
              <a:ext cx="190500" cy="386080"/>
            </a:xfrm>
            <a:custGeom>
              <a:avLst/>
              <a:gdLst/>
              <a:ahLst/>
              <a:cxnLst/>
              <a:rect l="l" t="t" r="r" b="b"/>
              <a:pathLst>
                <a:path w="190500" h="386079">
                  <a:moveTo>
                    <a:pt x="190093" y="385559"/>
                  </a:moveTo>
                  <a:lnTo>
                    <a:pt x="190093" y="109753"/>
                  </a:lnTo>
                  <a:lnTo>
                    <a:pt x="0" y="0"/>
                  </a:lnTo>
                  <a:lnTo>
                    <a:pt x="0" y="275793"/>
                  </a:lnTo>
                  <a:lnTo>
                    <a:pt x="190093" y="38555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092382" y="4039298"/>
              <a:ext cx="168910" cy="348615"/>
            </a:xfrm>
            <a:custGeom>
              <a:avLst/>
              <a:gdLst/>
              <a:ahLst/>
              <a:cxnLst/>
              <a:rect l="l" t="t" r="r" b="b"/>
              <a:pathLst>
                <a:path w="168910" h="348614">
                  <a:moveTo>
                    <a:pt x="0" y="0"/>
                  </a:moveTo>
                  <a:lnTo>
                    <a:pt x="0" y="250825"/>
                  </a:lnTo>
                  <a:lnTo>
                    <a:pt x="168465" y="348106"/>
                  </a:lnTo>
                  <a:lnTo>
                    <a:pt x="168465" y="972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7D9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092382" y="4039298"/>
              <a:ext cx="168910" cy="348615"/>
            </a:xfrm>
            <a:custGeom>
              <a:avLst/>
              <a:gdLst/>
              <a:ahLst/>
              <a:cxnLst/>
              <a:rect l="l" t="t" r="r" b="b"/>
              <a:pathLst>
                <a:path w="168910" h="348614">
                  <a:moveTo>
                    <a:pt x="168465" y="97256"/>
                  </a:moveTo>
                  <a:lnTo>
                    <a:pt x="168465" y="348106"/>
                  </a:lnTo>
                  <a:lnTo>
                    <a:pt x="137061" y="329970"/>
                  </a:lnTo>
                  <a:lnTo>
                    <a:pt x="84237" y="299465"/>
                  </a:lnTo>
                  <a:lnTo>
                    <a:pt x="31410" y="268961"/>
                  </a:lnTo>
                  <a:lnTo>
                    <a:pt x="0" y="250825"/>
                  </a:lnTo>
                  <a:lnTo>
                    <a:pt x="0" y="0"/>
                  </a:lnTo>
                  <a:lnTo>
                    <a:pt x="31410" y="18135"/>
                  </a:lnTo>
                  <a:lnTo>
                    <a:pt x="84237" y="48637"/>
                  </a:lnTo>
                  <a:lnTo>
                    <a:pt x="137061" y="79134"/>
                  </a:lnTo>
                  <a:lnTo>
                    <a:pt x="168465" y="97256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90604" y="4156874"/>
              <a:ext cx="172034" cy="112966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2035441" y="3420643"/>
              <a:ext cx="2231390" cy="1903730"/>
            </a:xfrm>
            <a:custGeom>
              <a:avLst/>
              <a:gdLst/>
              <a:ahLst/>
              <a:cxnLst/>
              <a:rect l="l" t="t" r="r" b="b"/>
              <a:pathLst>
                <a:path w="2231390" h="1903729">
                  <a:moveTo>
                    <a:pt x="2231390" y="0"/>
                  </a:moveTo>
                  <a:lnTo>
                    <a:pt x="0" y="1288999"/>
                  </a:lnTo>
                  <a:lnTo>
                    <a:pt x="0" y="1903196"/>
                  </a:lnTo>
                  <a:lnTo>
                    <a:pt x="2231390" y="614172"/>
                  </a:lnTo>
                  <a:lnTo>
                    <a:pt x="2231390" y="0"/>
                  </a:lnTo>
                  <a:close/>
                </a:path>
              </a:pathLst>
            </a:custGeom>
            <a:solidFill>
              <a:srgbClr val="7677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035441" y="3420643"/>
              <a:ext cx="2231390" cy="1903730"/>
            </a:xfrm>
            <a:custGeom>
              <a:avLst/>
              <a:gdLst/>
              <a:ahLst/>
              <a:cxnLst/>
              <a:rect l="l" t="t" r="r" b="b"/>
              <a:pathLst>
                <a:path w="2231390" h="1903729">
                  <a:moveTo>
                    <a:pt x="2231390" y="0"/>
                  </a:moveTo>
                  <a:lnTo>
                    <a:pt x="0" y="1288999"/>
                  </a:lnTo>
                  <a:lnTo>
                    <a:pt x="0" y="1903196"/>
                  </a:lnTo>
                  <a:lnTo>
                    <a:pt x="2231390" y="614172"/>
                  </a:lnTo>
                  <a:lnTo>
                    <a:pt x="223139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951033" y="3500297"/>
              <a:ext cx="224790" cy="490220"/>
            </a:xfrm>
            <a:custGeom>
              <a:avLst/>
              <a:gdLst/>
              <a:ahLst/>
              <a:cxnLst/>
              <a:rect l="l" t="t" r="r" b="b"/>
              <a:pathLst>
                <a:path w="224789" h="490220">
                  <a:moveTo>
                    <a:pt x="0" y="489686"/>
                  </a:moveTo>
                  <a:lnTo>
                    <a:pt x="0" y="129501"/>
                  </a:lnTo>
                  <a:lnTo>
                    <a:pt x="224307" y="0"/>
                  </a:lnTo>
                  <a:lnTo>
                    <a:pt x="224307" y="360159"/>
                  </a:lnTo>
                  <a:lnTo>
                    <a:pt x="0" y="48968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965168" y="3524745"/>
              <a:ext cx="196215" cy="441325"/>
            </a:xfrm>
            <a:custGeom>
              <a:avLst/>
              <a:gdLst/>
              <a:ahLst/>
              <a:cxnLst/>
              <a:rect l="l" t="t" r="r" b="b"/>
              <a:pathLst>
                <a:path w="196214" h="441325">
                  <a:moveTo>
                    <a:pt x="196049" y="0"/>
                  </a:moveTo>
                  <a:lnTo>
                    <a:pt x="0" y="113169"/>
                  </a:lnTo>
                  <a:lnTo>
                    <a:pt x="0" y="440766"/>
                  </a:lnTo>
                  <a:lnTo>
                    <a:pt x="196049" y="327596"/>
                  </a:lnTo>
                  <a:lnTo>
                    <a:pt x="196049" y="0"/>
                  </a:lnTo>
                  <a:close/>
                </a:path>
              </a:pathLst>
            </a:custGeom>
            <a:solidFill>
              <a:srgbClr val="D7D9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965168" y="3524745"/>
              <a:ext cx="196215" cy="441325"/>
            </a:xfrm>
            <a:custGeom>
              <a:avLst/>
              <a:gdLst/>
              <a:ahLst/>
              <a:cxnLst/>
              <a:rect l="l" t="t" r="r" b="b"/>
              <a:pathLst>
                <a:path w="196214" h="441325">
                  <a:moveTo>
                    <a:pt x="0" y="113169"/>
                  </a:moveTo>
                  <a:lnTo>
                    <a:pt x="0" y="440766"/>
                  </a:lnTo>
                  <a:lnTo>
                    <a:pt x="37271" y="419250"/>
                  </a:lnTo>
                  <a:lnTo>
                    <a:pt x="98020" y="384181"/>
                  </a:lnTo>
                  <a:lnTo>
                    <a:pt x="158771" y="349111"/>
                  </a:lnTo>
                  <a:lnTo>
                    <a:pt x="196049" y="327596"/>
                  </a:lnTo>
                  <a:lnTo>
                    <a:pt x="196049" y="0"/>
                  </a:lnTo>
                  <a:lnTo>
                    <a:pt x="158771" y="21515"/>
                  </a:lnTo>
                  <a:lnTo>
                    <a:pt x="98020" y="56584"/>
                  </a:lnTo>
                  <a:lnTo>
                    <a:pt x="37271" y="91654"/>
                  </a:lnTo>
                  <a:lnTo>
                    <a:pt x="0" y="11316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" name="object 6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63542" y="3679012"/>
              <a:ext cx="199288" cy="132257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2652039" y="4271771"/>
              <a:ext cx="228600" cy="430530"/>
            </a:xfrm>
            <a:custGeom>
              <a:avLst/>
              <a:gdLst/>
              <a:ahLst/>
              <a:cxnLst/>
              <a:rect l="l" t="t" r="r" b="b"/>
              <a:pathLst>
                <a:path w="228600" h="430529">
                  <a:moveTo>
                    <a:pt x="0" y="430504"/>
                  </a:moveTo>
                  <a:lnTo>
                    <a:pt x="0" y="131635"/>
                  </a:lnTo>
                  <a:lnTo>
                    <a:pt x="228053" y="0"/>
                  </a:lnTo>
                  <a:lnTo>
                    <a:pt x="228053" y="298869"/>
                  </a:lnTo>
                  <a:lnTo>
                    <a:pt x="0" y="43050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666161" y="4296206"/>
              <a:ext cx="200025" cy="381635"/>
            </a:xfrm>
            <a:custGeom>
              <a:avLst/>
              <a:gdLst/>
              <a:ahLst/>
              <a:cxnLst/>
              <a:rect l="l" t="t" r="r" b="b"/>
              <a:pathLst>
                <a:path w="200025" h="381635">
                  <a:moveTo>
                    <a:pt x="199796" y="0"/>
                  </a:moveTo>
                  <a:lnTo>
                    <a:pt x="0" y="115366"/>
                  </a:lnTo>
                  <a:lnTo>
                    <a:pt x="0" y="381635"/>
                  </a:lnTo>
                  <a:lnTo>
                    <a:pt x="199796" y="266268"/>
                  </a:lnTo>
                  <a:lnTo>
                    <a:pt x="1997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2666161" y="4296206"/>
              <a:ext cx="200025" cy="381635"/>
            </a:xfrm>
            <a:custGeom>
              <a:avLst/>
              <a:gdLst/>
              <a:ahLst/>
              <a:cxnLst/>
              <a:rect l="l" t="t" r="r" b="b"/>
              <a:pathLst>
                <a:path w="200025" h="381635">
                  <a:moveTo>
                    <a:pt x="0" y="115366"/>
                  </a:moveTo>
                  <a:lnTo>
                    <a:pt x="0" y="381635"/>
                  </a:lnTo>
                  <a:lnTo>
                    <a:pt x="27578" y="365709"/>
                  </a:lnTo>
                  <a:lnTo>
                    <a:pt x="73728" y="339065"/>
                  </a:lnTo>
                  <a:lnTo>
                    <a:pt x="126068" y="308846"/>
                  </a:lnTo>
                  <a:lnTo>
                    <a:pt x="172218" y="282199"/>
                  </a:lnTo>
                  <a:lnTo>
                    <a:pt x="199796" y="266268"/>
                  </a:lnTo>
                  <a:lnTo>
                    <a:pt x="199796" y="0"/>
                  </a:lnTo>
                  <a:lnTo>
                    <a:pt x="172218" y="15925"/>
                  </a:lnTo>
                  <a:lnTo>
                    <a:pt x="126068" y="42569"/>
                  </a:lnTo>
                  <a:lnTo>
                    <a:pt x="73728" y="72788"/>
                  </a:lnTo>
                  <a:lnTo>
                    <a:pt x="27578" y="99435"/>
                  </a:lnTo>
                  <a:lnTo>
                    <a:pt x="0" y="11536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661678" y="4423295"/>
              <a:ext cx="206565" cy="136461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3716172" y="3789667"/>
              <a:ext cx="164465" cy="565150"/>
            </a:xfrm>
            <a:custGeom>
              <a:avLst/>
              <a:gdLst/>
              <a:ahLst/>
              <a:cxnLst/>
              <a:rect l="l" t="t" r="r" b="b"/>
              <a:pathLst>
                <a:path w="164464" h="565150">
                  <a:moveTo>
                    <a:pt x="15366" y="555371"/>
                  </a:moveTo>
                  <a:lnTo>
                    <a:pt x="15366" y="103111"/>
                  </a:lnTo>
                  <a:lnTo>
                    <a:pt x="149059" y="26517"/>
                  </a:lnTo>
                  <a:lnTo>
                    <a:pt x="149059" y="477786"/>
                  </a:lnTo>
                  <a:lnTo>
                    <a:pt x="164426" y="468236"/>
                  </a:lnTo>
                  <a:lnTo>
                    <a:pt x="164426" y="0"/>
                  </a:lnTo>
                  <a:lnTo>
                    <a:pt x="141427" y="13169"/>
                  </a:lnTo>
                  <a:lnTo>
                    <a:pt x="0" y="94234"/>
                  </a:lnTo>
                  <a:lnTo>
                    <a:pt x="0" y="564870"/>
                  </a:lnTo>
                  <a:lnTo>
                    <a:pt x="15366" y="555371"/>
                  </a:lnTo>
                  <a:close/>
                </a:path>
                <a:path w="164464" h="565150">
                  <a:moveTo>
                    <a:pt x="80886" y="288747"/>
                  </a:moveTo>
                  <a:lnTo>
                    <a:pt x="43103" y="314451"/>
                  </a:lnTo>
                  <a:lnTo>
                    <a:pt x="43103" y="297052"/>
                  </a:lnTo>
                  <a:lnTo>
                    <a:pt x="80886" y="279450"/>
                  </a:lnTo>
                  <a:lnTo>
                    <a:pt x="80886" y="28874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743536" y="4092079"/>
              <a:ext cx="302895" cy="789305"/>
            </a:xfrm>
            <a:custGeom>
              <a:avLst/>
              <a:gdLst/>
              <a:ahLst/>
              <a:cxnLst/>
              <a:rect l="l" t="t" r="r" b="b"/>
              <a:pathLst>
                <a:path w="302895" h="789304">
                  <a:moveTo>
                    <a:pt x="302894" y="0"/>
                  </a:moveTo>
                  <a:lnTo>
                    <a:pt x="0" y="174878"/>
                  </a:lnTo>
                  <a:lnTo>
                    <a:pt x="0" y="789038"/>
                  </a:lnTo>
                  <a:lnTo>
                    <a:pt x="302894" y="614172"/>
                  </a:lnTo>
                  <a:lnTo>
                    <a:pt x="302894" y="0"/>
                  </a:lnTo>
                  <a:close/>
                </a:path>
              </a:pathLst>
            </a:custGeom>
            <a:solidFill>
              <a:srgbClr val="F5F6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5743536" y="4092079"/>
              <a:ext cx="302895" cy="789305"/>
            </a:xfrm>
            <a:custGeom>
              <a:avLst/>
              <a:gdLst/>
              <a:ahLst/>
              <a:cxnLst/>
              <a:rect l="l" t="t" r="r" b="b"/>
              <a:pathLst>
                <a:path w="302895" h="789304">
                  <a:moveTo>
                    <a:pt x="302894" y="0"/>
                  </a:moveTo>
                  <a:lnTo>
                    <a:pt x="0" y="174878"/>
                  </a:lnTo>
                  <a:lnTo>
                    <a:pt x="0" y="789038"/>
                  </a:lnTo>
                  <a:lnTo>
                    <a:pt x="302894" y="614172"/>
                  </a:lnTo>
                  <a:lnTo>
                    <a:pt x="302894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6045631" y="4092905"/>
              <a:ext cx="774700" cy="1061720"/>
            </a:xfrm>
            <a:custGeom>
              <a:avLst/>
              <a:gdLst/>
              <a:ahLst/>
              <a:cxnLst/>
              <a:rect l="l" t="t" r="r" b="b"/>
              <a:pathLst>
                <a:path w="774700" h="1061720">
                  <a:moveTo>
                    <a:pt x="0" y="0"/>
                  </a:moveTo>
                  <a:lnTo>
                    <a:pt x="0" y="614108"/>
                  </a:lnTo>
                  <a:lnTo>
                    <a:pt x="774306" y="1061123"/>
                  </a:lnTo>
                  <a:lnTo>
                    <a:pt x="774306" y="4470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677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6045631" y="4092905"/>
              <a:ext cx="774700" cy="1061720"/>
            </a:xfrm>
            <a:custGeom>
              <a:avLst/>
              <a:gdLst/>
              <a:ahLst/>
              <a:cxnLst/>
              <a:rect l="l" t="t" r="r" b="b"/>
              <a:pathLst>
                <a:path w="774700" h="1061720">
                  <a:moveTo>
                    <a:pt x="774306" y="447027"/>
                  </a:moveTo>
                  <a:lnTo>
                    <a:pt x="0" y="0"/>
                  </a:lnTo>
                  <a:lnTo>
                    <a:pt x="0" y="614108"/>
                  </a:lnTo>
                  <a:lnTo>
                    <a:pt x="774306" y="1061123"/>
                  </a:lnTo>
                  <a:lnTo>
                    <a:pt x="774306" y="44702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2036317" y="4034815"/>
              <a:ext cx="3706495" cy="2232025"/>
            </a:xfrm>
            <a:custGeom>
              <a:avLst/>
              <a:gdLst/>
              <a:ahLst/>
              <a:cxnLst/>
              <a:rect l="l" t="t" r="r" b="b"/>
              <a:pathLst>
                <a:path w="3706495" h="2232025">
                  <a:moveTo>
                    <a:pt x="2230513" y="0"/>
                  </a:moveTo>
                  <a:lnTo>
                    <a:pt x="0" y="1290929"/>
                  </a:lnTo>
                  <a:lnTo>
                    <a:pt x="1629981" y="2231974"/>
                  </a:lnTo>
                  <a:lnTo>
                    <a:pt x="3408502" y="1202004"/>
                  </a:lnTo>
                  <a:lnTo>
                    <a:pt x="3249295" y="1110234"/>
                  </a:lnTo>
                  <a:lnTo>
                    <a:pt x="3705999" y="846556"/>
                  </a:lnTo>
                  <a:lnTo>
                    <a:pt x="2230513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2036317" y="4034815"/>
              <a:ext cx="3706495" cy="2232025"/>
            </a:xfrm>
            <a:custGeom>
              <a:avLst/>
              <a:gdLst/>
              <a:ahLst/>
              <a:cxnLst/>
              <a:rect l="l" t="t" r="r" b="b"/>
              <a:pathLst>
                <a:path w="3706495" h="2232025">
                  <a:moveTo>
                    <a:pt x="0" y="1290929"/>
                  </a:moveTo>
                  <a:lnTo>
                    <a:pt x="1629981" y="2231974"/>
                  </a:lnTo>
                  <a:lnTo>
                    <a:pt x="3408502" y="1202004"/>
                  </a:lnTo>
                  <a:lnTo>
                    <a:pt x="3249295" y="1110234"/>
                  </a:lnTo>
                  <a:lnTo>
                    <a:pt x="3705999" y="846556"/>
                  </a:lnTo>
                  <a:lnTo>
                    <a:pt x="2230513" y="0"/>
                  </a:lnTo>
                  <a:lnTo>
                    <a:pt x="0" y="129092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5298706" y="4707013"/>
              <a:ext cx="1501140" cy="863600"/>
            </a:xfrm>
            <a:custGeom>
              <a:avLst/>
              <a:gdLst/>
              <a:ahLst/>
              <a:cxnLst/>
              <a:rect l="l" t="t" r="r" b="b"/>
              <a:pathLst>
                <a:path w="1501140" h="863600">
                  <a:moveTo>
                    <a:pt x="746925" y="0"/>
                  </a:moveTo>
                  <a:lnTo>
                    <a:pt x="0" y="430517"/>
                  </a:lnTo>
                  <a:lnTo>
                    <a:pt x="754634" y="863180"/>
                  </a:lnTo>
                  <a:lnTo>
                    <a:pt x="1501101" y="432206"/>
                  </a:lnTo>
                  <a:lnTo>
                    <a:pt x="746925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5298706" y="4707013"/>
              <a:ext cx="1501140" cy="863600"/>
            </a:xfrm>
            <a:custGeom>
              <a:avLst/>
              <a:gdLst/>
              <a:ahLst/>
              <a:cxnLst/>
              <a:rect l="l" t="t" r="r" b="b"/>
              <a:pathLst>
                <a:path w="1501140" h="863600">
                  <a:moveTo>
                    <a:pt x="746925" y="0"/>
                  </a:moveTo>
                  <a:lnTo>
                    <a:pt x="1501101" y="432206"/>
                  </a:lnTo>
                  <a:lnTo>
                    <a:pt x="754634" y="863180"/>
                  </a:lnTo>
                  <a:lnTo>
                    <a:pt x="0" y="430517"/>
                  </a:lnTo>
                  <a:lnTo>
                    <a:pt x="746925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8" name="object 7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204842" y="3810228"/>
              <a:ext cx="596366" cy="984504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387166" y="4805311"/>
              <a:ext cx="203949" cy="156806"/>
            </a:xfrm>
            <a:prstGeom prst="rect">
              <a:avLst/>
            </a:prstGeom>
          </p:spPr>
        </p:pic>
        <p:sp>
          <p:nvSpPr>
            <p:cNvPr id="80" name="object 80"/>
            <p:cNvSpPr/>
            <p:nvPr/>
          </p:nvSpPr>
          <p:spPr>
            <a:xfrm>
              <a:off x="2032761" y="4361484"/>
              <a:ext cx="2903855" cy="1901825"/>
            </a:xfrm>
            <a:custGeom>
              <a:avLst/>
              <a:gdLst/>
              <a:ahLst/>
              <a:cxnLst/>
              <a:rect l="l" t="t" r="r" b="b"/>
              <a:pathLst>
                <a:path w="2903854" h="1901825">
                  <a:moveTo>
                    <a:pt x="1668233" y="0"/>
                  </a:moveTo>
                  <a:lnTo>
                    <a:pt x="0" y="960691"/>
                  </a:lnTo>
                  <a:lnTo>
                    <a:pt x="1629981" y="1901748"/>
                  </a:lnTo>
                  <a:lnTo>
                    <a:pt x="2903486" y="116894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1" name="object 8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796135" y="3257524"/>
              <a:ext cx="5040083" cy="3012909"/>
            </a:xfrm>
            <a:prstGeom prst="rect">
              <a:avLst/>
            </a:prstGeom>
          </p:spPr>
        </p:pic>
        <p:sp>
          <p:nvSpPr>
            <p:cNvPr id="82" name="object 82"/>
            <p:cNvSpPr/>
            <p:nvPr/>
          </p:nvSpPr>
          <p:spPr>
            <a:xfrm>
              <a:off x="1796135" y="3259810"/>
              <a:ext cx="2466340" cy="1510030"/>
            </a:xfrm>
            <a:custGeom>
              <a:avLst/>
              <a:gdLst/>
              <a:ahLst/>
              <a:cxnLst/>
              <a:rect l="l" t="t" r="r" b="b"/>
              <a:pathLst>
                <a:path w="2466340" h="1510029">
                  <a:moveTo>
                    <a:pt x="2466238" y="0"/>
                  </a:moveTo>
                  <a:lnTo>
                    <a:pt x="0" y="1423860"/>
                  </a:lnTo>
                  <a:lnTo>
                    <a:pt x="570623" y="150986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1799894" y="3269284"/>
              <a:ext cx="4284980" cy="2450465"/>
            </a:xfrm>
            <a:custGeom>
              <a:avLst/>
              <a:gdLst/>
              <a:ahLst/>
              <a:cxnLst/>
              <a:rect l="l" t="t" r="r" b="b"/>
              <a:pathLst>
                <a:path w="4284980" h="2450465">
                  <a:moveTo>
                    <a:pt x="2766110" y="608736"/>
                  </a:moveTo>
                  <a:lnTo>
                    <a:pt x="3468103" y="203479"/>
                  </a:lnTo>
                </a:path>
                <a:path w="4284980" h="2450465">
                  <a:moveTo>
                    <a:pt x="1034224" y="1608607"/>
                  </a:moveTo>
                  <a:lnTo>
                    <a:pt x="1588160" y="1288834"/>
                  </a:lnTo>
                </a:path>
                <a:path w="4284980" h="2450465">
                  <a:moveTo>
                    <a:pt x="2881160" y="640016"/>
                  </a:moveTo>
                  <a:lnTo>
                    <a:pt x="3529952" y="265442"/>
                  </a:lnTo>
                </a:path>
                <a:path w="4284980" h="2450465">
                  <a:moveTo>
                    <a:pt x="1089482" y="1674393"/>
                  </a:moveTo>
                  <a:lnTo>
                    <a:pt x="1627212" y="1363941"/>
                  </a:lnTo>
                </a:path>
                <a:path w="4284980" h="2450465">
                  <a:moveTo>
                    <a:pt x="2911894" y="719963"/>
                  </a:moveTo>
                  <a:lnTo>
                    <a:pt x="3591801" y="327431"/>
                  </a:lnTo>
                </a:path>
                <a:path w="4284980" h="2450465">
                  <a:moveTo>
                    <a:pt x="1541119" y="1511350"/>
                  </a:moveTo>
                  <a:lnTo>
                    <a:pt x="1688287" y="1426375"/>
                  </a:lnTo>
                </a:path>
                <a:path w="4284980" h="2450465">
                  <a:moveTo>
                    <a:pt x="1125740" y="1751164"/>
                  </a:moveTo>
                  <a:lnTo>
                    <a:pt x="1299298" y="1650949"/>
                  </a:lnTo>
                </a:path>
                <a:path w="4284980" h="2450465">
                  <a:moveTo>
                    <a:pt x="3011170" y="760336"/>
                  </a:moveTo>
                  <a:lnTo>
                    <a:pt x="3653650" y="389407"/>
                  </a:lnTo>
                </a:path>
                <a:path w="4284980" h="2450465">
                  <a:moveTo>
                    <a:pt x="1629422" y="1558061"/>
                  </a:moveTo>
                  <a:lnTo>
                    <a:pt x="1758099" y="1483766"/>
                  </a:lnTo>
                </a:path>
                <a:path w="4284980" h="2450465">
                  <a:moveTo>
                    <a:pt x="1187602" y="1813128"/>
                  </a:moveTo>
                  <a:lnTo>
                    <a:pt x="1309560" y="1742732"/>
                  </a:lnTo>
                </a:path>
                <a:path w="4284980" h="2450465">
                  <a:moveTo>
                    <a:pt x="3050159" y="835494"/>
                  </a:moveTo>
                  <a:lnTo>
                    <a:pt x="3715486" y="451370"/>
                  </a:lnTo>
                </a:path>
                <a:path w="4284980" h="2450465">
                  <a:moveTo>
                    <a:pt x="1662074" y="1636890"/>
                  </a:moveTo>
                  <a:lnTo>
                    <a:pt x="1846224" y="1530578"/>
                  </a:lnTo>
                </a:path>
                <a:path w="4284980" h="2450465">
                  <a:moveTo>
                    <a:pt x="1249438" y="1875116"/>
                  </a:moveTo>
                  <a:lnTo>
                    <a:pt x="1358531" y="1812137"/>
                  </a:lnTo>
                </a:path>
                <a:path w="4284980" h="2450465">
                  <a:moveTo>
                    <a:pt x="3110179" y="898550"/>
                  </a:moveTo>
                  <a:lnTo>
                    <a:pt x="3777322" y="513359"/>
                  </a:lnTo>
                </a:path>
                <a:path w="4284980" h="2450465">
                  <a:moveTo>
                    <a:pt x="1668221" y="1731022"/>
                  </a:moveTo>
                  <a:lnTo>
                    <a:pt x="1882838" y="1607121"/>
                  </a:lnTo>
                </a:path>
                <a:path w="4284980" h="2450465">
                  <a:moveTo>
                    <a:pt x="1311287" y="1937105"/>
                  </a:moveTo>
                  <a:lnTo>
                    <a:pt x="1447393" y="1858518"/>
                  </a:lnTo>
                </a:path>
                <a:path w="4284980" h="2450465">
                  <a:moveTo>
                    <a:pt x="3189833" y="950239"/>
                  </a:moveTo>
                  <a:lnTo>
                    <a:pt x="3839171" y="575348"/>
                  </a:lnTo>
                </a:path>
                <a:path w="4284980" h="2450465">
                  <a:moveTo>
                    <a:pt x="1613903" y="1860080"/>
                  </a:moveTo>
                  <a:lnTo>
                    <a:pt x="2044700" y="1611363"/>
                  </a:lnTo>
                </a:path>
                <a:path w="4284980" h="2450465">
                  <a:moveTo>
                    <a:pt x="1373136" y="1999107"/>
                  </a:moveTo>
                  <a:lnTo>
                    <a:pt x="1603133" y="1866303"/>
                  </a:lnTo>
                </a:path>
                <a:path w="4284980" h="2450465">
                  <a:moveTo>
                    <a:pt x="3303549" y="982268"/>
                  </a:moveTo>
                  <a:lnTo>
                    <a:pt x="3901008" y="637362"/>
                  </a:lnTo>
                </a:path>
                <a:path w="4284980" h="2450465">
                  <a:moveTo>
                    <a:pt x="1434985" y="2061070"/>
                  </a:moveTo>
                  <a:lnTo>
                    <a:pt x="2161819" y="1641424"/>
                  </a:lnTo>
                </a:path>
                <a:path w="4284980" h="2450465">
                  <a:moveTo>
                    <a:pt x="3371672" y="1040638"/>
                  </a:moveTo>
                  <a:lnTo>
                    <a:pt x="3962882" y="699325"/>
                  </a:lnTo>
                </a:path>
                <a:path w="4284980" h="2450465">
                  <a:moveTo>
                    <a:pt x="1496822" y="2123033"/>
                  </a:moveTo>
                  <a:lnTo>
                    <a:pt x="2337092" y="1637931"/>
                  </a:lnTo>
                </a:path>
                <a:path w="4284980" h="2450465">
                  <a:moveTo>
                    <a:pt x="3463886" y="1085088"/>
                  </a:moveTo>
                  <a:lnTo>
                    <a:pt x="4024718" y="761301"/>
                  </a:lnTo>
                </a:path>
                <a:path w="4284980" h="2450465">
                  <a:moveTo>
                    <a:pt x="1558671" y="2185047"/>
                  </a:moveTo>
                  <a:lnTo>
                    <a:pt x="2562021" y="1605762"/>
                  </a:lnTo>
                </a:path>
                <a:path w="4284980" h="2450465">
                  <a:moveTo>
                    <a:pt x="3515931" y="1152728"/>
                  </a:moveTo>
                  <a:lnTo>
                    <a:pt x="4086555" y="823264"/>
                  </a:lnTo>
                </a:path>
                <a:path w="4284980" h="2450465">
                  <a:moveTo>
                    <a:pt x="2482964" y="1749082"/>
                  </a:moveTo>
                  <a:lnTo>
                    <a:pt x="2711945" y="1616900"/>
                  </a:lnTo>
                </a:path>
                <a:path w="4284980" h="2450465">
                  <a:moveTo>
                    <a:pt x="1620520" y="2247011"/>
                  </a:moveTo>
                  <a:lnTo>
                    <a:pt x="2249512" y="1883867"/>
                  </a:lnTo>
                </a:path>
                <a:path w="4284980" h="2450465">
                  <a:moveTo>
                    <a:pt x="3661041" y="1166647"/>
                  </a:moveTo>
                  <a:lnTo>
                    <a:pt x="4148391" y="885278"/>
                  </a:lnTo>
                </a:path>
                <a:path w="4284980" h="2450465">
                  <a:moveTo>
                    <a:pt x="2665666" y="1741297"/>
                  </a:moveTo>
                  <a:lnTo>
                    <a:pt x="2821508" y="1651355"/>
                  </a:lnTo>
                </a:path>
                <a:path w="4284980" h="2450465">
                  <a:moveTo>
                    <a:pt x="1682356" y="2309025"/>
                  </a:moveTo>
                  <a:lnTo>
                    <a:pt x="2202281" y="2008835"/>
                  </a:lnTo>
                </a:path>
                <a:path w="4284980" h="2450465">
                  <a:moveTo>
                    <a:pt x="3856913" y="1151267"/>
                  </a:moveTo>
                  <a:lnTo>
                    <a:pt x="4210240" y="947267"/>
                  </a:lnTo>
                </a:path>
                <a:path w="4284980" h="2450465">
                  <a:moveTo>
                    <a:pt x="2808363" y="1756625"/>
                  </a:moveTo>
                  <a:lnTo>
                    <a:pt x="2872574" y="1719541"/>
                  </a:lnTo>
                </a:path>
                <a:path w="4284980" h="2450465">
                  <a:moveTo>
                    <a:pt x="1744205" y="2370988"/>
                  </a:moveTo>
                  <a:lnTo>
                    <a:pt x="2193213" y="2111756"/>
                  </a:lnTo>
                </a:path>
                <a:path w="4284980" h="2450465">
                  <a:moveTo>
                    <a:pt x="3902278" y="1222743"/>
                  </a:moveTo>
                  <a:lnTo>
                    <a:pt x="4272089" y="1009256"/>
                  </a:lnTo>
                </a:path>
                <a:path w="4284980" h="2450465">
                  <a:moveTo>
                    <a:pt x="2857614" y="1825853"/>
                  </a:moveTo>
                  <a:lnTo>
                    <a:pt x="2955175" y="1769541"/>
                  </a:lnTo>
                </a:path>
                <a:path w="4284980" h="2450465">
                  <a:moveTo>
                    <a:pt x="1806041" y="2432977"/>
                  </a:moveTo>
                  <a:lnTo>
                    <a:pt x="2250986" y="2176094"/>
                  </a:lnTo>
                </a:path>
                <a:path w="4284980" h="2450465">
                  <a:moveTo>
                    <a:pt x="1158024" y="1537144"/>
                  </a:moveTo>
                  <a:lnTo>
                    <a:pt x="1219873" y="1599133"/>
                  </a:lnTo>
                </a:path>
                <a:path w="4284980" h="2450465">
                  <a:moveTo>
                    <a:pt x="1313992" y="1447114"/>
                  </a:moveTo>
                  <a:lnTo>
                    <a:pt x="1375829" y="1509090"/>
                  </a:lnTo>
                </a:path>
                <a:path w="4284980" h="2450465">
                  <a:moveTo>
                    <a:pt x="1469961" y="1357071"/>
                  </a:moveTo>
                  <a:lnTo>
                    <a:pt x="1531797" y="1419059"/>
                  </a:lnTo>
                </a:path>
                <a:path w="4284980" h="2450465">
                  <a:moveTo>
                    <a:pt x="2873616" y="546696"/>
                  </a:moveTo>
                  <a:lnTo>
                    <a:pt x="2935427" y="608660"/>
                  </a:lnTo>
                </a:path>
                <a:path w="4284980" h="2450465">
                  <a:moveTo>
                    <a:pt x="3029572" y="456628"/>
                  </a:moveTo>
                  <a:lnTo>
                    <a:pt x="3091421" y="518617"/>
                  </a:lnTo>
                </a:path>
                <a:path w="4284980" h="2450465">
                  <a:moveTo>
                    <a:pt x="3185528" y="366585"/>
                  </a:moveTo>
                  <a:lnTo>
                    <a:pt x="3247377" y="428574"/>
                  </a:lnTo>
                </a:path>
                <a:path w="4284980" h="2450465">
                  <a:moveTo>
                    <a:pt x="3341497" y="276555"/>
                  </a:moveTo>
                  <a:lnTo>
                    <a:pt x="3403346" y="338543"/>
                  </a:lnTo>
                </a:path>
                <a:path w="4284980" h="2450465">
                  <a:moveTo>
                    <a:pt x="1125753" y="1751164"/>
                  </a:moveTo>
                  <a:lnTo>
                    <a:pt x="1187602" y="1813128"/>
                  </a:lnTo>
                </a:path>
                <a:path w="4284980" h="2450465">
                  <a:moveTo>
                    <a:pt x="1281709" y="1661121"/>
                  </a:moveTo>
                  <a:lnTo>
                    <a:pt x="1323873" y="1703362"/>
                  </a:lnTo>
                </a:path>
                <a:path w="4284980" h="2450465">
                  <a:moveTo>
                    <a:pt x="1593634" y="1481048"/>
                  </a:moveTo>
                  <a:lnTo>
                    <a:pt x="1655483" y="1542999"/>
                  </a:lnTo>
                </a:path>
                <a:path w="4284980" h="2450465">
                  <a:moveTo>
                    <a:pt x="2997288" y="670674"/>
                  </a:moveTo>
                  <a:lnTo>
                    <a:pt x="3059125" y="732637"/>
                  </a:lnTo>
                </a:path>
                <a:path w="4284980" h="2450465">
                  <a:moveTo>
                    <a:pt x="3153257" y="580605"/>
                  </a:moveTo>
                  <a:lnTo>
                    <a:pt x="3215106" y="642594"/>
                  </a:lnTo>
                </a:path>
                <a:path w="4284980" h="2450465">
                  <a:moveTo>
                    <a:pt x="3309226" y="490562"/>
                  </a:moveTo>
                  <a:lnTo>
                    <a:pt x="3371075" y="552551"/>
                  </a:lnTo>
                </a:path>
                <a:path w="4284980" h="2450465">
                  <a:moveTo>
                    <a:pt x="3465169" y="400519"/>
                  </a:moveTo>
                  <a:lnTo>
                    <a:pt x="3527018" y="462508"/>
                  </a:lnTo>
                </a:path>
                <a:path w="4284980" h="2450465">
                  <a:moveTo>
                    <a:pt x="1249438" y="1875116"/>
                  </a:moveTo>
                  <a:lnTo>
                    <a:pt x="1311300" y="1937105"/>
                  </a:lnTo>
                </a:path>
                <a:path w="4284980" h="2450465">
                  <a:moveTo>
                    <a:pt x="1717332" y="1605013"/>
                  </a:moveTo>
                  <a:lnTo>
                    <a:pt x="1779181" y="1666976"/>
                  </a:lnTo>
                </a:path>
                <a:path w="4284980" h="2450465">
                  <a:moveTo>
                    <a:pt x="3120974" y="794626"/>
                  </a:moveTo>
                  <a:lnTo>
                    <a:pt x="3182835" y="856602"/>
                  </a:lnTo>
                </a:path>
                <a:path w="4284980" h="2450465">
                  <a:moveTo>
                    <a:pt x="3276942" y="704583"/>
                  </a:moveTo>
                  <a:lnTo>
                    <a:pt x="3338804" y="766572"/>
                  </a:lnTo>
                </a:path>
                <a:path w="4284980" h="2450465">
                  <a:moveTo>
                    <a:pt x="3432911" y="614540"/>
                  </a:moveTo>
                  <a:lnTo>
                    <a:pt x="3494760" y="676529"/>
                  </a:lnTo>
                </a:path>
                <a:path w="4284980" h="2450465">
                  <a:moveTo>
                    <a:pt x="3588880" y="524471"/>
                  </a:moveTo>
                  <a:lnTo>
                    <a:pt x="3650716" y="586460"/>
                  </a:lnTo>
                </a:path>
                <a:path w="4284980" h="2450465">
                  <a:moveTo>
                    <a:pt x="1373136" y="1999107"/>
                  </a:moveTo>
                  <a:lnTo>
                    <a:pt x="1434985" y="2061070"/>
                  </a:lnTo>
                </a:path>
                <a:path w="4284980" h="2450465">
                  <a:moveTo>
                    <a:pt x="1529092" y="1909051"/>
                  </a:moveTo>
                  <a:lnTo>
                    <a:pt x="1590941" y="1971040"/>
                  </a:lnTo>
                </a:path>
                <a:path w="4284980" h="2450465">
                  <a:moveTo>
                    <a:pt x="1685061" y="1819008"/>
                  </a:moveTo>
                  <a:lnTo>
                    <a:pt x="1746910" y="1880997"/>
                  </a:lnTo>
                </a:path>
                <a:path w="4284980" h="2450465">
                  <a:moveTo>
                    <a:pt x="1841017" y="1728965"/>
                  </a:moveTo>
                  <a:lnTo>
                    <a:pt x="1902866" y="1790954"/>
                  </a:lnTo>
                </a:path>
                <a:path w="4284980" h="2450465">
                  <a:moveTo>
                    <a:pt x="1996998" y="1638922"/>
                  </a:moveTo>
                  <a:lnTo>
                    <a:pt x="2058822" y="1700911"/>
                  </a:lnTo>
                </a:path>
                <a:path w="4284980" h="2450465">
                  <a:moveTo>
                    <a:pt x="3244672" y="918591"/>
                  </a:moveTo>
                  <a:lnTo>
                    <a:pt x="3306521" y="980579"/>
                  </a:lnTo>
                </a:path>
                <a:path w="4284980" h="2450465">
                  <a:moveTo>
                    <a:pt x="3400640" y="828522"/>
                  </a:moveTo>
                  <a:lnTo>
                    <a:pt x="3462489" y="890511"/>
                  </a:lnTo>
                </a:path>
                <a:path w="4284980" h="2450465">
                  <a:moveTo>
                    <a:pt x="3556609" y="738517"/>
                  </a:moveTo>
                  <a:lnTo>
                    <a:pt x="3618445" y="800506"/>
                  </a:lnTo>
                </a:path>
                <a:path w="4284980" h="2450465">
                  <a:moveTo>
                    <a:pt x="3712578" y="648449"/>
                  </a:moveTo>
                  <a:lnTo>
                    <a:pt x="3774427" y="710463"/>
                  </a:lnTo>
                </a:path>
                <a:path w="4284980" h="2450465">
                  <a:moveTo>
                    <a:pt x="1496822" y="2123059"/>
                  </a:moveTo>
                  <a:lnTo>
                    <a:pt x="1558671" y="2185047"/>
                  </a:lnTo>
                </a:path>
                <a:path w="4284980" h="2450465">
                  <a:moveTo>
                    <a:pt x="1652790" y="2033016"/>
                  </a:moveTo>
                  <a:lnTo>
                    <a:pt x="1714627" y="2095004"/>
                  </a:lnTo>
                </a:path>
                <a:path w="4284980" h="2450465">
                  <a:moveTo>
                    <a:pt x="1808746" y="1942985"/>
                  </a:moveTo>
                  <a:lnTo>
                    <a:pt x="1870595" y="2004961"/>
                  </a:lnTo>
                </a:path>
                <a:path w="4284980" h="2450465">
                  <a:moveTo>
                    <a:pt x="1964715" y="1852942"/>
                  </a:moveTo>
                  <a:lnTo>
                    <a:pt x="2026551" y="1914931"/>
                  </a:lnTo>
                </a:path>
                <a:path w="4284980" h="2450465">
                  <a:moveTo>
                    <a:pt x="2120671" y="1762899"/>
                  </a:moveTo>
                  <a:lnTo>
                    <a:pt x="2182520" y="1824888"/>
                  </a:lnTo>
                </a:path>
                <a:path w="4284980" h="2450465">
                  <a:moveTo>
                    <a:pt x="2276640" y="1672856"/>
                  </a:moveTo>
                  <a:lnTo>
                    <a:pt x="2338489" y="1734820"/>
                  </a:lnTo>
                </a:path>
                <a:path w="4284980" h="2450465">
                  <a:moveTo>
                    <a:pt x="2450134" y="1600403"/>
                  </a:moveTo>
                  <a:lnTo>
                    <a:pt x="2494457" y="1644802"/>
                  </a:lnTo>
                </a:path>
                <a:path w="4284980" h="2450465">
                  <a:moveTo>
                    <a:pt x="3524338" y="952500"/>
                  </a:moveTo>
                  <a:lnTo>
                    <a:pt x="3586175" y="1014488"/>
                  </a:lnTo>
                </a:path>
                <a:path w="4284980" h="2450465">
                  <a:moveTo>
                    <a:pt x="3680307" y="862457"/>
                  </a:moveTo>
                  <a:lnTo>
                    <a:pt x="3742156" y="924445"/>
                  </a:lnTo>
                </a:path>
                <a:path w="4284980" h="2450465">
                  <a:moveTo>
                    <a:pt x="3836276" y="772426"/>
                  </a:moveTo>
                  <a:lnTo>
                    <a:pt x="3898125" y="834402"/>
                  </a:lnTo>
                </a:path>
                <a:path w="4284980" h="2450465">
                  <a:moveTo>
                    <a:pt x="1620520" y="2247036"/>
                  </a:moveTo>
                  <a:lnTo>
                    <a:pt x="1682356" y="2309025"/>
                  </a:lnTo>
                </a:path>
                <a:path w="4284980" h="2450465">
                  <a:moveTo>
                    <a:pt x="1776476" y="2156968"/>
                  </a:moveTo>
                  <a:lnTo>
                    <a:pt x="1838325" y="2218982"/>
                  </a:lnTo>
                </a:path>
                <a:path w="4284980" h="2450465">
                  <a:moveTo>
                    <a:pt x="1932444" y="2066950"/>
                  </a:moveTo>
                  <a:lnTo>
                    <a:pt x="1994281" y="2128939"/>
                  </a:lnTo>
                </a:path>
                <a:path w="4284980" h="2450465">
                  <a:moveTo>
                    <a:pt x="2088400" y="1976907"/>
                  </a:moveTo>
                  <a:lnTo>
                    <a:pt x="2150249" y="2038870"/>
                  </a:lnTo>
                </a:path>
                <a:path w="4284980" h="2450465">
                  <a:moveTo>
                    <a:pt x="2244369" y="1886851"/>
                  </a:moveTo>
                  <a:lnTo>
                    <a:pt x="2248281" y="1890763"/>
                  </a:lnTo>
                </a:path>
                <a:path w="4284980" h="2450465">
                  <a:moveTo>
                    <a:pt x="2556294" y="1706765"/>
                  </a:moveTo>
                  <a:lnTo>
                    <a:pt x="2569032" y="1719567"/>
                  </a:lnTo>
                </a:path>
                <a:path w="4284980" h="2450465">
                  <a:moveTo>
                    <a:pt x="2745066" y="1649615"/>
                  </a:moveTo>
                  <a:lnTo>
                    <a:pt x="2774099" y="1678711"/>
                  </a:lnTo>
                </a:path>
                <a:path w="4284980" h="2450465">
                  <a:moveTo>
                    <a:pt x="3648024" y="1076477"/>
                  </a:moveTo>
                  <a:lnTo>
                    <a:pt x="3709885" y="1138466"/>
                  </a:lnTo>
                </a:path>
                <a:path w="4284980" h="2450465">
                  <a:moveTo>
                    <a:pt x="3803992" y="986434"/>
                  </a:moveTo>
                  <a:lnTo>
                    <a:pt x="3865854" y="1048423"/>
                  </a:lnTo>
                </a:path>
                <a:path w="4284980" h="2450465">
                  <a:moveTo>
                    <a:pt x="3959961" y="896391"/>
                  </a:moveTo>
                  <a:lnTo>
                    <a:pt x="4021810" y="958380"/>
                  </a:lnTo>
                </a:path>
                <a:path w="4284980" h="2450465">
                  <a:moveTo>
                    <a:pt x="1744205" y="2370988"/>
                  </a:moveTo>
                  <a:lnTo>
                    <a:pt x="1806054" y="2433002"/>
                  </a:lnTo>
                </a:path>
                <a:path w="4284980" h="2450465">
                  <a:moveTo>
                    <a:pt x="1900174" y="2280970"/>
                  </a:moveTo>
                  <a:lnTo>
                    <a:pt x="1962023" y="2342934"/>
                  </a:lnTo>
                </a:path>
                <a:path w="4284980" h="2450465">
                  <a:moveTo>
                    <a:pt x="2056130" y="2190902"/>
                  </a:moveTo>
                  <a:lnTo>
                    <a:pt x="2117979" y="2252891"/>
                  </a:lnTo>
                </a:path>
                <a:path w="4284980" h="2450465">
                  <a:moveTo>
                    <a:pt x="2835960" y="1740700"/>
                  </a:moveTo>
                  <a:lnTo>
                    <a:pt x="2897784" y="1802688"/>
                  </a:lnTo>
                </a:path>
                <a:path w="4284980" h="2450465">
                  <a:moveTo>
                    <a:pt x="3927665" y="1110411"/>
                  </a:moveTo>
                  <a:lnTo>
                    <a:pt x="3989527" y="1172400"/>
                  </a:lnTo>
                </a:path>
                <a:path w="4284980" h="2450465">
                  <a:moveTo>
                    <a:pt x="4083634" y="1020368"/>
                  </a:moveTo>
                  <a:lnTo>
                    <a:pt x="4145483" y="1082332"/>
                  </a:lnTo>
                </a:path>
                <a:path w="4284980" h="2450465">
                  <a:moveTo>
                    <a:pt x="1141247" y="1644535"/>
                  </a:moveTo>
                  <a:lnTo>
                    <a:pt x="1203083" y="1706511"/>
                  </a:lnTo>
                </a:path>
                <a:path w="4284980" h="2450465">
                  <a:moveTo>
                    <a:pt x="1297203" y="1554492"/>
                  </a:moveTo>
                  <a:lnTo>
                    <a:pt x="1339227" y="1596605"/>
                  </a:lnTo>
                </a:path>
                <a:path w="4284980" h="2450465">
                  <a:moveTo>
                    <a:pt x="1453159" y="1464475"/>
                  </a:moveTo>
                  <a:lnTo>
                    <a:pt x="1479550" y="1490891"/>
                  </a:lnTo>
                </a:path>
                <a:path w="4284980" h="2450465">
                  <a:moveTo>
                    <a:pt x="1656778" y="1422158"/>
                  </a:moveTo>
                  <a:lnTo>
                    <a:pt x="1670977" y="1436395"/>
                  </a:lnTo>
                </a:path>
                <a:path w="4284980" h="2450465">
                  <a:moveTo>
                    <a:pt x="1609128" y="1374406"/>
                  </a:moveTo>
                  <a:lnTo>
                    <a:pt x="1633524" y="1398866"/>
                  </a:lnTo>
                </a:path>
                <a:path w="4284980" h="2450465">
                  <a:moveTo>
                    <a:pt x="2905201" y="702576"/>
                  </a:moveTo>
                  <a:lnTo>
                    <a:pt x="2918675" y="716064"/>
                  </a:lnTo>
                </a:path>
                <a:path w="4284980" h="2450465">
                  <a:moveTo>
                    <a:pt x="3012795" y="564007"/>
                  </a:moveTo>
                  <a:lnTo>
                    <a:pt x="3074631" y="626021"/>
                  </a:lnTo>
                </a:path>
                <a:path w="4284980" h="2450465">
                  <a:moveTo>
                    <a:pt x="3168738" y="473989"/>
                  </a:moveTo>
                  <a:lnTo>
                    <a:pt x="3230575" y="535978"/>
                  </a:lnTo>
                </a:path>
                <a:path w="4284980" h="2450465">
                  <a:moveTo>
                    <a:pt x="3324720" y="383933"/>
                  </a:moveTo>
                  <a:lnTo>
                    <a:pt x="3386556" y="445909"/>
                  </a:lnTo>
                </a:path>
                <a:path w="4284980" h="2450465">
                  <a:moveTo>
                    <a:pt x="3480676" y="293890"/>
                  </a:moveTo>
                  <a:lnTo>
                    <a:pt x="3542525" y="355879"/>
                  </a:lnTo>
                </a:path>
                <a:path w="4284980" h="2450465">
                  <a:moveTo>
                    <a:pt x="1264932" y="1768525"/>
                  </a:moveTo>
                  <a:lnTo>
                    <a:pt x="1326769" y="1830489"/>
                  </a:lnTo>
                </a:path>
                <a:path w="4284980" h="2450465">
                  <a:moveTo>
                    <a:pt x="1732826" y="1498358"/>
                  </a:moveTo>
                  <a:lnTo>
                    <a:pt x="1794649" y="1560372"/>
                  </a:lnTo>
                </a:path>
                <a:path w="4284980" h="2450465">
                  <a:moveTo>
                    <a:pt x="3136480" y="687984"/>
                  </a:moveTo>
                  <a:lnTo>
                    <a:pt x="3198304" y="749973"/>
                  </a:lnTo>
                </a:path>
                <a:path w="4284980" h="2450465">
                  <a:moveTo>
                    <a:pt x="3292436" y="597941"/>
                  </a:moveTo>
                  <a:lnTo>
                    <a:pt x="3354285" y="659930"/>
                  </a:lnTo>
                </a:path>
                <a:path w="4284980" h="2450465">
                  <a:moveTo>
                    <a:pt x="3448405" y="507898"/>
                  </a:moveTo>
                  <a:lnTo>
                    <a:pt x="3510254" y="569887"/>
                  </a:lnTo>
                </a:path>
                <a:path w="4284980" h="2450465">
                  <a:moveTo>
                    <a:pt x="3604361" y="417868"/>
                  </a:moveTo>
                  <a:lnTo>
                    <a:pt x="3666223" y="479844"/>
                  </a:lnTo>
                </a:path>
                <a:path w="4284980" h="2450465">
                  <a:moveTo>
                    <a:pt x="1388618" y="1892452"/>
                  </a:moveTo>
                  <a:lnTo>
                    <a:pt x="1450467" y="1954466"/>
                  </a:lnTo>
                </a:path>
                <a:path w="4284980" h="2450465">
                  <a:moveTo>
                    <a:pt x="1700542" y="1712366"/>
                  </a:moveTo>
                  <a:lnTo>
                    <a:pt x="1762391" y="1774355"/>
                  </a:lnTo>
                </a:path>
                <a:path w="4284980" h="2450465">
                  <a:moveTo>
                    <a:pt x="1856511" y="1622336"/>
                  </a:moveTo>
                  <a:lnTo>
                    <a:pt x="1918360" y="1684312"/>
                  </a:lnTo>
                </a:path>
                <a:path w="4284980" h="2450465">
                  <a:moveTo>
                    <a:pt x="3260166" y="811961"/>
                  </a:moveTo>
                  <a:lnTo>
                    <a:pt x="3322015" y="873950"/>
                  </a:lnTo>
                </a:path>
                <a:path w="4284980" h="2450465">
                  <a:moveTo>
                    <a:pt x="3416134" y="721918"/>
                  </a:moveTo>
                  <a:lnTo>
                    <a:pt x="3477958" y="783907"/>
                  </a:lnTo>
                </a:path>
                <a:path w="4284980" h="2450465">
                  <a:moveTo>
                    <a:pt x="3572090" y="631875"/>
                  </a:moveTo>
                  <a:lnTo>
                    <a:pt x="3633939" y="693864"/>
                  </a:lnTo>
                </a:path>
                <a:path w="4284980" h="2450465">
                  <a:moveTo>
                    <a:pt x="3728059" y="541832"/>
                  </a:moveTo>
                  <a:lnTo>
                    <a:pt x="3789908" y="603796"/>
                  </a:lnTo>
                </a:path>
                <a:path w="4284980" h="2450465">
                  <a:moveTo>
                    <a:pt x="1512315" y="2016429"/>
                  </a:moveTo>
                  <a:lnTo>
                    <a:pt x="1574164" y="2078418"/>
                  </a:lnTo>
                </a:path>
                <a:path w="4284980" h="2450465">
                  <a:moveTo>
                    <a:pt x="1668272" y="1926386"/>
                  </a:moveTo>
                  <a:lnTo>
                    <a:pt x="1730121" y="1988375"/>
                  </a:lnTo>
                </a:path>
                <a:path w="4284980" h="2450465">
                  <a:moveTo>
                    <a:pt x="1824240" y="1836343"/>
                  </a:moveTo>
                  <a:lnTo>
                    <a:pt x="1886077" y="1898332"/>
                  </a:lnTo>
                </a:path>
                <a:path w="4284980" h="2450465">
                  <a:moveTo>
                    <a:pt x="1980196" y="1746300"/>
                  </a:moveTo>
                  <a:lnTo>
                    <a:pt x="2042045" y="1808289"/>
                  </a:lnTo>
                </a:path>
                <a:path w="4284980" h="2450465">
                  <a:moveTo>
                    <a:pt x="2136178" y="1656257"/>
                  </a:moveTo>
                  <a:lnTo>
                    <a:pt x="2198014" y="1718246"/>
                  </a:lnTo>
                </a:path>
                <a:path w="4284980" h="2450465">
                  <a:moveTo>
                    <a:pt x="3383864" y="935939"/>
                  </a:moveTo>
                  <a:lnTo>
                    <a:pt x="3445713" y="997915"/>
                  </a:lnTo>
                </a:path>
                <a:path w="4284980" h="2450465">
                  <a:moveTo>
                    <a:pt x="3539807" y="845870"/>
                  </a:moveTo>
                  <a:lnTo>
                    <a:pt x="3601669" y="907859"/>
                  </a:lnTo>
                </a:path>
                <a:path w="4284980" h="2450465">
                  <a:moveTo>
                    <a:pt x="3695788" y="755853"/>
                  </a:moveTo>
                  <a:lnTo>
                    <a:pt x="3757637" y="817816"/>
                  </a:lnTo>
                </a:path>
                <a:path w="4284980" h="2450465">
                  <a:moveTo>
                    <a:pt x="3851770" y="665784"/>
                  </a:moveTo>
                  <a:lnTo>
                    <a:pt x="3913581" y="727773"/>
                  </a:lnTo>
                </a:path>
                <a:path w="4284980" h="2450465">
                  <a:moveTo>
                    <a:pt x="1636001" y="2140394"/>
                  </a:moveTo>
                  <a:lnTo>
                    <a:pt x="1697850" y="2202383"/>
                  </a:lnTo>
                </a:path>
                <a:path w="4284980" h="2450465">
                  <a:moveTo>
                    <a:pt x="1791970" y="2050364"/>
                  </a:moveTo>
                  <a:lnTo>
                    <a:pt x="1853806" y="2112340"/>
                  </a:lnTo>
                </a:path>
                <a:path w="4284980" h="2450465">
                  <a:moveTo>
                    <a:pt x="1947926" y="1960321"/>
                  </a:moveTo>
                  <a:lnTo>
                    <a:pt x="2009775" y="2022309"/>
                  </a:lnTo>
                </a:path>
                <a:path w="4284980" h="2450465">
                  <a:moveTo>
                    <a:pt x="2103894" y="1870278"/>
                  </a:moveTo>
                  <a:lnTo>
                    <a:pt x="2165731" y="1932241"/>
                  </a:lnTo>
                </a:path>
                <a:path w="4284980" h="2450465">
                  <a:moveTo>
                    <a:pt x="2259863" y="1780235"/>
                  </a:moveTo>
                  <a:lnTo>
                    <a:pt x="2285568" y="1805978"/>
                  </a:lnTo>
                </a:path>
                <a:path w="4284980" h="2450465">
                  <a:moveTo>
                    <a:pt x="2415806" y="1690192"/>
                  </a:moveTo>
                  <a:lnTo>
                    <a:pt x="2471597" y="1746110"/>
                  </a:lnTo>
                </a:path>
                <a:path w="4284980" h="2450465">
                  <a:moveTo>
                    <a:pt x="2578557" y="1606956"/>
                  </a:moveTo>
                  <a:lnTo>
                    <a:pt x="2633611" y="1662112"/>
                  </a:lnTo>
                </a:path>
                <a:path w="4284980" h="2450465">
                  <a:moveTo>
                    <a:pt x="3507562" y="1059878"/>
                  </a:moveTo>
                  <a:lnTo>
                    <a:pt x="3569385" y="1121867"/>
                  </a:lnTo>
                </a:path>
                <a:path w="4284980" h="2450465">
                  <a:moveTo>
                    <a:pt x="3663518" y="969835"/>
                  </a:moveTo>
                  <a:lnTo>
                    <a:pt x="3725354" y="1031824"/>
                  </a:lnTo>
                </a:path>
                <a:path w="4284980" h="2450465">
                  <a:moveTo>
                    <a:pt x="3819474" y="879805"/>
                  </a:moveTo>
                  <a:lnTo>
                    <a:pt x="3881323" y="941793"/>
                  </a:lnTo>
                </a:path>
                <a:path w="4284980" h="2450465">
                  <a:moveTo>
                    <a:pt x="3975442" y="789787"/>
                  </a:moveTo>
                  <a:lnTo>
                    <a:pt x="4037279" y="851750"/>
                  </a:lnTo>
                </a:path>
                <a:path w="4284980" h="2450465">
                  <a:moveTo>
                    <a:pt x="1759699" y="2264346"/>
                  </a:moveTo>
                  <a:lnTo>
                    <a:pt x="1821535" y="2326360"/>
                  </a:lnTo>
                </a:path>
                <a:path w="4284980" h="2450465">
                  <a:moveTo>
                    <a:pt x="1915655" y="2174328"/>
                  </a:moveTo>
                  <a:lnTo>
                    <a:pt x="1977504" y="2236292"/>
                  </a:lnTo>
                </a:path>
                <a:path w="4284980" h="2450465">
                  <a:moveTo>
                    <a:pt x="2071624" y="2084273"/>
                  </a:moveTo>
                  <a:lnTo>
                    <a:pt x="2133473" y="2146249"/>
                  </a:lnTo>
                </a:path>
                <a:path w="4284980" h="2450465">
                  <a:moveTo>
                    <a:pt x="2695473" y="1724101"/>
                  </a:moveTo>
                  <a:lnTo>
                    <a:pt x="2726893" y="1755609"/>
                  </a:lnTo>
                </a:path>
                <a:path w="4284980" h="2450465">
                  <a:moveTo>
                    <a:pt x="3787203" y="1093812"/>
                  </a:moveTo>
                  <a:lnTo>
                    <a:pt x="3834307" y="1141044"/>
                  </a:lnTo>
                </a:path>
                <a:path w="4284980" h="2450465">
                  <a:moveTo>
                    <a:pt x="3943159" y="1003769"/>
                  </a:moveTo>
                  <a:lnTo>
                    <a:pt x="4005008" y="1065758"/>
                  </a:lnTo>
                </a:path>
                <a:path w="4284980" h="2450465">
                  <a:moveTo>
                    <a:pt x="4099128" y="913726"/>
                  </a:moveTo>
                  <a:lnTo>
                    <a:pt x="4160977" y="975715"/>
                  </a:lnTo>
                </a:path>
                <a:path w="4284980" h="2450465">
                  <a:moveTo>
                    <a:pt x="1883384" y="2388323"/>
                  </a:moveTo>
                  <a:lnTo>
                    <a:pt x="1945233" y="2450312"/>
                  </a:lnTo>
                </a:path>
                <a:path w="4284980" h="2450465">
                  <a:moveTo>
                    <a:pt x="2039353" y="2298280"/>
                  </a:moveTo>
                  <a:lnTo>
                    <a:pt x="2101202" y="2360269"/>
                  </a:lnTo>
                </a:path>
                <a:path w="4284980" h="2450465">
                  <a:moveTo>
                    <a:pt x="2195309" y="2208263"/>
                  </a:moveTo>
                  <a:lnTo>
                    <a:pt x="2257158" y="2270226"/>
                  </a:lnTo>
                </a:path>
                <a:path w="4284980" h="2450465">
                  <a:moveTo>
                    <a:pt x="2998774" y="1781746"/>
                  </a:moveTo>
                  <a:lnTo>
                    <a:pt x="3036976" y="1820024"/>
                  </a:lnTo>
                </a:path>
                <a:path w="4284980" h="2450465">
                  <a:moveTo>
                    <a:pt x="3953725" y="1260729"/>
                  </a:moveTo>
                  <a:lnTo>
                    <a:pt x="3972737" y="1279779"/>
                  </a:lnTo>
                </a:path>
                <a:path w="4284980" h="2450465">
                  <a:moveTo>
                    <a:pt x="3910901" y="1217790"/>
                  </a:moveTo>
                  <a:lnTo>
                    <a:pt x="3930904" y="1237856"/>
                  </a:lnTo>
                </a:path>
                <a:path w="4284980" h="2450465">
                  <a:moveTo>
                    <a:pt x="4066857" y="1127721"/>
                  </a:moveTo>
                  <a:lnTo>
                    <a:pt x="4128706" y="1189736"/>
                  </a:lnTo>
                </a:path>
                <a:path w="4284980" h="2450465">
                  <a:moveTo>
                    <a:pt x="4222826" y="1037704"/>
                  </a:moveTo>
                  <a:lnTo>
                    <a:pt x="4284675" y="1099693"/>
                  </a:lnTo>
                </a:path>
                <a:path w="4284980" h="2450465">
                  <a:moveTo>
                    <a:pt x="61925" y="1421930"/>
                  </a:moveTo>
                  <a:lnTo>
                    <a:pt x="2524810" y="0"/>
                  </a:lnTo>
                </a:path>
                <a:path w="4284980" h="2450465">
                  <a:moveTo>
                    <a:pt x="123863" y="1431658"/>
                  </a:moveTo>
                  <a:lnTo>
                    <a:pt x="2586748" y="9753"/>
                  </a:lnTo>
                </a:path>
                <a:path w="4284980" h="2450465">
                  <a:moveTo>
                    <a:pt x="185788" y="1441373"/>
                  </a:moveTo>
                  <a:lnTo>
                    <a:pt x="2648686" y="19469"/>
                  </a:lnTo>
                </a:path>
                <a:path w="4284980" h="2450465">
                  <a:moveTo>
                    <a:pt x="247726" y="1451127"/>
                  </a:moveTo>
                  <a:lnTo>
                    <a:pt x="2710599" y="29197"/>
                  </a:lnTo>
                </a:path>
                <a:path w="4284980" h="2450465">
                  <a:moveTo>
                    <a:pt x="309651" y="1460855"/>
                  </a:moveTo>
                  <a:lnTo>
                    <a:pt x="2772537" y="38925"/>
                  </a:lnTo>
                </a:path>
                <a:path w="4284980" h="2450465">
                  <a:moveTo>
                    <a:pt x="371576" y="1470571"/>
                  </a:moveTo>
                  <a:lnTo>
                    <a:pt x="2834462" y="48666"/>
                  </a:lnTo>
                </a:path>
                <a:path w="4284980" h="2450465">
                  <a:moveTo>
                    <a:pt x="433514" y="1480299"/>
                  </a:moveTo>
                  <a:lnTo>
                    <a:pt x="2896412" y="58394"/>
                  </a:lnTo>
                </a:path>
                <a:path w="4284980" h="2450465">
                  <a:moveTo>
                    <a:pt x="495452" y="1490027"/>
                  </a:moveTo>
                  <a:lnTo>
                    <a:pt x="2958325" y="68110"/>
                  </a:lnTo>
                </a:path>
                <a:path w="4284980" h="2450465">
                  <a:moveTo>
                    <a:pt x="711238" y="1410919"/>
                  </a:moveTo>
                  <a:lnTo>
                    <a:pt x="3020263" y="77863"/>
                  </a:lnTo>
                </a:path>
                <a:path w="4284980" h="2450465">
                  <a:moveTo>
                    <a:pt x="605942" y="1471688"/>
                  </a:moveTo>
                  <a:lnTo>
                    <a:pt x="669163" y="1435201"/>
                  </a:lnTo>
                </a:path>
                <a:path w="4284980" h="2450465">
                  <a:moveTo>
                    <a:pt x="557364" y="1499743"/>
                  </a:moveTo>
                  <a:lnTo>
                    <a:pt x="567677" y="1493786"/>
                  </a:lnTo>
                </a:path>
                <a:path w="4284980" h="2450465">
                  <a:moveTo>
                    <a:pt x="2363952" y="502246"/>
                  </a:moveTo>
                  <a:lnTo>
                    <a:pt x="3082188" y="87591"/>
                  </a:lnTo>
                </a:path>
                <a:path w="4284980" h="2450465">
                  <a:moveTo>
                    <a:pt x="1828546" y="811364"/>
                  </a:moveTo>
                  <a:lnTo>
                    <a:pt x="2338501" y="516928"/>
                  </a:lnTo>
                </a:path>
                <a:path w="4284980" h="2450465">
                  <a:moveTo>
                    <a:pt x="1731276" y="867524"/>
                  </a:moveTo>
                  <a:lnTo>
                    <a:pt x="1797138" y="829500"/>
                  </a:lnTo>
                </a:path>
                <a:path w="4284980" h="2450465">
                  <a:moveTo>
                    <a:pt x="828103" y="1388948"/>
                  </a:moveTo>
                  <a:lnTo>
                    <a:pt x="1680476" y="896835"/>
                  </a:lnTo>
                </a:path>
                <a:path w="4284980" h="2450465">
                  <a:moveTo>
                    <a:pt x="2428354" y="510527"/>
                  </a:moveTo>
                  <a:lnTo>
                    <a:pt x="3144126" y="97307"/>
                  </a:lnTo>
                </a:path>
                <a:path w="4284980" h="2450465">
                  <a:moveTo>
                    <a:pt x="2217445" y="632294"/>
                  </a:moveTo>
                  <a:lnTo>
                    <a:pt x="2321687" y="572122"/>
                  </a:lnTo>
                </a:path>
                <a:path w="4284980" h="2450465">
                  <a:moveTo>
                    <a:pt x="1878926" y="827735"/>
                  </a:moveTo>
                  <a:lnTo>
                    <a:pt x="2207247" y="638175"/>
                  </a:lnTo>
                </a:path>
                <a:path w="4284980" h="2450465">
                  <a:moveTo>
                    <a:pt x="857872" y="1417243"/>
                  </a:moveTo>
                  <a:lnTo>
                    <a:pt x="1599336" y="989164"/>
                  </a:lnTo>
                </a:path>
                <a:path w="4284980" h="2450465">
                  <a:moveTo>
                    <a:pt x="2587091" y="464375"/>
                  </a:moveTo>
                  <a:lnTo>
                    <a:pt x="3206051" y="107035"/>
                  </a:lnTo>
                </a:path>
                <a:path w="4284980" h="2450465">
                  <a:moveTo>
                    <a:pt x="2017890" y="793013"/>
                  </a:moveTo>
                  <a:lnTo>
                    <a:pt x="2202878" y="686206"/>
                  </a:lnTo>
                </a:path>
                <a:path w="4284980" h="2450465">
                  <a:moveTo>
                    <a:pt x="943216" y="1413446"/>
                  </a:moveTo>
                  <a:lnTo>
                    <a:pt x="1599336" y="1034656"/>
                  </a:lnTo>
                </a:path>
                <a:path w="4284980" h="2450465">
                  <a:moveTo>
                    <a:pt x="2615946" y="493217"/>
                  </a:moveTo>
                  <a:lnTo>
                    <a:pt x="3267976" y="116789"/>
                  </a:lnTo>
                </a:path>
                <a:path w="4284980" h="2450465">
                  <a:moveTo>
                    <a:pt x="2165400" y="753325"/>
                  </a:moveTo>
                  <a:lnTo>
                    <a:pt x="2198522" y="734225"/>
                  </a:lnTo>
                </a:path>
                <a:path w="4284980" h="2450465">
                  <a:moveTo>
                    <a:pt x="2063114" y="812380"/>
                  </a:moveTo>
                  <a:lnTo>
                    <a:pt x="2102866" y="789432"/>
                  </a:lnTo>
                </a:path>
                <a:path w="4284980" h="2450465">
                  <a:moveTo>
                    <a:pt x="952525" y="1453553"/>
                  </a:moveTo>
                  <a:lnTo>
                    <a:pt x="1537449" y="1115860"/>
                  </a:lnTo>
                </a:path>
                <a:path w="4284980" h="2450465">
                  <a:moveTo>
                    <a:pt x="2663571" y="511175"/>
                  </a:moveTo>
                  <a:lnTo>
                    <a:pt x="3329914" y="126479"/>
                  </a:lnTo>
                </a:path>
                <a:path w="4284980" h="2450465">
                  <a:moveTo>
                    <a:pt x="971537" y="1488033"/>
                  </a:moveTo>
                  <a:lnTo>
                    <a:pt x="1554886" y="1151267"/>
                  </a:lnTo>
                </a:path>
                <a:path w="4284980" h="2450465">
                  <a:moveTo>
                    <a:pt x="0" y="1412214"/>
                  </a:moveTo>
                  <a:lnTo>
                    <a:pt x="61925" y="1421930"/>
                  </a:lnTo>
                </a:path>
                <a:path w="4284980" h="2450465">
                  <a:moveTo>
                    <a:pt x="155956" y="1322171"/>
                  </a:moveTo>
                  <a:lnTo>
                    <a:pt x="217893" y="1331887"/>
                  </a:lnTo>
                </a:path>
                <a:path w="4284980" h="2450465">
                  <a:moveTo>
                    <a:pt x="311924" y="1232103"/>
                  </a:moveTo>
                  <a:lnTo>
                    <a:pt x="373862" y="1241844"/>
                  </a:lnTo>
                </a:path>
                <a:path w="4284980" h="2450465">
                  <a:moveTo>
                    <a:pt x="467880" y="1142060"/>
                  </a:moveTo>
                  <a:lnTo>
                    <a:pt x="529831" y="1151813"/>
                  </a:lnTo>
                </a:path>
                <a:path w="4284980" h="2450465">
                  <a:moveTo>
                    <a:pt x="623849" y="1052042"/>
                  </a:moveTo>
                  <a:lnTo>
                    <a:pt x="685787" y="1061770"/>
                  </a:lnTo>
                </a:path>
                <a:path w="4284980" h="2450465">
                  <a:moveTo>
                    <a:pt x="779805" y="961999"/>
                  </a:moveTo>
                  <a:lnTo>
                    <a:pt x="841743" y="971727"/>
                  </a:lnTo>
                </a:path>
                <a:path w="4284980" h="2450465">
                  <a:moveTo>
                    <a:pt x="935774" y="871943"/>
                  </a:moveTo>
                  <a:lnTo>
                    <a:pt x="997699" y="881659"/>
                  </a:lnTo>
                </a:path>
                <a:path w="4284980" h="2450465">
                  <a:moveTo>
                    <a:pt x="1091730" y="781900"/>
                  </a:moveTo>
                  <a:lnTo>
                    <a:pt x="1153668" y="791641"/>
                  </a:lnTo>
                </a:path>
                <a:path w="4284980" h="2450465">
                  <a:moveTo>
                    <a:pt x="1247711" y="691857"/>
                  </a:moveTo>
                  <a:lnTo>
                    <a:pt x="1309636" y="701598"/>
                  </a:lnTo>
                </a:path>
                <a:path w="4284980" h="2450465">
                  <a:moveTo>
                    <a:pt x="1403654" y="601814"/>
                  </a:moveTo>
                  <a:lnTo>
                    <a:pt x="1465592" y="611555"/>
                  </a:lnTo>
                </a:path>
                <a:path w="4284980" h="2450465">
                  <a:moveTo>
                    <a:pt x="1559623" y="511771"/>
                  </a:moveTo>
                  <a:lnTo>
                    <a:pt x="1621561" y="521500"/>
                  </a:lnTo>
                </a:path>
                <a:path w="4284980" h="2450465">
                  <a:moveTo>
                    <a:pt x="1715592" y="421728"/>
                  </a:moveTo>
                  <a:lnTo>
                    <a:pt x="1777517" y="431457"/>
                  </a:lnTo>
                </a:path>
                <a:path w="4284980" h="2450465">
                  <a:moveTo>
                    <a:pt x="1871548" y="331685"/>
                  </a:moveTo>
                  <a:lnTo>
                    <a:pt x="1933473" y="341439"/>
                  </a:lnTo>
                </a:path>
                <a:path w="4284980" h="2450465">
                  <a:moveTo>
                    <a:pt x="2027516" y="241655"/>
                  </a:moveTo>
                  <a:lnTo>
                    <a:pt x="2089442" y="251371"/>
                  </a:lnTo>
                </a:path>
                <a:path w="4284980" h="2450465">
                  <a:moveTo>
                    <a:pt x="2183472" y="151612"/>
                  </a:moveTo>
                  <a:lnTo>
                    <a:pt x="2245410" y="161328"/>
                  </a:lnTo>
                </a:path>
                <a:path w="4284980" h="2450465">
                  <a:moveTo>
                    <a:pt x="2339428" y="61569"/>
                  </a:moveTo>
                  <a:lnTo>
                    <a:pt x="2401366" y="71285"/>
                  </a:lnTo>
                </a:path>
                <a:path w="4284980" h="2450465">
                  <a:moveTo>
                    <a:pt x="123863" y="1431658"/>
                  </a:moveTo>
                  <a:lnTo>
                    <a:pt x="185788" y="1441373"/>
                  </a:lnTo>
                </a:path>
                <a:path w="4284980" h="2450465">
                  <a:moveTo>
                    <a:pt x="279819" y="1341615"/>
                  </a:moveTo>
                  <a:lnTo>
                    <a:pt x="341756" y="1351368"/>
                  </a:lnTo>
                </a:path>
                <a:path w="4284980" h="2450465">
                  <a:moveTo>
                    <a:pt x="435800" y="1251572"/>
                  </a:moveTo>
                  <a:lnTo>
                    <a:pt x="497725" y="1261300"/>
                  </a:lnTo>
                </a:path>
                <a:path w="4284980" h="2450465">
                  <a:moveTo>
                    <a:pt x="591743" y="1161529"/>
                  </a:moveTo>
                  <a:lnTo>
                    <a:pt x="653681" y="1171257"/>
                  </a:lnTo>
                </a:path>
                <a:path w="4284980" h="2450465">
                  <a:moveTo>
                    <a:pt x="747712" y="1071486"/>
                  </a:moveTo>
                  <a:lnTo>
                    <a:pt x="809650" y="1081214"/>
                  </a:lnTo>
                </a:path>
                <a:path w="4284980" h="2450465">
                  <a:moveTo>
                    <a:pt x="903668" y="981443"/>
                  </a:moveTo>
                  <a:lnTo>
                    <a:pt x="965606" y="991171"/>
                  </a:lnTo>
                </a:path>
                <a:path w="4284980" h="2450465">
                  <a:moveTo>
                    <a:pt x="1059637" y="891413"/>
                  </a:moveTo>
                  <a:lnTo>
                    <a:pt x="1121562" y="901128"/>
                  </a:lnTo>
                </a:path>
                <a:path w="4284980" h="2450465">
                  <a:moveTo>
                    <a:pt x="1215605" y="801370"/>
                  </a:moveTo>
                  <a:lnTo>
                    <a:pt x="1277531" y="811085"/>
                  </a:lnTo>
                </a:path>
                <a:path w="4284980" h="2450465">
                  <a:moveTo>
                    <a:pt x="1371561" y="711327"/>
                  </a:moveTo>
                  <a:lnTo>
                    <a:pt x="1433487" y="721055"/>
                  </a:lnTo>
                </a:path>
                <a:path w="4284980" h="2450465">
                  <a:moveTo>
                    <a:pt x="1527530" y="621284"/>
                  </a:moveTo>
                  <a:lnTo>
                    <a:pt x="1589455" y="631012"/>
                  </a:lnTo>
                </a:path>
                <a:path w="4284980" h="2450465">
                  <a:moveTo>
                    <a:pt x="1683499" y="531241"/>
                  </a:moveTo>
                  <a:lnTo>
                    <a:pt x="1745411" y="540943"/>
                  </a:lnTo>
                </a:path>
                <a:path w="4284980" h="2450465">
                  <a:moveTo>
                    <a:pt x="1839442" y="441172"/>
                  </a:moveTo>
                  <a:lnTo>
                    <a:pt x="1901380" y="450926"/>
                  </a:lnTo>
                </a:path>
                <a:path w="4284980" h="2450465">
                  <a:moveTo>
                    <a:pt x="1995424" y="351167"/>
                  </a:moveTo>
                  <a:lnTo>
                    <a:pt x="2057349" y="360883"/>
                  </a:lnTo>
                </a:path>
                <a:path w="4284980" h="2450465">
                  <a:moveTo>
                    <a:pt x="2151367" y="261099"/>
                  </a:moveTo>
                  <a:lnTo>
                    <a:pt x="2213305" y="270840"/>
                  </a:lnTo>
                </a:path>
                <a:path w="4284980" h="2450465">
                  <a:moveTo>
                    <a:pt x="2307336" y="171056"/>
                  </a:moveTo>
                  <a:lnTo>
                    <a:pt x="2369273" y="180809"/>
                  </a:lnTo>
                </a:path>
                <a:path w="4284980" h="2450465">
                  <a:moveTo>
                    <a:pt x="2463292" y="81013"/>
                  </a:moveTo>
                  <a:lnTo>
                    <a:pt x="2525229" y="90741"/>
                  </a:lnTo>
                </a:path>
                <a:path w="4284980" h="2450465">
                  <a:moveTo>
                    <a:pt x="247726" y="1451127"/>
                  </a:moveTo>
                  <a:lnTo>
                    <a:pt x="309651" y="1460855"/>
                  </a:lnTo>
                </a:path>
                <a:path w="4284980" h="2450465">
                  <a:moveTo>
                    <a:pt x="403682" y="1361084"/>
                  </a:moveTo>
                  <a:lnTo>
                    <a:pt x="465607" y="1370812"/>
                  </a:lnTo>
                </a:path>
                <a:path w="4284980" h="2450465">
                  <a:moveTo>
                    <a:pt x="559650" y="1271016"/>
                  </a:moveTo>
                  <a:lnTo>
                    <a:pt x="621576" y="1280744"/>
                  </a:lnTo>
                </a:path>
                <a:path w="4284980" h="2450465">
                  <a:moveTo>
                    <a:pt x="715619" y="1180973"/>
                  </a:moveTo>
                  <a:lnTo>
                    <a:pt x="777544" y="1190726"/>
                  </a:lnTo>
                </a:path>
                <a:path w="4284980" h="2450465">
                  <a:moveTo>
                    <a:pt x="871575" y="1090942"/>
                  </a:moveTo>
                  <a:lnTo>
                    <a:pt x="933500" y="1100658"/>
                  </a:lnTo>
                </a:path>
                <a:path w="4284980" h="2450465">
                  <a:moveTo>
                    <a:pt x="1027544" y="1000925"/>
                  </a:moveTo>
                  <a:lnTo>
                    <a:pt x="1089469" y="1010640"/>
                  </a:lnTo>
                </a:path>
                <a:path w="4284980" h="2450465">
                  <a:moveTo>
                    <a:pt x="1183500" y="910856"/>
                  </a:moveTo>
                  <a:lnTo>
                    <a:pt x="1245425" y="920597"/>
                  </a:lnTo>
                </a:path>
                <a:path w="4284980" h="2450465">
                  <a:moveTo>
                    <a:pt x="1339456" y="820813"/>
                  </a:moveTo>
                  <a:lnTo>
                    <a:pt x="1401394" y="830567"/>
                  </a:lnTo>
                </a:path>
                <a:path w="4284980" h="2450465">
                  <a:moveTo>
                    <a:pt x="1495425" y="730770"/>
                  </a:moveTo>
                  <a:lnTo>
                    <a:pt x="1557350" y="740498"/>
                  </a:lnTo>
                </a:path>
                <a:path w="4284980" h="2450465">
                  <a:moveTo>
                    <a:pt x="1651381" y="640727"/>
                  </a:moveTo>
                  <a:lnTo>
                    <a:pt x="1713318" y="650481"/>
                  </a:lnTo>
                </a:path>
                <a:path w="4284980" h="2450465">
                  <a:moveTo>
                    <a:pt x="1807349" y="550684"/>
                  </a:moveTo>
                  <a:lnTo>
                    <a:pt x="1869274" y="560412"/>
                  </a:lnTo>
                </a:path>
                <a:path w="4284980" h="2450465">
                  <a:moveTo>
                    <a:pt x="1963305" y="460654"/>
                  </a:moveTo>
                  <a:lnTo>
                    <a:pt x="2025243" y="470369"/>
                  </a:lnTo>
                </a:path>
                <a:path w="4284980" h="2450465">
                  <a:moveTo>
                    <a:pt x="2119274" y="370611"/>
                  </a:moveTo>
                  <a:lnTo>
                    <a:pt x="2181199" y="380352"/>
                  </a:lnTo>
                </a:path>
                <a:path w="4284980" h="2450465">
                  <a:moveTo>
                    <a:pt x="2275243" y="280568"/>
                  </a:moveTo>
                  <a:lnTo>
                    <a:pt x="2337168" y="290296"/>
                  </a:lnTo>
                </a:path>
                <a:path w="4284980" h="2450465">
                  <a:moveTo>
                    <a:pt x="2431199" y="190500"/>
                  </a:moveTo>
                  <a:lnTo>
                    <a:pt x="2493137" y="200253"/>
                  </a:lnTo>
                </a:path>
                <a:path w="4284980" h="2450465">
                  <a:moveTo>
                    <a:pt x="2587167" y="100482"/>
                  </a:moveTo>
                  <a:lnTo>
                    <a:pt x="2649080" y="110210"/>
                  </a:lnTo>
                </a:path>
                <a:path w="4284980" h="2450465">
                  <a:moveTo>
                    <a:pt x="371576" y="1470571"/>
                  </a:moveTo>
                  <a:lnTo>
                    <a:pt x="433514" y="1480299"/>
                  </a:lnTo>
                </a:path>
                <a:path w="4284980" h="2450465">
                  <a:moveTo>
                    <a:pt x="527545" y="1380528"/>
                  </a:moveTo>
                  <a:lnTo>
                    <a:pt x="589483" y="1390256"/>
                  </a:lnTo>
                </a:path>
                <a:path w="4284980" h="2450465">
                  <a:moveTo>
                    <a:pt x="683514" y="1290497"/>
                  </a:moveTo>
                  <a:lnTo>
                    <a:pt x="745439" y="1300213"/>
                  </a:lnTo>
                </a:path>
                <a:path w="4284980" h="2450465">
                  <a:moveTo>
                    <a:pt x="839470" y="1200454"/>
                  </a:moveTo>
                  <a:lnTo>
                    <a:pt x="901407" y="1210170"/>
                  </a:lnTo>
                </a:path>
                <a:path w="4284980" h="2450465">
                  <a:moveTo>
                    <a:pt x="995438" y="1110411"/>
                  </a:moveTo>
                  <a:lnTo>
                    <a:pt x="1057376" y="1120127"/>
                  </a:lnTo>
                </a:path>
                <a:path w="4284980" h="2450465">
                  <a:moveTo>
                    <a:pt x="1151394" y="1020368"/>
                  </a:moveTo>
                  <a:lnTo>
                    <a:pt x="1213319" y="1030097"/>
                  </a:lnTo>
                </a:path>
                <a:path w="4284980" h="2450465">
                  <a:moveTo>
                    <a:pt x="1307350" y="930325"/>
                  </a:moveTo>
                  <a:lnTo>
                    <a:pt x="1369288" y="940054"/>
                  </a:lnTo>
                </a:path>
                <a:path w="4284980" h="2450465">
                  <a:moveTo>
                    <a:pt x="1463332" y="840257"/>
                  </a:moveTo>
                  <a:lnTo>
                    <a:pt x="1525257" y="850011"/>
                  </a:lnTo>
                </a:path>
                <a:path w="4284980" h="2450465">
                  <a:moveTo>
                    <a:pt x="1619275" y="750239"/>
                  </a:moveTo>
                  <a:lnTo>
                    <a:pt x="1681213" y="759968"/>
                  </a:lnTo>
                </a:path>
                <a:path w="4284980" h="2450465">
                  <a:moveTo>
                    <a:pt x="1775256" y="660209"/>
                  </a:moveTo>
                  <a:lnTo>
                    <a:pt x="1837182" y="669925"/>
                  </a:lnTo>
                </a:path>
                <a:path w="4284980" h="2450465">
                  <a:moveTo>
                    <a:pt x="1931212" y="570141"/>
                  </a:moveTo>
                  <a:lnTo>
                    <a:pt x="1993138" y="579856"/>
                  </a:lnTo>
                </a:path>
                <a:path w="4284980" h="2450465">
                  <a:moveTo>
                    <a:pt x="2087168" y="480098"/>
                  </a:moveTo>
                  <a:lnTo>
                    <a:pt x="2149094" y="489839"/>
                  </a:lnTo>
                </a:path>
                <a:path w="4284980" h="2450465">
                  <a:moveTo>
                    <a:pt x="2243124" y="390055"/>
                  </a:moveTo>
                  <a:lnTo>
                    <a:pt x="2305062" y="399808"/>
                  </a:lnTo>
                </a:path>
                <a:path w="4284980" h="2450465">
                  <a:moveTo>
                    <a:pt x="2399093" y="300012"/>
                  </a:moveTo>
                  <a:lnTo>
                    <a:pt x="2461031" y="309765"/>
                  </a:lnTo>
                </a:path>
                <a:path w="4284980" h="2450465">
                  <a:moveTo>
                    <a:pt x="2555049" y="209969"/>
                  </a:moveTo>
                  <a:lnTo>
                    <a:pt x="2616987" y="219697"/>
                  </a:lnTo>
                </a:path>
                <a:path w="4284980" h="2450465">
                  <a:moveTo>
                    <a:pt x="2711018" y="119938"/>
                  </a:moveTo>
                  <a:lnTo>
                    <a:pt x="2772956" y="129654"/>
                  </a:lnTo>
                </a:path>
                <a:path w="4284980" h="2450465">
                  <a:moveTo>
                    <a:pt x="495452" y="1490027"/>
                  </a:moveTo>
                  <a:lnTo>
                    <a:pt x="557377" y="1499743"/>
                  </a:lnTo>
                </a:path>
                <a:path w="4284980" h="2450465">
                  <a:moveTo>
                    <a:pt x="704507" y="1408341"/>
                  </a:moveTo>
                  <a:lnTo>
                    <a:pt x="713346" y="1409725"/>
                  </a:lnTo>
                </a:path>
                <a:path w="4284980" h="2450465">
                  <a:moveTo>
                    <a:pt x="651395" y="1400009"/>
                  </a:moveTo>
                  <a:lnTo>
                    <a:pt x="682307" y="1404861"/>
                  </a:lnTo>
                </a:path>
                <a:path w="4284980" h="2450465">
                  <a:moveTo>
                    <a:pt x="807377" y="1309941"/>
                  </a:moveTo>
                  <a:lnTo>
                    <a:pt x="869302" y="1319657"/>
                  </a:lnTo>
                </a:path>
                <a:path w="4284980" h="2450465">
                  <a:moveTo>
                    <a:pt x="963345" y="1219898"/>
                  </a:moveTo>
                  <a:lnTo>
                    <a:pt x="1025258" y="1229639"/>
                  </a:lnTo>
                </a:path>
                <a:path w="4284980" h="2450465">
                  <a:moveTo>
                    <a:pt x="1119289" y="1129855"/>
                  </a:moveTo>
                  <a:lnTo>
                    <a:pt x="1181227" y="1139583"/>
                  </a:lnTo>
                </a:path>
                <a:path w="4284980" h="2450465">
                  <a:moveTo>
                    <a:pt x="1275257" y="1039812"/>
                  </a:moveTo>
                  <a:lnTo>
                    <a:pt x="1337195" y="1049540"/>
                  </a:lnTo>
                </a:path>
                <a:path w="4284980" h="2450465">
                  <a:moveTo>
                    <a:pt x="1431213" y="949769"/>
                  </a:moveTo>
                  <a:lnTo>
                    <a:pt x="1493151" y="959523"/>
                  </a:lnTo>
                </a:path>
                <a:path w="4284980" h="2450465">
                  <a:moveTo>
                    <a:pt x="1587182" y="859739"/>
                  </a:moveTo>
                  <a:lnTo>
                    <a:pt x="1649120" y="869454"/>
                  </a:lnTo>
                </a:path>
                <a:path w="4284980" h="2450465">
                  <a:moveTo>
                    <a:pt x="1743151" y="769696"/>
                  </a:moveTo>
                  <a:lnTo>
                    <a:pt x="1805076" y="779411"/>
                  </a:lnTo>
                </a:path>
                <a:path w="4284980" h="2450465">
                  <a:moveTo>
                    <a:pt x="1899107" y="679653"/>
                  </a:moveTo>
                  <a:lnTo>
                    <a:pt x="1961045" y="689381"/>
                  </a:lnTo>
                </a:path>
                <a:path w="4284980" h="2450465">
                  <a:moveTo>
                    <a:pt x="2055075" y="589610"/>
                  </a:moveTo>
                  <a:lnTo>
                    <a:pt x="2117013" y="599338"/>
                  </a:lnTo>
                </a:path>
                <a:path w="4284980" h="2450465">
                  <a:moveTo>
                    <a:pt x="2211031" y="499567"/>
                  </a:moveTo>
                  <a:lnTo>
                    <a:pt x="2272969" y="509295"/>
                  </a:lnTo>
                </a:path>
                <a:path w="4284980" h="2450465">
                  <a:moveTo>
                    <a:pt x="2366987" y="409524"/>
                  </a:moveTo>
                  <a:lnTo>
                    <a:pt x="2428913" y="419252"/>
                  </a:lnTo>
                </a:path>
                <a:path w="4284980" h="2450465">
                  <a:moveTo>
                    <a:pt x="2522956" y="319493"/>
                  </a:moveTo>
                  <a:lnTo>
                    <a:pt x="2584894" y="329209"/>
                  </a:lnTo>
                </a:path>
                <a:path w="4284980" h="2450465">
                  <a:moveTo>
                    <a:pt x="2678925" y="229450"/>
                  </a:moveTo>
                  <a:lnTo>
                    <a:pt x="2740863" y="239166"/>
                  </a:lnTo>
                </a:path>
                <a:path w="4284980" h="2450465">
                  <a:moveTo>
                    <a:pt x="2834881" y="139382"/>
                  </a:moveTo>
                  <a:lnTo>
                    <a:pt x="2896819" y="149123"/>
                  </a:lnTo>
                </a:path>
                <a:path w="4284980" h="2450465">
                  <a:moveTo>
                    <a:pt x="931240" y="1329410"/>
                  </a:moveTo>
                  <a:lnTo>
                    <a:pt x="993165" y="1339138"/>
                  </a:lnTo>
                </a:path>
                <a:path w="4284980" h="2450465">
                  <a:moveTo>
                    <a:pt x="1087196" y="1239367"/>
                  </a:moveTo>
                  <a:lnTo>
                    <a:pt x="1149121" y="1249070"/>
                  </a:lnTo>
                </a:path>
                <a:path w="4284980" h="2450465">
                  <a:moveTo>
                    <a:pt x="1243164" y="1149324"/>
                  </a:moveTo>
                  <a:lnTo>
                    <a:pt x="1305090" y="1159052"/>
                  </a:lnTo>
                </a:path>
                <a:path w="4284980" h="2450465">
                  <a:moveTo>
                    <a:pt x="1399120" y="1059281"/>
                  </a:moveTo>
                  <a:lnTo>
                    <a:pt x="1461046" y="1069009"/>
                  </a:lnTo>
                </a:path>
                <a:path w="4284980" h="2450465">
                  <a:moveTo>
                    <a:pt x="1555089" y="969225"/>
                  </a:moveTo>
                  <a:lnTo>
                    <a:pt x="1599336" y="976185"/>
                  </a:lnTo>
                </a:path>
                <a:path w="4284980" h="2450465">
                  <a:moveTo>
                    <a:pt x="1867001" y="789139"/>
                  </a:moveTo>
                  <a:lnTo>
                    <a:pt x="1928939" y="798880"/>
                  </a:lnTo>
                </a:path>
                <a:path w="4284980" h="2450465">
                  <a:moveTo>
                    <a:pt x="2022970" y="699096"/>
                  </a:moveTo>
                  <a:lnTo>
                    <a:pt x="2084908" y="708825"/>
                  </a:lnTo>
                </a:path>
                <a:path w="4284980" h="2450465">
                  <a:moveTo>
                    <a:pt x="2178939" y="609053"/>
                  </a:moveTo>
                  <a:lnTo>
                    <a:pt x="2240864" y="618807"/>
                  </a:lnTo>
                </a:path>
                <a:path w="4284980" h="2450465">
                  <a:moveTo>
                    <a:pt x="2334882" y="519010"/>
                  </a:moveTo>
                  <a:lnTo>
                    <a:pt x="2337739" y="519480"/>
                  </a:lnTo>
                </a:path>
                <a:path w="4284980" h="2450465">
                  <a:moveTo>
                    <a:pt x="2490851" y="428980"/>
                  </a:moveTo>
                  <a:lnTo>
                    <a:pt x="2552776" y="438696"/>
                  </a:lnTo>
                </a:path>
                <a:path w="4284980" h="2450465">
                  <a:moveTo>
                    <a:pt x="2646819" y="338937"/>
                  </a:moveTo>
                  <a:lnTo>
                    <a:pt x="2708732" y="348653"/>
                  </a:lnTo>
                </a:path>
                <a:path w="4284980" h="2450465">
                  <a:moveTo>
                    <a:pt x="2802775" y="248894"/>
                  </a:moveTo>
                  <a:lnTo>
                    <a:pt x="2864700" y="258610"/>
                  </a:lnTo>
                </a:path>
                <a:path w="4284980" h="2450465">
                  <a:moveTo>
                    <a:pt x="2958744" y="158851"/>
                  </a:moveTo>
                  <a:lnTo>
                    <a:pt x="3020669" y="168579"/>
                  </a:lnTo>
                </a:path>
                <a:path w="4284980" h="2450465">
                  <a:moveTo>
                    <a:pt x="951001" y="1447063"/>
                  </a:moveTo>
                  <a:lnTo>
                    <a:pt x="961059" y="1448625"/>
                  </a:lnTo>
                </a:path>
                <a:path w="4284980" h="2450465">
                  <a:moveTo>
                    <a:pt x="1055090" y="1348854"/>
                  </a:moveTo>
                  <a:lnTo>
                    <a:pt x="1117028" y="1358607"/>
                  </a:lnTo>
                </a:path>
                <a:path w="4284980" h="2450465">
                  <a:moveTo>
                    <a:pt x="1211059" y="1258811"/>
                  </a:moveTo>
                  <a:lnTo>
                    <a:pt x="1272984" y="1268539"/>
                  </a:lnTo>
                </a:path>
                <a:path w="4284980" h="2450465">
                  <a:moveTo>
                    <a:pt x="1367028" y="1168768"/>
                  </a:moveTo>
                  <a:lnTo>
                    <a:pt x="1428953" y="1178496"/>
                  </a:lnTo>
                </a:path>
                <a:path w="4284980" h="2450465">
                  <a:moveTo>
                    <a:pt x="1522984" y="1078738"/>
                  </a:moveTo>
                  <a:lnTo>
                    <a:pt x="1553629" y="1083551"/>
                  </a:lnTo>
                </a:path>
                <a:path w="4284980" h="2450465">
                  <a:moveTo>
                    <a:pt x="2146833" y="718566"/>
                  </a:moveTo>
                  <a:lnTo>
                    <a:pt x="2199195" y="726782"/>
                  </a:lnTo>
                </a:path>
                <a:path w="4284980" h="2450465">
                  <a:moveTo>
                    <a:pt x="2614701" y="448449"/>
                  </a:moveTo>
                  <a:lnTo>
                    <a:pt x="2676639" y="458165"/>
                  </a:lnTo>
                </a:path>
                <a:path w="4284980" h="2450465">
                  <a:moveTo>
                    <a:pt x="2770682" y="358381"/>
                  </a:moveTo>
                  <a:lnTo>
                    <a:pt x="2832595" y="368122"/>
                  </a:lnTo>
                </a:path>
                <a:path w="4284980" h="2450465">
                  <a:moveTo>
                    <a:pt x="2926638" y="268338"/>
                  </a:moveTo>
                  <a:lnTo>
                    <a:pt x="2988564" y="278091"/>
                  </a:lnTo>
                </a:path>
                <a:path w="4284980" h="2450465">
                  <a:moveTo>
                    <a:pt x="3082607" y="178320"/>
                  </a:moveTo>
                  <a:lnTo>
                    <a:pt x="3144532" y="188023"/>
                  </a:lnTo>
                </a:path>
                <a:path w="4284980" h="2450465">
                  <a:moveTo>
                    <a:pt x="139255" y="1377289"/>
                  </a:moveTo>
                  <a:lnTo>
                    <a:pt x="201193" y="1387005"/>
                  </a:lnTo>
                </a:path>
                <a:path w="4284980" h="2450465">
                  <a:moveTo>
                    <a:pt x="295224" y="1287246"/>
                  </a:moveTo>
                  <a:lnTo>
                    <a:pt x="357149" y="1296987"/>
                  </a:lnTo>
                </a:path>
                <a:path w="4284980" h="2450465">
                  <a:moveTo>
                    <a:pt x="451180" y="1197203"/>
                  </a:moveTo>
                  <a:lnTo>
                    <a:pt x="513118" y="1206919"/>
                  </a:lnTo>
                </a:path>
                <a:path w="4284980" h="2450465">
                  <a:moveTo>
                    <a:pt x="607148" y="1107135"/>
                  </a:moveTo>
                  <a:lnTo>
                    <a:pt x="669074" y="1116888"/>
                  </a:lnTo>
                </a:path>
                <a:path w="4284980" h="2450465">
                  <a:moveTo>
                    <a:pt x="763117" y="1017117"/>
                  </a:moveTo>
                  <a:lnTo>
                    <a:pt x="825042" y="1026845"/>
                  </a:lnTo>
                </a:path>
                <a:path w="4284980" h="2450465">
                  <a:moveTo>
                    <a:pt x="919073" y="927074"/>
                  </a:moveTo>
                  <a:lnTo>
                    <a:pt x="981011" y="936802"/>
                  </a:lnTo>
                </a:path>
                <a:path w="4284980" h="2450465">
                  <a:moveTo>
                    <a:pt x="1075042" y="837018"/>
                  </a:moveTo>
                  <a:lnTo>
                    <a:pt x="1136967" y="846759"/>
                  </a:lnTo>
                </a:path>
                <a:path w="4284980" h="2450465">
                  <a:moveTo>
                    <a:pt x="1230998" y="746975"/>
                  </a:moveTo>
                  <a:lnTo>
                    <a:pt x="1292936" y="756716"/>
                  </a:lnTo>
                </a:path>
                <a:path w="4284980" h="2450465">
                  <a:moveTo>
                    <a:pt x="1386954" y="656958"/>
                  </a:moveTo>
                  <a:lnTo>
                    <a:pt x="1448892" y="666673"/>
                  </a:lnTo>
                </a:path>
                <a:path w="4284980" h="2450465">
                  <a:moveTo>
                    <a:pt x="1542923" y="566915"/>
                  </a:moveTo>
                  <a:lnTo>
                    <a:pt x="1604848" y="576630"/>
                  </a:lnTo>
                </a:path>
                <a:path w="4284980" h="2450465">
                  <a:moveTo>
                    <a:pt x="1698891" y="476846"/>
                  </a:moveTo>
                  <a:lnTo>
                    <a:pt x="1760816" y="486575"/>
                  </a:lnTo>
                </a:path>
                <a:path w="4284980" h="2450465">
                  <a:moveTo>
                    <a:pt x="1854847" y="386803"/>
                  </a:moveTo>
                  <a:lnTo>
                    <a:pt x="1916772" y="396557"/>
                  </a:lnTo>
                </a:path>
                <a:path w="4284980" h="2450465">
                  <a:moveTo>
                    <a:pt x="2010816" y="296760"/>
                  </a:moveTo>
                  <a:lnTo>
                    <a:pt x="2072741" y="306514"/>
                  </a:lnTo>
                </a:path>
                <a:path w="4284980" h="2450465">
                  <a:moveTo>
                    <a:pt x="2166772" y="206730"/>
                  </a:moveTo>
                  <a:lnTo>
                    <a:pt x="2228710" y="216471"/>
                  </a:lnTo>
                </a:path>
                <a:path w="4284980" h="2450465">
                  <a:moveTo>
                    <a:pt x="2322741" y="116687"/>
                  </a:moveTo>
                  <a:lnTo>
                    <a:pt x="2384653" y="126428"/>
                  </a:lnTo>
                </a:path>
                <a:path w="4284980" h="2450465">
                  <a:moveTo>
                    <a:pt x="2478697" y="26644"/>
                  </a:moveTo>
                  <a:lnTo>
                    <a:pt x="2540609" y="36360"/>
                  </a:lnTo>
                </a:path>
                <a:path w="4284980" h="2450465">
                  <a:moveTo>
                    <a:pt x="263131" y="1396758"/>
                  </a:moveTo>
                  <a:lnTo>
                    <a:pt x="325056" y="1406474"/>
                  </a:lnTo>
                </a:path>
                <a:path w="4284980" h="2450465">
                  <a:moveTo>
                    <a:pt x="419087" y="1306690"/>
                  </a:moveTo>
                  <a:lnTo>
                    <a:pt x="481012" y="1316443"/>
                  </a:lnTo>
                </a:path>
                <a:path w="4284980" h="2450465">
                  <a:moveTo>
                    <a:pt x="575056" y="1216647"/>
                  </a:moveTo>
                  <a:lnTo>
                    <a:pt x="636981" y="1226375"/>
                  </a:lnTo>
                </a:path>
                <a:path w="4284980" h="2450465">
                  <a:moveTo>
                    <a:pt x="731012" y="1126604"/>
                  </a:moveTo>
                  <a:lnTo>
                    <a:pt x="792937" y="1136332"/>
                  </a:lnTo>
                </a:path>
                <a:path w="4284980" h="2450465">
                  <a:moveTo>
                    <a:pt x="886968" y="1036561"/>
                  </a:moveTo>
                  <a:lnTo>
                    <a:pt x="948905" y="1046289"/>
                  </a:lnTo>
                </a:path>
                <a:path w="4284980" h="2450465">
                  <a:moveTo>
                    <a:pt x="1042936" y="946518"/>
                  </a:moveTo>
                  <a:lnTo>
                    <a:pt x="1104861" y="956271"/>
                  </a:lnTo>
                </a:path>
                <a:path w="4284980" h="2450465">
                  <a:moveTo>
                    <a:pt x="1198905" y="856488"/>
                  </a:moveTo>
                  <a:lnTo>
                    <a:pt x="1260830" y="866203"/>
                  </a:lnTo>
                </a:path>
                <a:path w="4284980" h="2450465">
                  <a:moveTo>
                    <a:pt x="1354861" y="766445"/>
                  </a:moveTo>
                  <a:lnTo>
                    <a:pt x="1416799" y="776160"/>
                  </a:lnTo>
                </a:path>
                <a:path w="4284980" h="2450465">
                  <a:moveTo>
                    <a:pt x="1510830" y="676402"/>
                  </a:moveTo>
                  <a:lnTo>
                    <a:pt x="1572742" y="686130"/>
                  </a:lnTo>
                </a:path>
                <a:path w="4284980" h="2450465">
                  <a:moveTo>
                    <a:pt x="1666786" y="586359"/>
                  </a:moveTo>
                  <a:lnTo>
                    <a:pt x="1728724" y="596087"/>
                  </a:lnTo>
                </a:path>
                <a:path w="4284980" h="2450465">
                  <a:moveTo>
                    <a:pt x="1822754" y="496316"/>
                  </a:moveTo>
                  <a:lnTo>
                    <a:pt x="1884680" y="506044"/>
                  </a:lnTo>
                </a:path>
                <a:path w="4284980" h="2450465">
                  <a:moveTo>
                    <a:pt x="1978698" y="406273"/>
                  </a:moveTo>
                  <a:lnTo>
                    <a:pt x="2040648" y="416001"/>
                  </a:lnTo>
                </a:path>
                <a:path w="4284980" h="2450465">
                  <a:moveTo>
                    <a:pt x="2134679" y="316242"/>
                  </a:moveTo>
                  <a:lnTo>
                    <a:pt x="2196604" y="325958"/>
                  </a:lnTo>
                </a:path>
                <a:path w="4284980" h="2450465">
                  <a:moveTo>
                    <a:pt x="2290635" y="226199"/>
                  </a:moveTo>
                  <a:lnTo>
                    <a:pt x="2352560" y="235915"/>
                  </a:lnTo>
                </a:path>
                <a:path w="4284980" h="2450465">
                  <a:moveTo>
                    <a:pt x="2446591" y="136131"/>
                  </a:moveTo>
                  <a:lnTo>
                    <a:pt x="2508542" y="145859"/>
                  </a:lnTo>
                </a:path>
                <a:path w="4284980" h="2450465">
                  <a:moveTo>
                    <a:pt x="2602560" y="46088"/>
                  </a:moveTo>
                  <a:lnTo>
                    <a:pt x="2664472" y="55841"/>
                  </a:lnTo>
                </a:path>
                <a:path w="4284980" h="2450465">
                  <a:moveTo>
                    <a:pt x="386981" y="1416202"/>
                  </a:moveTo>
                  <a:lnTo>
                    <a:pt x="448919" y="1425930"/>
                  </a:lnTo>
                </a:path>
                <a:path w="4284980" h="2450465">
                  <a:moveTo>
                    <a:pt x="542950" y="1326159"/>
                  </a:moveTo>
                  <a:lnTo>
                    <a:pt x="604875" y="1335887"/>
                  </a:lnTo>
                </a:path>
                <a:path w="4284980" h="2450465">
                  <a:moveTo>
                    <a:pt x="698906" y="1236116"/>
                  </a:moveTo>
                  <a:lnTo>
                    <a:pt x="760844" y="1245844"/>
                  </a:lnTo>
                </a:path>
                <a:path w="4284980" h="2450465">
                  <a:moveTo>
                    <a:pt x="854875" y="1146073"/>
                  </a:moveTo>
                  <a:lnTo>
                    <a:pt x="916813" y="1155801"/>
                  </a:lnTo>
                </a:path>
                <a:path w="4284980" h="2450465">
                  <a:moveTo>
                    <a:pt x="1010843" y="1056043"/>
                  </a:moveTo>
                  <a:lnTo>
                    <a:pt x="1072769" y="1065758"/>
                  </a:lnTo>
                </a:path>
                <a:path w="4284980" h="2450465">
                  <a:moveTo>
                    <a:pt x="1166799" y="966000"/>
                  </a:moveTo>
                  <a:lnTo>
                    <a:pt x="1228725" y="975715"/>
                  </a:lnTo>
                </a:path>
                <a:path w="4284980" h="2450465">
                  <a:moveTo>
                    <a:pt x="1322768" y="875931"/>
                  </a:moveTo>
                  <a:lnTo>
                    <a:pt x="1384693" y="885672"/>
                  </a:lnTo>
                </a:path>
                <a:path w="4284980" h="2450465">
                  <a:moveTo>
                    <a:pt x="1478724" y="785888"/>
                  </a:moveTo>
                  <a:lnTo>
                    <a:pt x="1540649" y="795642"/>
                  </a:lnTo>
                </a:path>
                <a:path w="4284980" h="2450465">
                  <a:moveTo>
                    <a:pt x="1634680" y="695845"/>
                  </a:moveTo>
                  <a:lnTo>
                    <a:pt x="1696618" y="705599"/>
                  </a:lnTo>
                </a:path>
                <a:path w="4284980" h="2450465">
                  <a:moveTo>
                    <a:pt x="1790649" y="605828"/>
                  </a:moveTo>
                  <a:lnTo>
                    <a:pt x="1852574" y="615556"/>
                  </a:lnTo>
                </a:path>
                <a:path w="4284980" h="2450465">
                  <a:moveTo>
                    <a:pt x="1946605" y="515759"/>
                  </a:moveTo>
                  <a:lnTo>
                    <a:pt x="2008543" y="525487"/>
                  </a:lnTo>
                </a:path>
                <a:path w="4284980" h="2450465">
                  <a:moveTo>
                    <a:pt x="2102573" y="425729"/>
                  </a:moveTo>
                  <a:lnTo>
                    <a:pt x="2164499" y="435444"/>
                  </a:lnTo>
                </a:path>
                <a:path w="4284980" h="2450465">
                  <a:moveTo>
                    <a:pt x="2258529" y="335686"/>
                  </a:moveTo>
                  <a:lnTo>
                    <a:pt x="2320467" y="345401"/>
                  </a:lnTo>
                </a:path>
                <a:path w="4284980" h="2450465">
                  <a:moveTo>
                    <a:pt x="2414511" y="245643"/>
                  </a:moveTo>
                  <a:lnTo>
                    <a:pt x="2476436" y="255397"/>
                  </a:lnTo>
                </a:path>
                <a:path w="4284980" h="2450465">
                  <a:moveTo>
                    <a:pt x="2570454" y="155600"/>
                  </a:moveTo>
                  <a:lnTo>
                    <a:pt x="2632392" y="165328"/>
                  </a:lnTo>
                </a:path>
                <a:path w="4284980" h="2450465">
                  <a:moveTo>
                    <a:pt x="2726423" y="65557"/>
                  </a:moveTo>
                  <a:lnTo>
                    <a:pt x="2788335" y="75285"/>
                  </a:lnTo>
                </a:path>
                <a:path w="4284980" h="2450465">
                  <a:moveTo>
                    <a:pt x="510844" y="1435646"/>
                  </a:moveTo>
                  <a:lnTo>
                    <a:pt x="572770" y="1445374"/>
                  </a:lnTo>
                </a:path>
                <a:path w="4284980" h="2450465">
                  <a:moveTo>
                    <a:pt x="666800" y="1345603"/>
                  </a:moveTo>
                  <a:lnTo>
                    <a:pt x="728738" y="1355331"/>
                  </a:lnTo>
                </a:path>
                <a:path w="4284980" h="2450465">
                  <a:moveTo>
                    <a:pt x="822769" y="1255560"/>
                  </a:moveTo>
                  <a:lnTo>
                    <a:pt x="884707" y="1265288"/>
                  </a:lnTo>
                </a:path>
                <a:path w="4284980" h="2450465">
                  <a:moveTo>
                    <a:pt x="978725" y="1165529"/>
                  </a:moveTo>
                  <a:lnTo>
                    <a:pt x="1040663" y="1175245"/>
                  </a:lnTo>
                </a:path>
                <a:path w="4284980" h="2450465">
                  <a:moveTo>
                    <a:pt x="1134694" y="1075486"/>
                  </a:moveTo>
                  <a:lnTo>
                    <a:pt x="1196632" y="1085202"/>
                  </a:lnTo>
                </a:path>
                <a:path w="4284980" h="2450465">
                  <a:moveTo>
                    <a:pt x="1290662" y="985443"/>
                  </a:moveTo>
                  <a:lnTo>
                    <a:pt x="1352588" y="995172"/>
                  </a:lnTo>
                </a:path>
                <a:path w="4284980" h="2450465">
                  <a:moveTo>
                    <a:pt x="1446618" y="895400"/>
                  </a:moveTo>
                  <a:lnTo>
                    <a:pt x="1508556" y="905129"/>
                  </a:lnTo>
                </a:path>
                <a:path w="4284980" h="2450465">
                  <a:moveTo>
                    <a:pt x="1602587" y="805357"/>
                  </a:moveTo>
                  <a:lnTo>
                    <a:pt x="1664512" y="815086"/>
                  </a:lnTo>
                </a:path>
                <a:path w="4284980" h="2450465">
                  <a:moveTo>
                    <a:pt x="1758543" y="715314"/>
                  </a:moveTo>
                  <a:lnTo>
                    <a:pt x="1820468" y="725043"/>
                  </a:lnTo>
                </a:path>
                <a:path w="4284980" h="2450465">
                  <a:moveTo>
                    <a:pt x="1914512" y="625284"/>
                  </a:moveTo>
                  <a:lnTo>
                    <a:pt x="1976437" y="635000"/>
                  </a:lnTo>
                </a:path>
                <a:path w="4284980" h="2450465">
                  <a:moveTo>
                    <a:pt x="2070468" y="535241"/>
                  </a:moveTo>
                  <a:lnTo>
                    <a:pt x="2132406" y="544957"/>
                  </a:lnTo>
                </a:path>
                <a:path w="4284980" h="2450465">
                  <a:moveTo>
                    <a:pt x="2226437" y="445198"/>
                  </a:moveTo>
                  <a:lnTo>
                    <a:pt x="2288362" y="454926"/>
                  </a:lnTo>
                </a:path>
                <a:path w="4284980" h="2450465">
                  <a:moveTo>
                    <a:pt x="2382405" y="355155"/>
                  </a:moveTo>
                  <a:lnTo>
                    <a:pt x="2444330" y="364883"/>
                  </a:lnTo>
                </a:path>
                <a:path w="4284980" h="2450465">
                  <a:moveTo>
                    <a:pt x="2538361" y="265112"/>
                  </a:moveTo>
                  <a:lnTo>
                    <a:pt x="2600286" y="274840"/>
                  </a:lnTo>
                </a:path>
                <a:path w="4284980" h="2450465">
                  <a:moveTo>
                    <a:pt x="2694330" y="175044"/>
                  </a:moveTo>
                  <a:lnTo>
                    <a:pt x="2756255" y="184772"/>
                  </a:lnTo>
                </a:path>
                <a:path w="4284980" h="2450465">
                  <a:moveTo>
                    <a:pt x="2850273" y="85039"/>
                  </a:moveTo>
                  <a:lnTo>
                    <a:pt x="2912211" y="94754"/>
                  </a:lnTo>
                </a:path>
                <a:path w="4284980" h="2450465">
                  <a:moveTo>
                    <a:pt x="634707" y="1455115"/>
                  </a:moveTo>
                  <a:lnTo>
                    <a:pt x="658888" y="1458912"/>
                  </a:lnTo>
                </a:path>
                <a:path w="4284980" h="2450465">
                  <a:moveTo>
                    <a:pt x="805395" y="1367383"/>
                  </a:moveTo>
                  <a:lnTo>
                    <a:pt x="852601" y="1374800"/>
                  </a:lnTo>
                </a:path>
                <a:path w="4284980" h="2450465">
                  <a:moveTo>
                    <a:pt x="790676" y="1365059"/>
                  </a:moveTo>
                  <a:lnTo>
                    <a:pt x="795731" y="1365872"/>
                  </a:lnTo>
                </a:path>
                <a:path w="4284980" h="2450465">
                  <a:moveTo>
                    <a:pt x="946632" y="1275041"/>
                  </a:moveTo>
                  <a:lnTo>
                    <a:pt x="1008557" y="1284757"/>
                  </a:lnTo>
                </a:path>
                <a:path w="4284980" h="2450465">
                  <a:moveTo>
                    <a:pt x="1102601" y="1184998"/>
                  </a:moveTo>
                  <a:lnTo>
                    <a:pt x="1164526" y="1194714"/>
                  </a:lnTo>
                </a:path>
                <a:path w="4284980" h="2450465">
                  <a:moveTo>
                    <a:pt x="1258557" y="1094955"/>
                  </a:moveTo>
                  <a:lnTo>
                    <a:pt x="1320495" y="1104684"/>
                  </a:lnTo>
                </a:path>
                <a:path w="4284980" h="2450465">
                  <a:moveTo>
                    <a:pt x="1414513" y="1004912"/>
                  </a:moveTo>
                  <a:lnTo>
                    <a:pt x="1476451" y="1014641"/>
                  </a:lnTo>
                </a:path>
                <a:path w="4284980" h="2450465">
                  <a:moveTo>
                    <a:pt x="1570482" y="914869"/>
                  </a:moveTo>
                  <a:lnTo>
                    <a:pt x="1632419" y="924572"/>
                  </a:lnTo>
                </a:path>
                <a:path w="4284980" h="2450465">
                  <a:moveTo>
                    <a:pt x="1726438" y="824814"/>
                  </a:moveTo>
                  <a:lnTo>
                    <a:pt x="1788375" y="834555"/>
                  </a:lnTo>
                </a:path>
                <a:path w="4284980" h="2450465">
                  <a:moveTo>
                    <a:pt x="1882406" y="734771"/>
                  </a:moveTo>
                  <a:lnTo>
                    <a:pt x="1944344" y="744512"/>
                  </a:lnTo>
                </a:path>
                <a:path w="4284980" h="2450465">
                  <a:moveTo>
                    <a:pt x="2038375" y="644728"/>
                  </a:moveTo>
                  <a:lnTo>
                    <a:pt x="2100300" y="654456"/>
                  </a:lnTo>
                </a:path>
                <a:path w="4284980" h="2450465">
                  <a:moveTo>
                    <a:pt x="2194331" y="554685"/>
                  </a:moveTo>
                  <a:lnTo>
                    <a:pt x="2256269" y="564413"/>
                  </a:lnTo>
                </a:path>
                <a:path w="4284980" h="2450465">
                  <a:moveTo>
                    <a:pt x="2350287" y="464642"/>
                  </a:moveTo>
                  <a:lnTo>
                    <a:pt x="2412212" y="474370"/>
                  </a:lnTo>
                </a:path>
                <a:path w="4284980" h="2450465">
                  <a:moveTo>
                    <a:pt x="2506256" y="374599"/>
                  </a:moveTo>
                  <a:lnTo>
                    <a:pt x="2568181" y="384327"/>
                  </a:lnTo>
                </a:path>
                <a:path w="4284980" h="2450465">
                  <a:moveTo>
                    <a:pt x="2662212" y="284568"/>
                  </a:moveTo>
                  <a:lnTo>
                    <a:pt x="2724137" y="294284"/>
                  </a:lnTo>
                </a:path>
                <a:path w="4284980" h="2450465">
                  <a:moveTo>
                    <a:pt x="2818180" y="194525"/>
                  </a:moveTo>
                  <a:lnTo>
                    <a:pt x="2880118" y="204241"/>
                  </a:lnTo>
                </a:path>
                <a:path w="4284980" h="2450465">
                  <a:moveTo>
                    <a:pt x="2974149" y="104482"/>
                  </a:moveTo>
                  <a:lnTo>
                    <a:pt x="3036074" y="114198"/>
                  </a:lnTo>
                </a:path>
                <a:path w="4284980" h="2450465">
                  <a:moveTo>
                    <a:pt x="914539" y="1384528"/>
                  </a:moveTo>
                  <a:lnTo>
                    <a:pt x="976464" y="1394269"/>
                  </a:lnTo>
                </a:path>
                <a:path w="4284980" h="2450465">
                  <a:moveTo>
                    <a:pt x="1070495" y="1294485"/>
                  </a:moveTo>
                  <a:lnTo>
                    <a:pt x="1132433" y="1304239"/>
                  </a:lnTo>
                </a:path>
                <a:path w="4284980" h="2450465">
                  <a:moveTo>
                    <a:pt x="1226464" y="1204442"/>
                  </a:moveTo>
                  <a:lnTo>
                    <a:pt x="1288402" y="1214170"/>
                  </a:lnTo>
                </a:path>
                <a:path w="4284980" h="2450465">
                  <a:moveTo>
                    <a:pt x="1382420" y="1114399"/>
                  </a:moveTo>
                  <a:lnTo>
                    <a:pt x="1444345" y="1124127"/>
                  </a:lnTo>
                </a:path>
                <a:path w="4284980" h="2450465">
                  <a:moveTo>
                    <a:pt x="1538389" y="1024356"/>
                  </a:moveTo>
                  <a:lnTo>
                    <a:pt x="1599336" y="1033932"/>
                  </a:lnTo>
                </a:path>
                <a:path w="4284980" h="2450465">
                  <a:moveTo>
                    <a:pt x="2006269" y="754240"/>
                  </a:moveTo>
                  <a:lnTo>
                    <a:pt x="2068195" y="763955"/>
                  </a:lnTo>
                </a:path>
                <a:path w="4284980" h="2450465">
                  <a:moveTo>
                    <a:pt x="2162238" y="664197"/>
                  </a:moveTo>
                  <a:lnTo>
                    <a:pt x="2204288" y="670801"/>
                  </a:lnTo>
                </a:path>
                <a:path w="4284980" h="2450465">
                  <a:moveTo>
                    <a:pt x="2318194" y="574154"/>
                  </a:moveTo>
                  <a:lnTo>
                    <a:pt x="2320925" y="574573"/>
                  </a:lnTo>
                </a:path>
                <a:path w="4284980" h="2450465">
                  <a:moveTo>
                    <a:pt x="2474150" y="484085"/>
                  </a:moveTo>
                  <a:lnTo>
                    <a:pt x="2518054" y="490982"/>
                  </a:lnTo>
                </a:path>
                <a:path w="4284980" h="2450465">
                  <a:moveTo>
                    <a:pt x="2630119" y="394068"/>
                  </a:moveTo>
                  <a:lnTo>
                    <a:pt x="2692044" y="403796"/>
                  </a:lnTo>
                </a:path>
                <a:path w="4284980" h="2450465">
                  <a:moveTo>
                    <a:pt x="2786075" y="304012"/>
                  </a:moveTo>
                  <a:lnTo>
                    <a:pt x="2848000" y="313728"/>
                  </a:lnTo>
                </a:path>
                <a:path w="4284980" h="2450465">
                  <a:moveTo>
                    <a:pt x="2942056" y="213969"/>
                  </a:moveTo>
                  <a:lnTo>
                    <a:pt x="3003981" y="223710"/>
                  </a:lnTo>
                </a:path>
                <a:path w="4284980" h="2450465">
                  <a:moveTo>
                    <a:pt x="3097999" y="123951"/>
                  </a:moveTo>
                  <a:lnTo>
                    <a:pt x="3159937" y="133654"/>
                  </a:lnTo>
                </a:path>
                <a:path w="4284980" h="2450465">
                  <a:moveTo>
                    <a:pt x="1038402" y="1403972"/>
                  </a:moveTo>
                  <a:lnTo>
                    <a:pt x="1100340" y="1413725"/>
                  </a:lnTo>
                </a:path>
                <a:path w="4284980" h="2450465">
                  <a:moveTo>
                    <a:pt x="1194358" y="1313954"/>
                  </a:moveTo>
                  <a:lnTo>
                    <a:pt x="1256284" y="1323682"/>
                  </a:lnTo>
                </a:path>
                <a:path w="4284980" h="2450465">
                  <a:moveTo>
                    <a:pt x="1350327" y="1223886"/>
                  </a:moveTo>
                  <a:lnTo>
                    <a:pt x="1412252" y="1233639"/>
                  </a:lnTo>
                </a:path>
                <a:path w="4284980" h="2450465">
                  <a:moveTo>
                    <a:pt x="1506283" y="1133843"/>
                  </a:moveTo>
                  <a:lnTo>
                    <a:pt x="1549666" y="1140675"/>
                  </a:lnTo>
                </a:path>
                <a:path w="4284980" h="2450465">
                  <a:moveTo>
                    <a:pt x="2631528" y="508825"/>
                  </a:moveTo>
                  <a:lnTo>
                    <a:pt x="2654884" y="512495"/>
                  </a:lnTo>
                </a:path>
                <a:path w="4284980" h="2450465">
                  <a:moveTo>
                    <a:pt x="2753969" y="413524"/>
                  </a:moveTo>
                  <a:lnTo>
                    <a:pt x="2815907" y="423240"/>
                  </a:lnTo>
                </a:path>
                <a:path w="4284980" h="2450465">
                  <a:moveTo>
                    <a:pt x="2909938" y="323456"/>
                  </a:moveTo>
                  <a:lnTo>
                    <a:pt x="2971876" y="333197"/>
                  </a:lnTo>
                </a:path>
                <a:path w="4284980" h="2450465">
                  <a:moveTo>
                    <a:pt x="3065907" y="233438"/>
                  </a:moveTo>
                  <a:lnTo>
                    <a:pt x="3127832" y="243166"/>
                  </a:lnTo>
                </a:path>
                <a:path w="4284980" h="2450465">
                  <a:moveTo>
                    <a:pt x="3221863" y="143395"/>
                  </a:moveTo>
                  <a:lnTo>
                    <a:pt x="3283800" y="15312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3667340" y="4340135"/>
              <a:ext cx="2466340" cy="1461770"/>
            </a:xfrm>
            <a:custGeom>
              <a:avLst/>
              <a:gdLst/>
              <a:ahLst/>
              <a:cxnLst/>
              <a:rect l="l" t="t" r="r" b="b"/>
              <a:pathLst>
                <a:path w="2466340" h="1461770">
                  <a:moveTo>
                    <a:pt x="2466213" y="0"/>
                  </a:moveTo>
                  <a:lnTo>
                    <a:pt x="2044496" y="243484"/>
                  </a:lnTo>
                  <a:lnTo>
                    <a:pt x="2048141" y="279247"/>
                  </a:lnTo>
                  <a:lnTo>
                    <a:pt x="2466213" y="37871"/>
                  </a:lnTo>
                  <a:lnTo>
                    <a:pt x="2466213" y="0"/>
                  </a:lnTo>
                  <a:close/>
                </a:path>
                <a:path w="2466340" h="1461770">
                  <a:moveTo>
                    <a:pt x="1552714" y="547852"/>
                  </a:moveTo>
                  <a:lnTo>
                    <a:pt x="1559153" y="561543"/>
                  </a:lnTo>
                  <a:lnTo>
                    <a:pt x="1575765" y="551980"/>
                  </a:lnTo>
                  <a:lnTo>
                    <a:pt x="1552714" y="547852"/>
                  </a:lnTo>
                  <a:close/>
                </a:path>
                <a:path w="2466340" h="1461770">
                  <a:moveTo>
                    <a:pt x="1173657" y="746239"/>
                  </a:moveTo>
                  <a:lnTo>
                    <a:pt x="1088656" y="795337"/>
                  </a:lnTo>
                  <a:lnTo>
                    <a:pt x="1066888" y="845756"/>
                  </a:lnTo>
                  <a:lnTo>
                    <a:pt x="1211008" y="762571"/>
                  </a:lnTo>
                  <a:lnTo>
                    <a:pt x="1182865" y="760031"/>
                  </a:lnTo>
                  <a:lnTo>
                    <a:pt x="1173657" y="746239"/>
                  </a:lnTo>
                  <a:close/>
                </a:path>
                <a:path w="2466340" h="1461770">
                  <a:moveTo>
                    <a:pt x="463664" y="1156169"/>
                  </a:moveTo>
                  <a:lnTo>
                    <a:pt x="0" y="1423860"/>
                  </a:lnTo>
                  <a:lnTo>
                    <a:pt x="0" y="1461731"/>
                  </a:lnTo>
                  <a:lnTo>
                    <a:pt x="486270" y="1180973"/>
                  </a:lnTo>
                  <a:lnTo>
                    <a:pt x="463664" y="115616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5" name="object 8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414839" y="6012294"/>
              <a:ext cx="428040" cy="390220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780539" y="3728719"/>
              <a:ext cx="5401119" cy="2398560"/>
            </a:xfrm>
            <a:prstGeom prst="rect">
              <a:avLst/>
            </a:prstGeom>
          </p:spPr>
        </p:pic>
        <p:sp>
          <p:nvSpPr>
            <p:cNvPr id="87" name="object 87"/>
            <p:cNvSpPr/>
            <p:nvPr/>
          </p:nvSpPr>
          <p:spPr>
            <a:xfrm>
              <a:off x="4455706" y="4361268"/>
              <a:ext cx="1092200" cy="1917700"/>
            </a:xfrm>
            <a:custGeom>
              <a:avLst/>
              <a:gdLst/>
              <a:ahLst/>
              <a:cxnLst/>
              <a:rect l="l" t="t" r="r" b="b"/>
              <a:pathLst>
                <a:path w="1092200" h="1917700">
                  <a:moveTo>
                    <a:pt x="25400" y="1092200"/>
                  </a:moveTo>
                  <a:lnTo>
                    <a:pt x="1092200" y="1917700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8" name="object 8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413161" y="4286452"/>
              <a:ext cx="81076" cy="109296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413084" y="5400738"/>
              <a:ext cx="104660" cy="91160"/>
            </a:xfrm>
            <a:prstGeom prst="rect">
              <a:avLst/>
            </a:prstGeom>
          </p:spPr>
        </p:pic>
        <p:sp>
          <p:nvSpPr>
            <p:cNvPr id="90" name="object 90"/>
            <p:cNvSpPr/>
            <p:nvPr/>
          </p:nvSpPr>
          <p:spPr>
            <a:xfrm>
              <a:off x="6297206" y="3865968"/>
              <a:ext cx="114300" cy="546100"/>
            </a:xfrm>
            <a:custGeom>
              <a:avLst/>
              <a:gdLst/>
              <a:ahLst/>
              <a:cxnLst/>
              <a:rect l="l" t="t" r="r" b="b"/>
              <a:pathLst>
                <a:path w="114300" h="546100">
                  <a:moveTo>
                    <a:pt x="114300" y="0"/>
                  </a:moveTo>
                  <a:lnTo>
                    <a:pt x="0" y="54610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6270180" y="4384446"/>
              <a:ext cx="62865" cy="112395"/>
            </a:xfrm>
            <a:custGeom>
              <a:avLst/>
              <a:gdLst/>
              <a:ahLst/>
              <a:cxnLst/>
              <a:rect l="l" t="t" r="r" b="b"/>
              <a:pathLst>
                <a:path w="62864" h="112395">
                  <a:moveTo>
                    <a:pt x="0" y="0"/>
                  </a:moveTo>
                  <a:lnTo>
                    <a:pt x="8001" y="54279"/>
                  </a:lnTo>
                  <a:lnTo>
                    <a:pt x="9863" y="100533"/>
                  </a:lnTo>
                  <a:lnTo>
                    <a:pt x="9321" y="111836"/>
                  </a:lnTo>
                  <a:lnTo>
                    <a:pt x="13362" y="101264"/>
                  </a:lnTo>
                  <a:lnTo>
                    <a:pt x="33616" y="59639"/>
                  </a:lnTo>
                  <a:lnTo>
                    <a:pt x="62699" y="131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2" name="object 92"/>
          <p:cNvSpPr txBox="1"/>
          <p:nvPr/>
        </p:nvSpPr>
        <p:spPr>
          <a:xfrm>
            <a:off x="7957821" y="635001"/>
            <a:ext cx="3110865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3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Estrategia</a:t>
            </a:r>
            <a:r>
              <a:rPr sz="13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3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3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3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13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3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3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3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toda</a:t>
            </a:r>
            <a:r>
              <a:rPr sz="13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3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13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3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casa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5761990" y="2040891"/>
            <a:ext cx="184785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dirty="0">
                <a:solidFill>
                  <a:srgbClr val="171514"/>
                </a:solidFill>
                <a:latin typeface="Tahoma"/>
                <a:cs typeface="Tahoma"/>
              </a:rPr>
              <a:t>Estrategia</a:t>
            </a:r>
            <a:r>
              <a:rPr sz="60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60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60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600" b="1" dirty="0">
                <a:solidFill>
                  <a:srgbClr val="171514"/>
                </a:solidFill>
                <a:latin typeface="Tahoma"/>
                <a:cs typeface="Tahoma"/>
              </a:rPr>
              <a:t>protección</a:t>
            </a:r>
            <a:r>
              <a:rPr sz="60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600" b="1" spc="5" dirty="0">
                <a:solidFill>
                  <a:srgbClr val="171514"/>
                </a:solidFill>
                <a:latin typeface="Tahoma"/>
                <a:cs typeface="Tahoma"/>
              </a:rPr>
              <a:t>contra</a:t>
            </a:r>
            <a:r>
              <a:rPr sz="60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600" b="1" dirty="0" err="1" smtClean="0">
                <a:solidFill>
                  <a:srgbClr val="171514"/>
                </a:solidFill>
                <a:latin typeface="Tahoma"/>
                <a:cs typeface="Tahoma"/>
              </a:rPr>
              <a:t>sobretensiones</a:t>
            </a:r>
            <a:r>
              <a:rPr lang="es-ES" sz="6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600" dirty="0">
              <a:latin typeface="Microsoft Sans Serif"/>
              <a:cs typeface="Microsoft Sans Serif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7957747" y="1958340"/>
            <a:ext cx="429387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Ningún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SPD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único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proteger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todos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equipos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residencia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todas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causas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sobrevoltajes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eléctricos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cambio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toda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casa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estrategia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consistente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spc="20" dirty="0" err="1" smtClean="0">
                <a:solidFill>
                  <a:srgbClr val="171514"/>
                </a:solidFill>
                <a:latin typeface="Tahoma"/>
                <a:cs typeface="Tahoma"/>
              </a:rPr>
              <a:t>punto</a:t>
            </a:r>
            <a:r>
              <a:rPr sz="950" b="1" spc="-5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dirty="0">
                <a:solidFill>
                  <a:srgbClr val="171514"/>
                </a:solidFill>
                <a:latin typeface="Tahoma"/>
                <a:cs typeface="Tahoma"/>
              </a:rPr>
              <a:t>de </a:t>
            </a:r>
            <a:r>
              <a:rPr sz="950" b="1" spc="5" dirty="0" smtClean="0">
                <a:solidFill>
                  <a:srgbClr val="171514"/>
                </a:solidFill>
                <a:latin typeface="Tahoma"/>
                <a:cs typeface="Tahoma"/>
              </a:rPr>
              <a:t>entrada</a:t>
            </a:r>
            <a:r>
              <a:rPr lang="es-ES" sz="9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spc="5" dirty="0" err="1" smtClean="0">
                <a:solidFill>
                  <a:srgbClr val="171514"/>
                </a:solidFill>
                <a:latin typeface="Tahoma"/>
                <a:cs typeface="Tahoma"/>
              </a:rPr>
              <a:t>punto</a:t>
            </a:r>
            <a:r>
              <a:rPr sz="950" b="1" spc="-5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dirty="0">
                <a:solidFill>
                  <a:srgbClr val="171514"/>
                </a:solidFill>
                <a:latin typeface="Tahoma"/>
                <a:cs typeface="Tahoma"/>
              </a:rPr>
              <a:t>de </a:t>
            </a:r>
            <a:r>
              <a:rPr sz="950" b="1" dirty="0">
                <a:solidFill>
                  <a:srgbClr val="171514"/>
                </a:solidFill>
                <a:latin typeface="Tahoma"/>
                <a:cs typeface="Tahoma"/>
              </a:rPr>
              <a:t>uso</a:t>
            </a:r>
            <a:endParaRPr sz="950" dirty="0">
              <a:latin typeface="Tahoma"/>
              <a:cs typeface="Tahoma"/>
            </a:endParaRPr>
          </a:p>
          <a:p>
            <a:pPr marL="12700" marR="387350">
              <a:lnSpc>
                <a:spcPct val="126299"/>
              </a:lnSpc>
            </a:pP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SPD,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necesario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ayudar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proteger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perturbaciones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dentro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fuera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casa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11107393" y="3573863"/>
            <a:ext cx="927100" cy="266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7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Punto</a:t>
            </a:r>
            <a:r>
              <a:rPr sz="70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70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entrada</a:t>
            </a:r>
            <a:endParaRPr sz="700">
              <a:latin typeface="Microsoft Sans Serif"/>
              <a:cs typeface="Microsoft Sans Serif"/>
            </a:endParaRPr>
          </a:p>
          <a:p>
            <a:pPr algn="ctr">
              <a:spcBef>
                <a:spcPts val="610"/>
              </a:spcBef>
            </a:pPr>
            <a:r>
              <a:rPr sz="4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Protección</a:t>
            </a:r>
            <a:r>
              <a:rPr sz="4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contra</a:t>
            </a:r>
            <a:r>
              <a:rPr sz="4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sobretensiones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10599406" y="6221817"/>
            <a:ext cx="927100" cy="297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90" algn="ctr">
              <a:spcBef>
                <a:spcPts val="100"/>
              </a:spcBef>
            </a:pPr>
            <a:r>
              <a:rPr sz="8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Punto</a:t>
            </a:r>
            <a:r>
              <a:rPr sz="85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85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uso</a:t>
            </a:r>
            <a:endParaRPr sz="850">
              <a:latin typeface="Microsoft Sans Serif"/>
              <a:cs typeface="Microsoft Sans Serif"/>
            </a:endParaRPr>
          </a:p>
          <a:p>
            <a:pPr algn="ctr">
              <a:spcBef>
                <a:spcPts val="580"/>
              </a:spcBef>
            </a:pPr>
            <a:r>
              <a:rPr sz="4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Protección</a:t>
            </a:r>
            <a:r>
              <a:rPr sz="4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contra</a:t>
            </a:r>
            <a:r>
              <a:rPr sz="4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sobretensiones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12105081" y="9536430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836388" y="3142894"/>
            <a:ext cx="272415" cy="266700"/>
            <a:chOff x="6781787" y="3142894"/>
            <a:chExt cx="272415" cy="2667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29806" y="3169831"/>
              <a:ext cx="199364" cy="19935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783159" y="3144266"/>
              <a:ext cx="269240" cy="264160"/>
            </a:xfrm>
            <a:custGeom>
              <a:avLst/>
              <a:gdLst/>
              <a:ahLst/>
              <a:cxnLst/>
              <a:rect l="l" t="t" r="r" b="b"/>
              <a:pathLst>
                <a:path w="269240" h="264160">
                  <a:moveTo>
                    <a:pt x="162115" y="161518"/>
                  </a:moveTo>
                  <a:lnTo>
                    <a:pt x="131686" y="161518"/>
                  </a:lnTo>
                  <a:lnTo>
                    <a:pt x="114134" y="263931"/>
                  </a:lnTo>
                  <a:lnTo>
                    <a:pt x="146913" y="164452"/>
                  </a:lnTo>
                  <a:lnTo>
                    <a:pt x="162618" y="164452"/>
                  </a:lnTo>
                  <a:lnTo>
                    <a:pt x="162115" y="161518"/>
                  </a:lnTo>
                  <a:close/>
                </a:path>
                <a:path w="269240" h="264160">
                  <a:moveTo>
                    <a:pt x="162618" y="164452"/>
                  </a:moveTo>
                  <a:lnTo>
                    <a:pt x="146913" y="164452"/>
                  </a:lnTo>
                  <a:lnTo>
                    <a:pt x="179679" y="263931"/>
                  </a:lnTo>
                  <a:lnTo>
                    <a:pt x="162618" y="164452"/>
                  </a:lnTo>
                  <a:close/>
                </a:path>
                <a:path w="269240" h="264160">
                  <a:moveTo>
                    <a:pt x="174421" y="152158"/>
                  </a:moveTo>
                  <a:lnTo>
                    <a:pt x="119392" y="152158"/>
                  </a:lnTo>
                  <a:lnTo>
                    <a:pt x="55600" y="237591"/>
                  </a:lnTo>
                  <a:lnTo>
                    <a:pt x="131686" y="161518"/>
                  </a:lnTo>
                  <a:lnTo>
                    <a:pt x="181410" y="161518"/>
                  </a:lnTo>
                  <a:lnTo>
                    <a:pt x="174421" y="152158"/>
                  </a:lnTo>
                  <a:close/>
                </a:path>
                <a:path w="269240" h="264160">
                  <a:moveTo>
                    <a:pt x="181410" y="161518"/>
                  </a:moveTo>
                  <a:lnTo>
                    <a:pt x="162115" y="161518"/>
                  </a:lnTo>
                  <a:lnTo>
                    <a:pt x="238213" y="237591"/>
                  </a:lnTo>
                  <a:lnTo>
                    <a:pt x="181410" y="161518"/>
                  </a:lnTo>
                  <a:close/>
                </a:path>
                <a:path w="269240" h="264160">
                  <a:moveTo>
                    <a:pt x="14655" y="73151"/>
                  </a:moveTo>
                  <a:lnTo>
                    <a:pt x="112382" y="124663"/>
                  </a:lnTo>
                  <a:lnTo>
                    <a:pt x="0" y="132270"/>
                  </a:lnTo>
                  <a:lnTo>
                    <a:pt x="112382" y="139293"/>
                  </a:lnTo>
                  <a:lnTo>
                    <a:pt x="14655" y="190792"/>
                  </a:lnTo>
                  <a:lnTo>
                    <a:pt x="119392" y="152158"/>
                  </a:lnTo>
                  <a:lnTo>
                    <a:pt x="205848" y="152158"/>
                  </a:lnTo>
                  <a:lnTo>
                    <a:pt x="181432" y="139293"/>
                  </a:lnTo>
                  <a:lnTo>
                    <a:pt x="269240" y="133804"/>
                  </a:lnTo>
                  <a:lnTo>
                    <a:pt x="269240" y="130608"/>
                  </a:lnTo>
                  <a:lnTo>
                    <a:pt x="181432" y="124663"/>
                  </a:lnTo>
                  <a:lnTo>
                    <a:pt x="205867" y="111785"/>
                  </a:lnTo>
                  <a:lnTo>
                    <a:pt x="119392" y="111785"/>
                  </a:lnTo>
                  <a:lnTo>
                    <a:pt x="14655" y="73151"/>
                  </a:lnTo>
                  <a:close/>
                </a:path>
                <a:path w="269240" h="264160">
                  <a:moveTo>
                    <a:pt x="205848" y="152158"/>
                  </a:moveTo>
                  <a:lnTo>
                    <a:pt x="174421" y="152158"/>
                  </a:lnTo>
                  <a:lnTo>
                    <a:pt x="269240" y="187129"/>
                  </a:lnTo>
                  <a:lnTo>
                    <a:pt x="269240" y="185559"/>
                  </a:lnTo>
                  <a:lnTo>
                    <a:pt x="205848" y="152158"/>
                  </a:lnTo>
                  <a:close/>
                </a:path>
                <a:path w="269240" h="264160">
                  <a:moveTo>
                    <a:pt x="55600" y="26339"/>
                  </a:moveTo>
                  <a:lnTo>
                    <a:pt x="119392" y="111785"/>
                  </a:lnTo>
                  <a:lnTo>
                    <a:pt x="174421" y="111785"/>
                  </a:lnTo>
                  <a:lnTo>
                    <a:pt x="180973" y="103009"/>
                  </a:lnTo>
                  <a:lnTo>
                    <a:pt x="131686" y="103009"/>
                  </a:lnTo>
                  <a:lnTo>
                    <a:pt x="55600" y="26339"/>
                  </a:lnTo>
                  <a:close/>
                </a:path>
                <a:path w="269240" h="264160">
                  <a:moveTo>
                    <a:pt x="269240" y="76814"/>
                  </a:moveTo>
                  <a:lnTo>
                    <a:pt x="174421" y="111785"/>
                  </a:lnTo>
                  <a:lnTo>
                    <a:pt x="205867" y="111785"/>
                  </a:lnTo>
                  <a:lnTo>
                    <a:pt x="269240" y="78386"/>
                  </a:lnTo>
                  <a:lnTo>
                    <a:pt x="269240" y="76814"/>
                  </a:lnTo>
                  <a:close/>
                </a:path>
                <a:path w="269240" h="264160">
                  <a:moveTo>
                    <a:pt x="114134" y="0"/>
                  </a:moveTo>
                  <a:lnTo>
                    <a:pt x="131686" y="103009"/>
                  </a:lnTo>
                  <a:lnTo>
                    <a:pt x="162115" y="103009"/>
                  </a:lnTo>
                  <a:lnTo>
                    <a:pt x="162715" y="99491"/>
                  </a:lnTo>
                  <a:lnTo>
                    <a:pt x="146913" y="99491"/>
                  </a:lnTo>
                  <a:lnTo>
                    <a:pt x="114134" y="0"/>
                  </a:lnTo>
                  <a:close/>
                </a:path>
                <a:path w="269240" h="264160">
                  <a:moveTo>
                    <a:pt x="238213" y="26339"/>
                  </a:moveTo>
                  <a:lnTo>
                    <a:pt x="162115" y="103009"/>
                  </a:lnTo>
                  <a:lnTo>
                    <a:pt x="180973" y="103009"/>
                  </a:lnTo>
                  <a:lnTo>
                    <a:pt x="238213" y="26339"/>
                  </a:lnTo>
                  <a:close/>
                </a:path>
                <a:path w="269240" h="264160">
                  <a:moveTo>
                    <a:pt x="179679" y="0"/>
                  </a:moveTo>
                  <a:lnTo>
                    <a:pt x="146913" y="99491"/>
                  </a:lnTo>
                  <a:lnTo>
                    <a:pt x="162715" y="99491"/>
                  </a:lnTo>
                  <a:lnTo>
                    <a:pt x="179679" y="0"/>
                  </a:lnTo>
                  <a:close/>
                </a:path>
              </a:pathLst>
            </a:custGeom>
            <a:solidFill>
              <a:srgbClr val="CFD0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28701" y="3142894"/>
              <a:ext cx="125069" cy="18830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783159" y="3144266"/>
              <a:ext cx="269240" cy="264160"/>
            </a:xfrm>
            <a:custGeom>
              <a:avLst/>
              <a:gdLst/>
              <a:ahLst/>
              <a:cxnLst/>
              <a:rect l="l" t="t" r="r" b="b"/>
              <a:pathLst>
                <a:path w="269240" h="264160">
                  <a:moveTo>
                    <a:pt x="269240" y="187129"/>
                  </a:moveTo>
                  <a:lnTo>
                    <a:pt x="174421" y="152158"/>
                  </a:lnTo>
                  <a:lnTo>
                    <a:pt x="238213" y="237591"/>
                  </a:lnTo>
                  <a:lnTo>
                    <a:pt x="162115" y="161518"/>
                  </a:lnTo>
                  <a:lnTo>
                    <a:pt x="179679" y="263931"/>
                  </a:lnTo>
                  <a:lnTo>
                    <a:pt x="146913" y="164452"/>
                  </a:lnTo>
                  <a:lnTo>
                    <a:pt x="114134" y="263931"/>
                  </a:lnTo>
                  <a:lnTo>
                    <a:pt x="131686" y="161518"/>
                  </a:lnTo>
                  <a:lnTo>
                    <a:pt x="55600" y="237591"/>
                  </a:lnTo>
                  <a:lnTo>
                    <a:pt x="119392" y="152158"/>
                  </a:lnTo>
                  <a:lnTo>
                    <a:pt x="14655" y="190792"/>
                  </a:lnTo>
                  <a:lnTo>
                    <a:pt x="112382" y="139293"/>
                  </a:lnTo>
                  <a:lnTo>
                    <a:pt x="0" y="132270"/>
                  </a:lnTo>
                  <a:lnTo>
                    <a:pt x="112382" y="124663"/>
                  </a:lnTo>
                  <a:lnTo>
                    <a:pt x="14655" y="73151"/>
                  </a:lnTo>
                  <a:lnTo>
                    <a:pt x="119392" y="111785"/>
                  </a:lnTo>
                  <a:lnTo>
                    <a:pt x="55600" y="26339"/>
                  </a:lnTo>
                  <a:lnTo>
                    <a:pt x="131686" y="103009"/>
                  </a:lnTo>
                  <a:lnTo>
                    <a:pt x="114134" y="0"/>
                  </a:lnTo>
                  <a:lnTo>
                    <a:pt x="146913" y="99491"/>
                  </a:lnTo>
                </a:path>
              </a:pathLst>
            </a:custGeom>
            <a:ln w="3175">
              <a:solidFill>
                <a:srgbClr val="CFD0D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8697595" y="2153602"/>
            <a:ext cx="2858770" cy="2216150"/>
            <a:chOff x="3642995" y="2153602"/>
            <a:chExt cx="2858770" cy="2216150"/>
          </a:xfrm>
        </p:grpSpPr>
        <p:sp>
          <p:nvSpPr>
            <p:cNvPr id="8" name="object 8"/>
            <p:cNvSpPr/>
            <p:nvPr/>
          </p:nvSpPr>
          <p:spPr>
            <a:xfrm>
              <a:off x="3649345" y="2159952"/>
              <a:ext cx="2846070" cy="2203450"/>
            </a:xfrm>
            <a:custGeom>
              <a:avLst/>
              <a:gdLst/>
              <a:ahLst/>
              <a:cxnLst/>
              <a:rect l="l" t="t" r="r" b="b"/>
              <a:pathLst>
                <a:path w="2846070" h="2203450">
                  <a:moveTo>
                    <a:pt x="1423250" y="0"/>
                  </a:moveTo>
                  <a:lnTo>
                    <a:pt x="0" y="603923"/>
                  </a:lnTo>
                  <a:lnTo>
                    <a:pt x="292023" y="603923"/>
                  </a:lnTo>
                  <a:lnTo>
                    <a:pt x="292023" y="2203322"/>
                  </a:lnTo>
                  <a:lnTo>
                    <a:pt x="2553881" y="2203322"/>
                  </a:lnTo>
                  <a:lnTo>
                    <a:pt x="2553881" y="603923"/>
                  </a:lnTo>
                  <a:lnTo>
                    <a:pt x="2845904" y="603923"/>
                  </a:lnTo>
                  <a:lnTo>
                    <a:pt x="1423250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649345" y="2159952"/>
              <a:ext cx="2846070" cy="2203450"/>
            </a:xfrm>
            <a:custGeom>
              <a:avLst/>
              <a:gdLst/>
              <a:ahLst/>
              <a:cxnLst/>
              <a:rect l="l" t="t" r="r" b="b"/>
              <a:pathLst>
                <a:path w="2846070" h="2203450">
                  <a:moveTo>
                    <a:pt x="292023" y="603923"/>
                  </a:moveTo>
                  <a:lnTo>
                    <a:pt x="0" y="603923"/>
                  </a:lnTo>
                  <a:lnTo>
                    <a:pt x="1423250" y="0"/>
                  </a:lnTo>
                  <a:lnTo>
                    <a:pt x="2845904" y="603923"/>
                  </a:lnTo>
                  <a:lnTo>
                    <a:pt x="2553881" y="603923"/>
                  </a:lnTo>
                  <a:lnTo>
                    <a:pt x="2553881" y="2203322"/>
                  </a:lnTo>
                  <a:lnTo>
                    <a:pt x="292023" y="2203322"/>
                  </a:lnTo>
                  <a:lnTo>
                    <a:pt x="292023" y="603923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331703" y="3303460"/>
              <a:ext cx="545465" cy="863600"/>
            </a:xfrm>
            <a:custGeom>
              <a:avLst/>
              <a:gdLst/>
              <a:ahLst/>
              <a:cxnLst/>
              <a:rect l="l" t="t" r="r" b="b"/>
              <a:pathLst>
                <a:path w="545464" h="863600">
                  <a:moveTo>
                    <a:pt x="545426" y="0"/>
                  </a:moveTo>
                  <a:lnTo>
                    <a:pt x="0" y="0"/>
                  </a:lnTo>
                  <a:lnTo>
                    <a:pt x="0" y="863193"/>
                  </a:lnTo>
                  <a:lnTo>
                    <a:pt x="545426" y="863193"/>
                  </a:lnTo>
                  <a:lnTo>
                    <a:pt x="545426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331703" y="3303460"/>
              <a:ext cx="545465" cy="863600"/>
            </a:xfrm>
            <a:custGeom>
              <a:avLst/>
              <a:gdLst/>
              <a:ahLst/>
              <a:cxnLst/>
              <a:rect l="l" t="t" r="r" b="b"/>
              <a:pathLst>
                <a:path w="545464" h="863600">
                  <a:moveTo>
                    <a:pt x="0" y="863193"/>
                  </a:moveTo>
                  <a:lnTo>
                    <a:pt x="545426" y="863193"/>
                  </a:lnTo>
                  <a:lnTo>
                    <a:pt x="545426" y="0"/>
                  </a:lnTo>
                  <a:lnTo>
                    <a:pt x="0" y="0"/>
                  </a:lnTo>
                  <a:lnTo>
                    <a:pt x="0" y="863193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921528" y="3215729"/>
            <a:ext cx="122770" cy="122199"/>
          </a:xfrm>
          <a:prstGeom prst="rect">
            <a:avLst/>
          </a:prstGeom>
        </p:spPr>
      </p:pic>
      <p:grpSp>
        <p:nvGrpSpPr>
          <p:cNvPr id="13" name="object 13"/>
          <p:cNvGrpSpPr/>
          <p:nvPr/>
        </p:nvGrpSpPr>
        <p:grpSpPr>
          <a:xfrm>
            <a:off x="9111336" y="3561613"/>
            <a:ext cx="177165" cy="308610"/>
            <a:chOff x="4056735" y="3561613"/>
            <a:chExt cx="177165" cy="308610"/>
          </a:xfrm>
        </p:grpSpPr>
        <p:sp>
          <p:nvSpPr>
            <p:cNvPr id="14" name="object 14"/>
            <p:cNvSpPr/>
            <p:nvPr/>
          </p:nvSpPr>
          <p:spPr>
            <a:xfrm>
              <a:off x="4063085" y="3567963"/>
              <a:ext cx="164465" cy="295910"/>
            </a:xfrm>
            <a:custGeom>
              <a:avLst/>
              <a:gdLst/>
              <a:ahLst/>
              <a:cxnLst/>
              <a:rect l="l" t="t" r="r" b="b"/>
              <a:pathLst>
                <a:path w="164464" h="295910">
                  <a:moveTo>
                    <a:pt x="164452" y="0"/>
                  </a:moveTo>
                  <a:lnTo>
                    <a:pt x="0" y="0"/>
                  </a:lnTo>
                  <a:lnTo>
                    <a:pt x="0" y="295541"/>
                  </a:lnTo>
                  <a:lnTo>
                    <a:pt x="164452" y="295541"/>
                  </a:lnTo>
                  <a:lnTo>
                    <a:pt x="164452" y="0"/>
                  </a:lnTo>
                  <a:close/>
                </a:path>
              </a:pathLst>
            </a:custGeom>
            <a:solidFill>
              <a:srgbClr val="D8D9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063085" y="3567963"/>
              <a:ext cx="164465" cy="295910"/>
            </a:xfrm>
            <a:custGeom>
              <a:avLst/>
              <a:gdLst/>
              <a:ahLst/>
              <a:cxnLst/>
              <a:rect l="l" t="t" r="r" b="b"/>
              <a:pathLst>
                <a:path w="164464" h="295910">
                  <a:moveTo>
                    <a:pt x="0" y="295541"/>
                  </a:moveTo>
                  <a:lnTo>
                    <a:pt x="164452" y="295541"/>
                  </a:lnTo>
                  <a:lnTo>
                    <a:pt x="164452" y="0"/>
                  </a:lnTo>
                  <a:lnTo>
                    <a:pt x="0" y="0"/>
                  </a:lnTo>
                  <a:lnTo>
                    <a:pt x="0" y="295541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7791070" y="2494826"/>
            <a:ext cx="263525" cy="528320"/>
            <a:chOff x="2736469" y="2494826"/>
            <a:chExt cx="263525" cy="528320"/>
          </a:xfrm>
        </p:grpSpPr>
        <p:sp>
          <p:nvSpPr>
            <p:cNvPr id="17" name="object 17"/>
            <p:cNvSpPr/>
            <p:nvPr/>
          </p:nvSpPr>
          <p:spPr>
            <a:xfrm>
              <a:off x="2737840" y="2496197"/>
              <a:ext cx="260985" cy="525145"/>
            </a:xfrm>
            <a:custGeom>
              <a:avLst/>
              <a:gdLst/>
              <a:ahLst/>
              <a:cxnLst/>
              <a:rect l="l" t="t" r="r" b="b"/>
              <a:pathLst>
                <a:path w="260985" h="525144">
                  <a:moveTo>
                    <a:pt x="53200" y="0"/>
                  </a:moveTo>
                  <a:lnTo>
                    <a:pt x="0" y="41084"/>
                  </a:lnTo>
                  <a:lnTo>
                    <a:pt x="124307" y="227012"/>
                  </a:lnTo>
                  <a:lnTo>
                    <a:pt x="63741" y="248589"/>
                  </a:lnTo>
                  <a:lnTo>
                    <a:pt x="260718" y="525132"/>
                  </a:lnTo>
                  <a:lnTo>
                    <a:pt x="161162" y="311810"/>
                  </a:lnTo>
                  <a:lnTo>
                    <a:pt x="209626" y="301269"/>
                  </a:lnTo>
                  <a:lnTo>
                    <a:pt x="5320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737840" y="2496197"/>
              <a:ext cx="260985" cy="525145"/>
            </a:xfrm>
            <a:custGeom>
              <a:avLst/>
              <a:gdLst/>
              <a:ahLst/>
              <a:cxnLst/>
              <a:rect l="l" t="t" r="r" b="b"/>
              <a:pathLst>
                <a:path w="260985" h="525144">
                  <a:moveTo>
                    <a:pt x="0" y="41084"/>
                  </a:moveTo>
                  <a:lnTo>
                    <a:pt x="53200" y="0"/>
                  </a:lnTo>
                  <a:lnTo>
                    <a:pt x="209626" y="301269"/>
                  </a:lnTo>
                  <a:lnTo>
                    <a:pt x="161162" y="311810"/>
                  </a:lnTo>
                  <a:lnTo>
                    <a:pt x="260718" y="525132"/>
                  </a:lnTo>
                  <a:lnTo>
                    <a:pt x="63741" y="248589"/>
                  </a:lnTo>
                  <a:lnTo>
                    <a:pt x="124307" y="227012"/>
                  </a:lnTo>
                  <a:lnTo>
                    <a:pt x="0" y="41084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8103515" y="2153603"/>
            <a:ext cx="4003675" cy="2365375"/>
            <a:chOff x="3048914" y="2153602"/>
            <a:chExt cx="4003675" cy="2365375"/>
          </a:xfrm>
        </p:grpSpPr>
        <p:sp>
          <p:nvSpPr>
            <p:cNvPr id="20" name="object 20"/>
            <p:cNvSpPr/>
            <p:nvPr/>
          </p:nvSpPr>
          <p:spPr>
            <a:xfrm>
              <a:off x="3649345" y="2159952"/>
              <a:ext cx="2846070" cy="2203450"/>
            </a:xfrm>
            <a:custGeom>
              <a:avLst/>
              <a:gdLst/>
              <a:ahLst/>
              <a:cxnLst/>
              <a:rect l="l" t="t" r="r" b="b"/>
              <a:pathLst>
                <a:path w="2846070" h="2203450">
                  <a:moveTo>
                    <a:pt x="292023" y="603923"/>
                  </a:moveTo>
                  <a:lnTo>
                    <a:pt x="0" y="603923"/>
                  </a:lnTo>
                  <a:lnTo>
                    <a:pt x="1423250" y="0"/>
                  </a:lnTo>
                  <a:lnTo>
                    <a:pt x="2845904" y="603923"/>
                  </a:lnTo>
                  <a:lnTo>
                    <a:pt x="2553881" y="603923"/>
                  </a:lnTo>
                  <a:lnTo>
                    <a:pt x="2553881" y="2203322"/>
                  </a:lnTo>
                  <a:lnTo>
                    <a:pt x="292023" y="2203322"/>
                  </a:lnTo>
                  <a:lnTo>
                    <a:pt x="292023" y="603923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187749" y="4088332"/>
              <a:ext cx="71120" cy="42545"/>
            </a:xfrm>
            <a:custGeom>
              <a:avLst/>
              <a:gdLst/>
              <a:ahLst/>
              <a:cxnLst/>
              <a:rect l="l" t="t" r="r" b="b"/>
              <a:pathLst>
                <a:path w="71120" h="42545">
                  <a:moveTo>
                    <a:pt x="53251" y="29832"/>
                  </a:moveTo>
                  <a:lnTo>
                    <a:pt x="18135" y="29832"/>
                  </a:lnTo>
                  <a:lnTo>
                    <a:pt x="18135" y="42532"/>
                  </a:lnTo>
                  <a:lnTo>
                    <a:pt x="53251" y="42532"/>
                  </a:lnTo>
                  <a:lnTo>
                    <a:pt x="53251" y="29832"/>
                  </a:lnTo>
                  <a:close/>
                </a:path>
                <a:path w="71120" h="42545">
                  <a:moveTo>
                    <a:pt x="62026" y="15189"/>
                  </a:moveTo>
                  <a:lnTo>
                    <a:pt x="8763" y="15189"/>
                  </a:lnTo>
                  <a:lnTo>
                    <a:pt x="8763" y="27889"/>
                  </a:lnTo>
                  <a:lnTo>
                    <a:pt x="62026" y="27889"/>
                  </a:lnTo>
                  <a:lnTo>
                    <a:pt x="62026" y="15189"/>
                  </a:lnTo>
                  <a:close/>
                </a:path>
                <a:path w="71120" h="42545">
                  <a:moveTo>
                    <a:pt x="70802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70802" y="12700"/>
                  </a:lnTo>
                  <a:lnTo>
                    <a:pt x="7080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387888" y="3032493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4630" y="0"/>
                  </a:moveTo>
                  <a:lnTo>
                    <a:pt x="9359" y="0"/>
                  </a:lnTo>
                  <a:lnTo>
                    <a:pt x="4102" y="0"/>
                  </a:lnTo>
                  <a:lnTo>
                    <a:pt x="0" y="4102"/>
                  </a:lnTo>
                  <a:lnTo>
                    <a:pt x="0" y="14630"/>
                  </a:lnTo>
                  <a:lnTo>
                    <a:pt x="4102" y="18732"/>
                  </a:lnTo>
                  <a:lnTo>
                    <a:pt x="14630" y="18732"/>
                  </a:lnTo>
                  <a:lnTo>
                    <a:pt x="18719" y="14630"/>
                  </a:lnTo>
                  <a:lnTo>
                    <a:pt x="18719" y="4102"/>
                  </a:lnTo>
                  <a:lnTo>
                    <a:pt x="1463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048914" y="2961106"/>
              <a:ext cx="1710055" cy="1133475"/>
            </a:xfrm>
            <a:custGeom>
              <a:avLst/>
              <a:gdLst/>
              <a:ahLst/>
              <a:cxnLst/>
              <a:rect l="l" t="t" r="r" b="b"/>
              <a:pathLst>
                <a:path w="1710054" h="1133475">
                  <a:moveTo>
                    <a:pt x="1348333" y="71386"/>
                  </a:moveTo>
                  <a:lnTo>
                    <a:pt x="1353604" y="71386"/>
                  </a:lnTo>
                  <a:lnTo>
                    <a:pt x="1357693" y="75488"/>
                  </a:lnTo>
                  <a:lnTo>
                    <a:pt x="1357693" y="80759"/>
                  </a:lnTo>
                  <a:lnTo>
                    <a:pt x="1357693" y="86017"/>
                  </a:lnTo>
                  <a:lnTo>
                    <a:pt x="1353604" y="90119"/>
                  </a:lnTo>
                  <a:lnTo>
                    <a:pt x="1348333" y="90119"/>
                  </a:lnTo>
                  <a:lnTo>
                    <a:pt x="1343075" y="90119"/>
                  </a:lnTo>
                  <a:lnTo>
                    <a:pt x="1338973" y="86017"/>
                  </a:lnTo>
                  <a:lnTo>
                    <a:pt x="1338973" y="80759"/>
                  </a:lnTo>
                  <a:lnTo>
                    <a:pt x="1338973" y="75488"/>
                  </a:lnTo>
                  <a:lnTo>
                    <a:pt x="1343075" y="71386"/>
                  </a:lnTo>
                  <a:lnTo>
                    <a:pt x="1348333" y="71386"/>
                  </a:lnTo>
                  <a:close/>
                </a:path>
                <a:path w="1710054" h="1133475">
                  <a:moveTo>
                    <a:pt x="584" y="0"/>
                  </a:moveTo>
                  <a:lnTo>
                    <a:pt x="1512773" y="0"/>
                  </a:lnTo>
                </a:path>
                <a:path w="1710054" h="1133475">
                  <a:moveTo>
                    <a:pt x="1351838" y="1057490"/>
                  </a:moveTo>
                  <a:lnTo>
                    <a:pt x="1174521" y="1057490"/>
                  </a:lnTo>
                  <a:lnTo>
                    <a:pt x="1174521" y="1132979"/>
                  </a:lnTo>
                </a:path>
                <a:path w="1710054" h="1133475">
                  <a:moveTo>
                    <a:pt x="584" y="80162"/>
                  </a:moveTo>
                  <a:lnTo>
                    <a:pt x="1348333" y="80162"/>
                  </a:lnTo>
                </a:path>
                <a:path w="1710054" h="1133475">
                  <a:moveTo>
                    <a:pt x="0" y="160934"/>
                  </a:moveTo>
                  <a:lnTo>
                    <a:pt x="1601139" y="160934"/>
                  </a:lnTo>
                </a:path>
                <a:path w="1710054" h="1133475">
                  <a:moveTo>
                    <a:pt x="1395742" y="759028"/>
                  </a:moveTo>
                  <a:lnTo>
                    <a:pt x="1399133" y="744194"/>
                  </a:lnTo>
                  <a:lnTo>
                    <a:pt x="1408395" y="732102"/>
                  </a:lnTo>
                  <a:lnTo>
                    <a:pt x="1422156" y="723961"/>
                  </a:lnTo>
                  <a:lnTo>
                    <a:pt x="1439049" y="720978"/>
                  </a:lnTo>
                  <a:lnTo>
                    <a:pt x="1456021" y="723767"/>
                  </a:lnTo>
                  <a:lnTo>
                    <a:pt x="1469980" y="731437"/>
                  </a:lnTo>
                  <a:lnTo>
                    <a:pt x="1479444" y="742946"/>
                  </a:lnTo>
                  <a:lnTo>
                    <a:pt x="1482928" y="757250"/>
                  </a:lnTo>
                </a:path>
                <a:path w="1710054" h="1133475">
                  <a:moveTo>
                    <a:pt x="1622793" y="759028"/>
                  </a:moveTo>
                  <a:lnTo>
                    <a:pt x="1626277" y="744194"/>
                  </a:lnTo>
                  <a:lnTo>
                    <a:pt x="1635742" y="732102"/>
                  </a:lnTo>
                  <a:lnTo>
                    <a:pt x="1649705" y="723961"/>
                  </a:lnTo>
                  <a:lnTo>
                    <a:pt x="1666684" y="720978"/>
                  </a:lnTo>
                  <a:lnTo>
                    <a:pt x="1683333" y="723767"/>
                  </a:lnTo>
                  <a:lnTo>
                    <a:pt x="1697126" y="731437"/>
                  </a:lnTo>
                  <a:lnTo>
                    <a:pt x="1706528" y="742946"/>
                  </a:lnTo>
                  <a:lnTo>
                    <a:pt x="1710004" y="757250"/>
                  </a:lnTo>
                </a:path>
                <a:path w="1710054" h="1133475">
                  <a:moveTo>
                    <a:pt x="1481759" y="756094"/>
                  </a:moveTo>
                  <a:lnTo>
                    <a:pt x="1622793" y="757847"/>
                  </a:lnTo>
                </a:path>
                <a:path w="1710054" h="1133475">
                  <a:moveTo>
                    <a:pt x="1509852" y="571753"/>
                  </a:moveTo>
                  <a:lnTo>
                    <a:pt x="1495363" y="568269"/>
                  </a:lnTo>
                  <a:lnTo>
                    <a:pt x="1483448" y="558803"/>
                  </a:lnTo>
                  <a:lnTo>
                    <a:pt x="1475372" y="544836"/>
                  </a:lnTo>
                  <a:lnTo>
                    <a:pt x="1472399" y="527850"/>
                  </a:lnTo>
                  <a:lnTo>
                    <a:pt x="1475106" y="510969"/>
                  </a:lnTo>
                  <a:lnTo>
                    <a:pt x="1482640" y="497211"/>
                  </a:lnTo>
                  <a:lnTo>
                    <a:pt x="1494125" y="487948"/>
                  </a:lnTo>
                  <a:lnTo>
                    <a:pt x="1508683" y="484555"/>
                  </a:lnTo>
                </a:path>
                <a:path w="1710054" h="1133475">
                  <a:moveTo>
                    <a:pt x="1602320" y="571753"/>
                  </a:moveTo>
                  <a:lnTo>
                    <a:pt x="1587489" y="568269"/>
                  </a:lnTo>
                  <a:lnTo>
                    <a:pt x="1575401" y="558803"/>
                  </a:lnTo>
                  <a:lnTo>
                    <a:pt x="1567264" y="544836"/>
                  </a:lnTo>
                  <a:lnTo>
                    <a:pt x="1564284" y="527850"/>
                  </a:lnTo>
                  <a:lnTo>
                    <a:pt x="1566988" y="510969"/>
                  </a:lnTo>
                  <a:lnTo>
                    <a:pt x="1574519" y="497211"/>
                  </a:lnTo>
                  <a:lnTo>
                    <a:pt x="1585999" y="487948"/>
                  </a:lnTo>
                  <a:lnTo>
                    <a:pt x="1600555" y="484555"/>
                  </a:lnTo>
                </a:path>
                <a:path w="1710054" h="1133475">
                  <a:moveTo>
                    <a:pt x="1395742" y="804075"/>
                  </a:moveTo>
                  <a:lnTo>
                    <a:pt x="1399225" y="789243"/>
                  </a:lnTo>
                  <a:lnTo>
                    <a:pt x="1408687" y="777155"/>
                  </a:lnTo>
                  <a:lnTo>
                    <a:pt x="1422649" y="769018"/>
                  </a:lnTo>
                  <a:lnTo>
                    <a:pt x="1439633" y="766038"/>
                  </a:lnTo>
                  <a:lnTo>
                    <a:pt x="1456267" y="768747"/>
                  </a:lnTo>
                  <a:lnTo>
                    <a:pt x="1470053" y="776285"/>
                  </a:lnTo>
                  <a:lnTo>
                    <a:pt x="1479453" y="787775"/>
                  </a:lnTo>
                  <a:lnTo>
                    <a:pt x="1482928" y="802335"/>
                  </a:lnTo>
                </a:path>
                <a:path w="1710054" h="1133475">
                  <a:moveTo>
                    <a:pt x="1622793" y="804075"/>
                  </a:moveTo>
                  <a:lnTo>
                    <a:pt x="1626268" y="789243"/>
                  </a:lnTo>
                  <a:lnTo>
                    <a:pt x="1635671" y="777155"/>
                  </a:lnTo>
                  <a:lnTo>
                    <a:pt x="1649464" y="769018"/>
                  </a:lnTo>
                  <a:lnTo>
                    <a:pt x="1666113" y="766038"/>
                  </a:lnTo>
                  <a:lnTo>
                    <a:pt x="1683091" y="768747"/>
                  </a:lnTo>
                  <a:lnTo>
                    <a:pt x="1697054" y="776285"/>
                  </a:lnTo>
                  <a:lnTo>
                    <a:pt x="1706519" y="787775"/>
                  </a:lnTo>
                  <a:lnTo>
                    <a:pt x="1710004" y="802335"/>
                  </a:lnTo>
                </a:path>
                <a:path w="1710054" h="1133475">
                  <a:moveTo>
                    <a:pt x="1482343" y="801141"/>
                  </a:moveTo>
                  <a:lnTo>
                    <a:pt x="1514423" y="801504"/>
                  </a:lnTo>
                  <a:lnTo>
                    <a:pt x="1552867" y="801811"/>
                  </a:lnTo>
                  <a:lnTo>
                    <a:pt x="1591311" y="802227"/>
                  </a:lnTo>
                  <a:lnTo>
                    <a:pt x="1623390" y="802919"/>
                  </a:lnTo>
                </a:path>
                <a:path w="1710054" h="1133475">
                  <a:moveTo>
                    <a:pt x="1395742" y="848550"/>
                  </a:moveTo>
                  <a:lnTo>
                    <a:pt x="1399225" y="834063"/>
                  </a:lnTo>
                  <a:lnTo>
                    <a:pt x="1408687" y="822153"/>
                  </a:lnTo>
                  <a:lnTo>
                    <a:pt x="1422649" y="814081"/>
                  </a:lnTo>
                  <a:lnTo>
                    <a:pt x="1439633" y="811110"/>
                  </a:lnTo>
                  <a:lnTo>
                    <a:pt x="1456267" y="813804"/>
                  </a:lnTo>
                  <a:lnTo>
                    <a:pt x="1470053" y="821269"/>
                  </a:lnTo>
                  <a:lnTo>
                    <a:pt x="1479453" y="832579"/>
                  </a:lnTo>
                  <a:lnTo>
                    <a:pt x="1482928" y="846810"/>
                  </a:lnTo>
                </a:path>
                <a:path w="1710054" h="1133475">
                  <a:moveTo>
                    <a:pt x="1622793" y="848550"/>
                  </a:moveTo>
                  <a:lnTo>
                    <a:pt x="1626268" y="834063"/>
                  </a:lnTo>
                  <a:lnTo>
                    <a:pt x="1635671" y="822153"/>
                  </a:lnTo>
                  <a:lnTo>
                    <a:pt x="1649464" y="814081"/>
                  </a:lnTo>
                  <a:lnTo>
                    <a:pt x="1666113" y="811110"/>
                  </a:lnTo>
                  <a:lnTo>
                    <a:pt x="1683091" y="813804"/>
                  </a:lnTo>
                  <a:lnTo>
                    <a:pt x="1697054" y="821269"/>
                  </a:lnTo>
                  <a:lnTo>
                    <a:pt x="1706519" y="832579"/>
                  </a:lnTo>
                  <a:lnTo>
                    <a:pt x="1710004" y="84681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531258" y="3806748"/>
              <a:ext cx="140335" cy="1270"/>
            </a:xfrm>
            <a:custGeom>
              <a:avLst/>
              <a:gdLst/>
              <a:ahLst/>
              <a:cxnLst/>
              <a:rect l="l" t="t" r="r" b="b"/>
              <a:pathLst>
                <a:path w="140335" h="1270">
                  <a:moveTo>
                    <a:pt x="-6350" y="584"/>
                  </a:moveTo>
                  <a:lnTo>
                    <a:pt x="146227" y="584"/>
                  </a:lnTo>
                </a:path>
              </a:pathLst>
            </a:custGeom>
            <a:ln w="1386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444657" y="3817264"/>
              <a:ext cx="314325" cy="37465"/>
            </a:xfrm>
            <a:custGeom>
              <a:avLst/>
              <a:gdLst/>
              <a:ahLst/>
              <a:cxnLst/>
              <a:rect l="l" t="t" r="r" b="b"/>
              <a:pathLst>
                <a:path w="314325" h="37464">
                  <a:moveTo>
                    <a:pt x="0" y="37452"/>
                  </a:moveTo>
                  <a:lnTo>
                    <a:pt x="3482" y="22963"/>
                  </a:lnTo>
                  <a:lnTo>
                    <a:pt x="12944" y="11049"/>
                  </a:lnTo>
                  <a:lnTo>
                    <a:pt x="26906" y="2972"/>
                  </a:lnTo>
                  <a:lnTo>
                    <a:pt x="43891" y="0"/>
                  </a:lnTo>
                  <a:lnTo>
                    <a:pt x="60525" y="2699"/>
                  </a:lnTo>
                  <a:lnTo>
                    <a:pt x="74310" y="10175"/>
                  </a:lnTo>
                  <a:lnTo>
                    <a:pt x="83710" y="21495"/>
                  </a:lnTo>
                  <a:lnTo>
                    <a:pt x="87185" y="35725"/>
                  </a:lnTo>
                </a:path>
                <a:path w="314325" h="37464">
                  <a:moveTo>
                    <a:pt x="227050" y="37452"/>
                  </a:moveTo>
                  <a:lnTo>
                    <a:pt x="230526" y="22963"/>
                  </a:lnTo>
                  <a:lnTo>
                    <a:pt x="239928" y="11049"/>
                  </a:lnTo>
                  <a:lnTo>
                    <a:pt x="253721" y="2972"/>
                  </a:lnTo>
                  <a:lnTo>
                    <a:pt x="270370" y="0"/>
                  </a:lnTo>
                  <a:lnTo>
                    <a:pt x="287349" y="2699"/>
                  </a:lnTo>
                  <a:lnTo>
                    <a:pt x="301312" y="10175"/>
                  </a:lnTo>
                  <a:lnTo>
                    <a:pt x="310777" y="21495"/>
                  </a:lnTo>
                  <a:lnTo>
                    <a:pt x="314261" y="35725"/>
                  </a:lnTo>
                </a:path>
                <a:path w="314325" h="37464">
                  <a:moveTo>
                    <a:pt x="86601" y="34531"/>
                  </a:moveTo>
                  <a:lnTo>
                    <a:pt x="118588" y="34894"/>
                  </a:lnTo>
                  <a:lnTo>
                    <a:pt x="156830" y="35198"/>
                  </a:lnTo>
                  <a:lnTo>
                    <a:pt x="195070" y="35606"/>
                  </a:lnTo>
                  <a:lnTo>
                    <a:pt x="227050" y="36283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531842" y="3368992"/>
              <a:ext cx="49530" cy="49530"/>
            </a:xfrm>
            <a:custGeom>
              <a:avLst/>
              <a:gdLst/>
              <a:ahLst/>
              <a:cxnLst/>
              <a:rect l="l" t="t" r="r" b="b"/>
              <a:pathLst>
                <a:path w="49529" h="49529">
                  <a:moveTo>
                    <a:pt x="49161" y="0"/>
                  </a:moveTo>
                  <a:lnTo>
                    <a:pt x="0" y="0"/>
                  </a:lnTo>
                  <a:lnTo>
                    <a:pt x="0" y="49161"/>
                  </a:lnTo>
                  <a:lnTo>
                    <a:pt x="49161" y="49161"/>
                  </a:lnTo>
                  <a:lnTo>
                    <a:pt x="4916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531842" y="3368992"/>
              <a:ext cx="49530" cy="49530"/>
            </a:xfrm>
            <a:custGeom>
              <a:avLst/>
              <a:gdLst/>
              <a:ahLst/>
              <a:cxnLst/>
              <a:rect l="l" t="t" r="r" b="b"/>
              <a:pathLst>
                <a:path w="49529" h="49529">
                  <a:moveTo>
                    <a:pt x="0" y="49161"/>
                  </a:moveTo>
                  <a:lnTo>
                    <a:pt x="49161" y="49161"/>
                  </a:lnTo>
                  <a:lnTo>
                    <a:pt x="49161" y="0"/>
                  </a:lnTo>
                  <a:lnTo>
                    <a:pt x="0" y="0"/>
                  </a:lnTo>
                  <a:lnTo>
                    <a:pt x="0" y="49161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541799" y="3378352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23406" y="0"/>
                  </a:moveTo>
                  <a:lnTo>
                    <a:pt x="6438" y="0"/>
                  </a:lnTo>
                  <a:lnTo>
                    <a:pt x="0" y="6451"/>
                  </a:lnTo>
                  <a:lnTo>
                    <a:pt x="0" y="23418"/>
                  </a:lnTo>
                  <a:lnTo>
                    <a:pt x="6438" y="29845"/>
                  </a:lnTo>
                  <a:lnTo>
                    <a:pt x="14630" y="29845"/>
                  </a:lnTo>
                  <a:lnTo>
                    <a:pt x="23406" y="29845"/>
                  </a:lnTo>
                  <a:lnTo>
                    <a:pt x="29844" y="23418"/>
                  </a:lnTo>
                  <a:lnTo>
                    <a:pt x="29844" y="6451"/>
                  </a:lnTo>
                  <a:lnTo>
                    <a:pt x="234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541799" y="3378352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14630" y="29845"/>
                  </a:moveTo>
                  <a:lnTo>
                    <a:pt x="23406" y="29845"/>
                  </a:lnTo>
                  <a:lnTo>
                    <a:pt x="29844" y="23418"/>
                  </a:lnTo>
                  <a:lnTo>
                    <a:pt x="29844" y="15214"/>
                  </a:lnTo>
                  <a:lnTo>
                    <a:pt x="29844" y="6451"/>
                  </a:lnTo>
                  <a:lnTo>
                    <a:pt x="23406" y="0"/>
                  </a:lnTo>
                  <a:lnTo>
                    <a:pt x="14630" y="0"/>
                  </a:lnTo>
                  <a:lnTo>
                    <a:pt x="6438" y="0"/>
                  </a:lnTo>
                  <a:lnTo>
                    <a:pt x="0" y="6451"/>
                  </a:lnTo>
                  <a:lnTo>
                    <a:pt x="0" y="15214"/>
                  </a:lnTo>
                  <a:lnTo>
                    <a:pt x="0" y="23418"/>
                  </a:lnTo>
                  <a:lnTo>
                    <a:pt x="6438" y="29845"/>
                  </a:lnTo>
                  <a:lnTo>
                    <a:pt x="14630" y="29845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623727" y="3368992"/>
              <a:ext cx="49530" cy="49530"/>
            </a:xfrm>
            <a:custGeom>
              <a:avLst/>
              <a:gdLst/>
              <a:ahLst/>
              <a:cxnLst/>
              <a:rect l="l" t="t" r="r" b="b"/>
              <a:pathLst>
                <a:path w="49529" h="49529">
                  <a:moveTo>
                    <a:pt x="49161" y="0"/>
                  </a:moveTo>
                  <a:lnTo>
                    <a:pt x="0" y="0"/>
                  </a:lnTo>
                  <a:lnTo>
                    <a:pt x="0" y="49161"/>
                  </a:lnTo>
                  <a:lnTo>
                    <a:pt x="49161" y="49161"/>
                  </a:lnTo>
                  <a:lnTo>
                    <a:pt x="4916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623727" y="3368992"/>
              <a:ext cx="49530" cy="49530"/>
            </a:xfrm>
            <a:custGeom>
              <a:avLst/>
              <a:gdLst/>
              <a:ahLst/>
              <a:cxnLst/>
              <a:rect l="l" t="t" r="r" b="b"/>
              <a:pathLst>
                <a:path w="49529" h="49529">
                  <a:moveTo>
                    <a:pt x="0" y="49161"/>
                  </a:moveTo>
                  <a:lnTo>
                    <a:pt x="49161" y="49161"/>
                  </a:lnTo>
                  <a:lnTo>
                    <a:pt x="49161" y="0"/>
                  </a:lnTo>
                  <a:lnTo>
                    <a:pt x="0" y="0"/>
                  </a:lnTo>
                  <a:lnTo>
                    <a:pt x="0" y="49161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633671" y="3378352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23406" y="0"/>
                  </a:moveTo>
                  <a:lnTo>
                    <a:pt x="6438" y="0"/>
                  </a:lnTo>
                  <a:lnTo>
                    <a:pt x="0" y="6451"/>
                  </a:lnTo>
                  <a:lnTo>
                    <a:pt x="0" y="23418"/>
                  </a:lnTo>
                  <a:lnTo>
                    <a:pt x="6438" y="29845"/>
                  </a:lnTo>
                  <a:lnTo>
                    <a:pt x="14630" y="29845"/>
                  </a:lnTo>
                  <a:lnTo>
                    <a:pt x="23406" y="29845"/>
                  </a:lnTo>
                  <a:lnTo>
                    <a:pt x="29845" y="23418"/>
                  </a:lnTo>
                  <a:lnTo>
                    <a:pt x="29845" y="6451"/>
                  </a:lnTo>
                  <a:lnTo>
                    <a:pt x="234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633671" y="3378352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14630" y="29845"/>
                  </a:moveTo>
                  <a:lnTo>
                    <a:pt x="23406" y="29845"/>
                  </a:lnTo>
                  <a:lnTo>
                    <a:pt x="29845" y="23418"/>
                  </a:lnTo>
                  <a:lnTo>
                    <a:pt x="29845" y="15214"/>
                  </a:lnTo>
                  <a:lnTo>
                    <a:pt x="29845" y="6451"/>
                  </a:lnTo>
                  <a:lnTo>
                    <a:pt x="23406" y="0"/>
                  </a:lnTo>
                  <a:lnTo>
                    <a:pt x="14630" y="0"/>
                  </a:lnTo>
                  <a:lnTo>
                    <a:pt x="6438" y="0"/>
                  </a:lnTo>
                  <a:lnTo>
                    <a:pt x="0" y="6451"/>
                  </a:lnTo>
                  <a:lnTo>
                    <a:pt x="0" y="15214"/>
                  </a:lnTo>
                  <a:lnTo>
                    <a:pt x="0" y="23418"/>
                  </a:lnTo>
                  <a:lnTo>
                    <a:pt x="6438" y="29845"/>
                  </a:lnTo>
                  <a:lnTo>
                    <a:pt x="14630" y="29845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520730" y="3488956"/>
              <a:ext cx="93980" cy="635"/>
            </a:xfrm>
            <a:custGeom>
              <a:avLst/>
              <a:gdLst/>
              <a:ahLst/>
              <a:cxnLst/>
              <a:rect l="l" t="t" r="r" b="b"/>
              <a:pathLst>
                <a:path w="93979" h="635">
                  <a:moveTo>
                    <a:pt x="-6350" y="298"/>
                  </a:moveTo>
                  <a:lnTo>
                    <a:pt x="99987" y="298"/>
                  </a:lnTo>
                </a:path>
              </a:pathLst>
            </a:custGeom>
            <a:ln w="13296">
              <a:solidFill>
                <a:srgbClr val="231F2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556429" y="3418738"/>
              <a:ext cx="635" cy="27305"/>
            </a:xfrm>
            <a:custGeom>
              <a:avLst/>
              <a:gdLst/>
              <a:ahLst/>
              <a:cxnLst/>
              <a:rect l="l" t="t" r="r" b="b"/>
              <a:pathLst>
                <a:path w="635" h="27304">
                  <a:moveTo>
                    <a:pt x="292" y="-6350"/>
                  </a:moveTo>
                  <a:lnTo>
                    <a:pt x="292" y="33273"/>
                  </a:lnTo>
                </a:path>
              </a:pathLst>
            </a:custGeom>
            <a:ln w="1328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559947" y="3418154"/>
              <a:ext cx="91440" cy="434975"/>
            </a:xfrm>
            <a:custGeom>
              <a:avLst/>
              <a:gdLst/>
              <a:ahLst/>
              <a:cxnLst/>
              <a:rect l="l" t="t" r="r" b="b"/>
              <a:pathLst>
                <a:path w="91439" h="434975">
                  <a:moveTo>
                    <a:pt x="87769" y="26911"/>
                  </a:moveTo>
                  <a:lnTo>
                    <a:pt x="87769" y="0"/>
                  </a:lnTo>
                </a:path>
                <a:path w="91439" h="434975">
                  <a:moveTo>
                    <a:pt x="0" y="385648"/>
                  </a:moveTo>
                  <a:lnTo>
                    <a:pt x="0" y="112966"/>
                  </a:lnTo>
                </a:path>
                <a:path w="91439" h="434975">
                  <a:moveTo>
                    <a:pt x="91287" y="115277"/>
                  </a:moveTo>
                  <a:lnTo>
                    <a:pt x="91287" y="434835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553496" y="3711346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9372" y="0"/>
                  </a:moveTo>
                  <a:lnTo>
                    <a:pt x="2933" y="0"/>
                  </a:lnTo>
                  <a:lnTo>
                    <a:pt x="0" y="2933"/>
                  </a:lnTo>
                  <a:lnTo>
                    <a:pt x="0" y="9372"/>
                  </a:lnTo>
                  <a:lnTo>
                    <a:pt x="2933" y="12293"/>
                  </a:lnTo>
                  <a:lnTo>
                    <a:pt x="6451" y="12293"/>
                  </a:lnTo>
                  <a:lnTo>
                    <a:pt x="9372" y="12293"/>
                  </a:lnTo>
                  <a:lnTo>
                    <a:pt x="12293" y="9372"/>
                  </a:lnTo>
                  <a:lnTo>
                    <a:pt x="12293" y="2933"/>
                  </a:lnTo>
                  <a:lnTo>
                    <a:pt x="937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553496" y="3711346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6451" y="12293"/>
                  </a:moveTo>
                  <a:lnTo>
                    <a:pt x="9372" y="12293"/>
                  </a:lnTo>
                  <a:lnTo>
                    <a:pt x="12293" y="9372"/>
                  </a:lnTo>
                  <a:lnTo>
                    <a:pt x="12293" y="6438"/>
                  </a:lnTo>
                  <a:lnTo>
                    <a:pt x="12293" y="2933"/>
                  </a:lnTo>
                  <a:lnTo>
                    <a:pt x="9372" y="0"/>
                  </a:lnTo>
                  <a:lnTo>
                    <a:pt x="6451" y="0"/>
                  </a:lnTo>
                  <a:lnTo>
                    <a:pt x="2933" y="0"/>
                  </a:lnTo>
                  <a:lnTo>
                    <a:pt x="0" y="2933"/>
                  </a:lnTo>
                  <a:lnTo>
                    <a:pt x="0" y="6438"/>
                  </a:lnTo>
                  <a:lnTo>
                    <a:pt x="0" y="9372"/>
                  </a:lnTo>
                  <a:lnTo>
                    <a:pt x="2933" y="12293"/>
                  </a:lnTo>
                  <a:lnTo>
                    <a:pt x="6451" y="12293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644796" y="3846537"/>
              <a:ext cx="12065" cy="12700"/>
            </a:xfrm>
            <a:custGeom>
              <a:avLst/>
              <a:gdLst/>
              <a:ahLst/>
              <a:cxnLst/>
              <a:rect l="l" t="t" r="r" b="b"/>
              <a:pathLst>
                <a:path w="12064" h="12700">
                  <a:moveTo>
                    <a:pt x="9359" y="0"/>
                  </a:moveTo>
                  <a:lnTo>
                    <a:pt x="2920" y="0"/>
                  </a:lnTo>
                  <a:lnTo>
                    <a:pt x="0" y="2921"/>
                  </a:lnTo>
                  <a:lnTo>
                    <a:pt x="0" y="9359"/>
                  </a:lnTo>
                  <a:lnTo>
                    <a:pt x="2920" y="12280"/>
                  </a:lnTo>
                  <a:lnTo>
                    <a:pt x="5854" y="12280"/>
                  </a:lnTo>
                  <a:lnTo>
                    <a:pt x="9359" y="12280"/>
                  </a:lnTo>
                  <a:lnTo>
                    <a:pt x="11709" y="9359"/>
                  </a:lnTo>
                  <a:lnTo>
                    <a:pt x="11709" y="2921"/>
                  </a:lnTo>
                  <a:lnTo>
                    <a:pt x="935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644796" y="3846537"/>
              <a:ext cx="12065" cy="12700"/>
            </a:xfrm>
            <a:custGeom>
              <a:avLst/>
              <a:gdLst/>
              <a:ahLst/>
              <a:cxnLst/>
              <a:rect l="l" t="t" r="r" b="b"/>
              <a:pathLst>
                <a:path w="12064" h="12700">
                  <a:moveTo>
                    <a:pt x="5854" y="12280"/>
                  </a:moveTo>
                  <a:lnTo>
                    <a:pt x="9359" y="12280"/>
                  </a:lnTo>
                  <a:lnTo>
                    <a:pt x="11709" y="9359"/>
                  </a:lnTo>
                  <a:lnTo>
                    <a:pt x="11709" y="5854"/>
                  </a:lnTo>
                  <a:lnTo>
                    <a:pt x="11709" y="2921"/>
                  </a:lnTo>
                  <a:lnTo>
                    <a:pt x="9359" y="0"/>
                  </a:lnTo>
                  <a:lnTo>
                    <a:pt x="5854" y="0"/>
                  </a:lnTo>
                  <a:lnTo>
                    <a:pt x="2920" y="0"/>
                  </a:lnTo>
                  <a:lnTo>
                    <a:pt x="0" y="2921"/>
                  </a:lnTo>
                  <a:lnTo>
                    <a:pt x="0" y="5854"/>
                  </a:lnTo>
                  <a:lnTo>
                    <a:pt x="0" y="9359"/>
                  </a:lnTo>
                  <a:lnTo>
                    <a:pt x="2920" y="12280"/>
                  </a:lnTo>
                  <a:lnTo>
                    <a:pt x="5854" y="1228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644796" y="3758171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4">
                  <a:moveTo>
                    <a:pt x="9359" y="0"/>
                  </a:moveTo>
                  <a:lnTo>
                    <a:pt x="2920" y="0"/>
                  </a:lnTo>
                  <a:lnTo>
                    <a:pt x="0" y="2336"/>
                  </a:lnTo>
                  <a:lnTo>
                    <a:pt x="0" y="8762"/>
                  </a:lnTo>
                  <a:lnTo>
                    <a:pt x="2920" y="11709"/>
                  </a:lnTo>
                  <a:lnTo>
                    <a:pt x="5854" y="11709"/>
                  </a:lnTo>
                  <a:lnTo>
                    <a:pt x="9359" y="11709"/>
                  </a:lnTo>
                  <a:lnTo>
                    <a:pt x="11709" y="8762"/>
                  </a:lnTo>
                  <a:lnTo>
                    <a:pt x="11709" y="2336"/>
                  </a:lnTo>
                  <a:lnTo>
                    <a:pt x="935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644796" y="3758171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4">
                  <a:moveTo>
                    <a:pt x="5854" y="11709"/>
                  </a:moveTo>
                  <a:lnTo>
                    <a:pt x="9359" y="11709"/>
                  </a:lnTo>
                  <a:lnTo>
                    <a:pt x="11709" y="8762"/>
                  </a:lnTo>
                  <a:lnTo>
                    <a:pt x="11709" y="5854"/>
                  </a:lnTo>
                  <a:lnTo>
                    <a:pt x="11709" y="2336"/>
                  </a:lnTo>
                  <a:lnTo>
                    <a:pt x="9359" y="0"/>
                  </a:lnTo>
                  <a:lnTo>
                    <a:pt x="5854" y="0"/>
                  </a:lnTo>
                  <a:lnTo>
                    <a:pt x="2920" y="0"/>
                  </a:lnTo>
                  <a:lnTo>
                    <a:pt x="0" y="2336"/>
                  </a:lnTo>
                  <a:lnTo>
                    <a:pt x="0" y="5854"/>
                  </a:lnTo>
                  <a:lnTo>
                    <a:pt x="0" y="8762"/>
                  </a:lnTo>
                  <a:lnTo>
                    <a:pt x="2920" y="11709"/>
                  </a:lnTo>
                  <a:lnTo>
                    <a:pt x="5854" y="11709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553496" y="3800893"/>
              <a:ext cx="12700" cy="12065"/>
            </a:xfrm>
            <a:custGeom>
              <a:avLst/>
              <a:gdLst/>
              <a:ahLst/>
              <a:cxnLst/>
              <a:rect l="l" t="t" r="r" b="b"/>
              <a:pathLst>
                <a:path w="12700" h="12064">
                  <a:moveTo>
                    <a:pt x="9372" y="0"/>
                  </a:moveTo>
                  <a:lnTo>
                    <a:pt x="2933" y="0"/>
                  </a:lnTo>
                  <a:lnTo>
                    <a:pt x="0" y="2908"/>
                  </a:lnTo>
                  <a:lnTo>
                    <a:pt x="0" y="9359"/>
                  </a:lnTo>
                  <a:lnTo>
                    <a:pt x="2933" y="11683"/>
                  </a:lnTo>
                  <a:lnTo>
                    <a:pt x="6451" y="11683"/>
                  </a:lnTo>
                  <a:lnTo>
                    <a:pt x="9372" y="11683"/>
                  </a:lnTo>
                  <a:lnTo>
                    <a:pt x="12293" y="9359"/>
                  </a:lnTo>
                  <a:lnTo>
                    <a:pt x="12293" y="2908"/>
                  </a:lnTo>
                  <a:lnTo>
                    <a:pt x="937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374426" y="3800893"/>
              <a:ext cx="191770" cy="292735"/>
            </a:xfrm>
            <a:custGeom>
              <a:avLst/>
              <a:gdLst/>
              <a:ahLst/>
              <a:cxnLst/>
              <a:rect l="l" t="t" r="r" b="b"/>
              <a:pathLst>
                <a:path w="191770" h="292735">
                  <a:moveTo>
                    <a:pt x="185521" y="11683"/>
                  </a:moveTo>
                  <a:lnTo>
                    <a:pt x="188442" y="11683"/>
                  </a:lnTo>
                  <a:lnTo>
                    <a:pt x="191363" y="9359"/>
                  </a:lnTo>
                  <a:lnTo>
                    <a:pt x="191363" y="5854"/>
                  </a:lnTo>
                  <a:lnTo>
                    <a:pt x="191363" y="2908"/>
                  </a:lnTo>
                  <a:lnTo>
                    <a:pt x="188442" y="0"/>
                  </a:lnTo>
                  <a:lnTo>
                    <a:pt x="185521" y="0"/>
                  </a:lnTo>
                  <a:lnTo>
                    <a:pt x="182003" y="0"/>
                  </a:lnTo>
                  <a:lnTo>
                    <a:pt x="179070" y="2908"/>
                  </a:lnTo>
                  <a:lnTo>
                    <a:pt x="179070" y="5854"/>
                  </a:lnTo>
                  <a:lnTo>
                    <a:pt x="179070" y="9359"/>
                  </a:lnTo>
                  <a:lnTo>
                    <a:pt x="182003" y="11683"/>
                  </a:lnTo>
                  <a:lnTo>
                    <a:pt x="185521" y="11683"/>
                  </a:lnTo>
                  <a:close/>
                </a:path>
                <a:path w="191770" h="292735">
                  <a:moveTo>
                    <a:pt x="0" y="292595"/>
                  </a:moveTo>
                  <a:lnTo>
                    <a:pt x="48564" y="292595"/>
                  </a:lnTo>
                  <a:lnTo>
                    <a:pt x="48564" y="95986"/>
                  </a:lnTo>
                  <a:lnTo>
                    <a:pt x="0" y="95986"/>
                  </a:lnTo>
                  <a:lnTo>
                    <a:pt x="0" y="292595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383786" y="4002214"/>
              <a:ext cx="30480" cy="29845"/>
            </a:xfrm>
            <a:custGeom>
              <a:avLst/>
              <a:gdLst/>
              <a:ahLst/>
              <a:cxnLst/>
              <a:rect l="l" t="t" r="r" b="b"/>
              <a:pathLst>
                <a:path w="30479" h="29845">
                  <a:moveTo>
                    <a:pt x="22821" y="0"/>
                  </a:moveTo>
                  <a:lnTo>
                    <a:pt x="14630" y="0"/>
                  </a:lnTo>
                  <a:lnTo>
                    <a:pt x="6438" y="0"/>
                  </a:lnTo>
                  <a:lnTo>
                    <a:pt x="0" y="7010"/>
                  </a:lnTo>
                  <a:lnTo>
                    <a:pt x="0" y="23406"/>
                  </a:lnTo>
                  <a:lnTo>
                    <a:pt x="6438" y="29832"/>
                  </a:lnTo>
                  <a:lnTo>
                    <a:pt x="22821" y="29832"/>
                  </a:lnTo>
                  <a:lnTo>
                    <a:pt x="29857" y="23406"/>
                  </a:lnTo>
                  <a:lnTo>
                    <a:pt x="29857" y="7010"/>
                  </a:lnTo>
                  <a:lnTo>
                    <a:pt x="228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097616" y="3638181"/>
              <a:ext cx="459740" cy="394335"/>
            </a:xfrm>
            <a:custGeom>
              <a:avLst/>
              <a:gdLst/>
              <a:ahLst/>
              <a:cxnLst/>
              <a:rect l="l" t="t" r="r" b="b"/>
              <a:pathLst>
                <a:path w="459739" h="394335">
                  <a:moveTo>
                    <a:pt x="300799" y="364032"/>
                  </a:moveTo>
                  <a:lnTo>
                    <a:pt x="308990" y="364032"/>
                  </a:lnTo>
                  <a:lnTo>
                    <a:pt x="316026" y="371043"/>
                  </a:lnTo>
                  <a:lnTo>
                    <a:pt x="316026" y="379247"/>
                  </a:lnTo>
                  <a:lnTo>
                    <a:pt x="316026" y="387438"/>
                  </a:lnTo>
                  <a:lnTo>
                    <a:pt x="308990" y="393865"/>
                  </a:lnTo>
                  <a:lnTo>
                    <a:pt x="300799" y="393865"/>
                  </a:lnTo>
                  <a:lnTo>
                    <a:pt x="292608" y="393865"/>
                  </a:lnTo>
                  <a:lnTo>
                    <a:pt x="286169" y="387438"/>
                  </a:lnTo>
                  <a:lnTo>
                    <a:pt x="286169" y="379247"/>
                  </a:lnTo>
                  <a:lnTo>
                    <a:pt x="286169" y="371043"/>
                  </a:lnTo>
                  <a:lnTo>
                    <a:pt x="292608" y="364032"/>
                  </a:lnTo>
                  <a:lnTo>
                    <a:pt x="300799" y="364032"/>
                  </a:lnTo>
                  <a:close/>
                </a:path>
                <a:path w="459739" h="394335">
                  <a:moveTo>
                    <a:pt x="0" y="119989"/>
                  </a:moveTo>
                  <a:lnTo>
                    <a:pt x="22821" y="119989"/>
                  </a:lnTo>
                  <a:lnTo>
                    <a:pt x="22821" y="53276"/>
                  </a:lnTo>
                  <a:lnTo>
                    <a:pt x="0" y="53276"/>
                  </a:lnTo>
                  <a:lnTo>
                    <a:pt x="0" y="119989"/>
                  </a:lnTo>
                  <a:close/>
                </a:path>
                <a:path w="459739" h="394335">
                  <a:moveTo>
                    <a:pt x="85445" y="53276"/>
                  </a:moveTo>
                  <a:lnTo>
                    <a:pt x="85445" y="0"/>
                  </a:lnTo>
                  <a:lnTo>
                    <a:pt x="459397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71366" y="3685108"/>
              <a:ext cx="129159" cy="158394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4108145" y="3043034"/>
              <a:ext cx="696595" cy="1021715"/>
            </a:xfrm>
            <a:custGeom>
              <a:avLst/>
              <a:gdLst/>
              <a:ahLst/>
              <a:cxnLst/>
              <a:rect l="l" t="t" r="r" b="b"/>
              <a:pathLst>
                <a:path w="696595" h="1021714">
                  <a:moveTo>
                    <a:pt x="2349" y="648423"/>
                  </a:moveTo>
                  <a:lnTo>
                    <a:pt x="0" y="545426"/>
                  </a:lnTo>
                  <a:lnTo>
                    <a:pt x="544842" y="545426"/>
                  </a:lnTo>
                </a:path>
                <a:path w="696595" h="1021714">
                  <a:moveTo>
                    <a:pt x="275640" y="888936"/>
                  </a:moveTo>
                  <a:lnTo>
                    <a:pt x="77838" y="888936"/>
                  </a:lnTo>
                  <a:lnTo>
                    <a:pt x="76085" y="715733"/>
                  </a:lnTo>
                </a:path>
                <a:path w="696595" h="1021714">
                  <a:moveTo>
                    <a:pt x="105346" y="648423"/>
                  </a:moveTo>
                  <a:lnTo>
                    <a:pt x="91884" y="648423"/>
                  </a:lnTo>
                  <a:lnTo>
                    <a:pt x="56769" y="715136"/>
                  </a:lnTo>
                  <a:lnTo>
                    <a:pt x="43319" y="715136"/>
                  </a:lnTo>
                </a:path>
                <a:path w="696595" h="1021714">
                  <a:moveTo>
                    <a:pt x="289687" y="872553"/>
                  </a:moveTo>
                  <a:lnTo>
                    <a:pt x="289687" y="0"/>
                  </a:lnTo>
                </a:path>
                <a:path w="696595" h="1021714">
                  <a:moveTo>
                    <a:pt x="293192" y="1021194"/>
                  </a:moveTo>
                  <a:lnTo>
                    <a:pt x="696417" y="1021194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383786" y="4046105"/>
              <a:ext cx="30480" cy="30480"/>
            </a:xfrm>
            <a:custGeom>
              <a:avLst/>
              <a:gdLst/>
              <a:ahLst/>
              <a:cxnLst/>
              <a:rect l="l" t="t" r="r" b="b"/>
              <a:pathLst>
                <a:path w="30479" h="30479">
                  <a:moveTo>
                    <a:pt x="22821" y="0"/>
                  </a:moveTo>
                  <a:lnTo>
                    <a:pt x="14630" y="0"/>
                  </a:lnTo>
                  <a:lnTo>
                    <a:pt x="6438" y="0"/>
                  </a:lnTo>
                  <a:lnTo>
                    <a:pt x="0" y="7010"/>
                  </a:lnTo>
                  <a:lnTo>
                    <a:pt x="0" y="23380"/>
                  </a:lnTo>
                  <a:lnTo>
                    <a:pt x="6438" y="30416"/>
                  </a:lnTo>
                  <a:lnTo>
                    <a:pt x="22821" y="30416"/>
                  </a:lnTo>
                  <a:lnTo>
                    <a:pt x="29857" y="23380"/>
                  </a:lnTo>
                  <a:lnTo>
                    <a:pt x="29857" y="7010"/>
                  </a:lnTo>
                  <a:lnTo>
                    <a:pt x="228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383786" y="2962262"/>
              <a:ext cx="174625" cy="1114425"/>
            </a:xfrm>
            <a:custGeom>
              <a:avLst/>
              <a:gdLst/>
              <a:ahLst/>
              <a:cxnLst/>
              <a:rect l="l" t="t" r="r" b="b"/>
              <a:pathLst>
                <a:path w="174625" h="1114425">
                  <a:moveTo>
                    <a:pt x="14630" y="1083843"/>
                  </a:moveTo>
                  <a:lnTo>
                    <a:pt x="22821" y="1083843"/>
                  </a:lnTo>
                  <a:lnTo>
                    <a:pt x="29857" y="1090853"/>
                  </a:lnTo>
                  <a:lnTo>
                    <a:pt x="29857" y="1099032"/>
                  </a:lnTo>
                  <a:lnTo>
                    <a:pt x="29857" y="1107224"/>
                  </a:lnTo>
                  <a:lnTo>
                    <a:pt x="22821" y="1114259"/>
                  </a:lnTo>
                  <a:lnTo>
                    <a:pt x="14630" y="1114259"/>
                  </a:lnTo>
                  <a:lnTo>
                    <a:pt x="6438" y="1114259"/>
                  </a:lnTo>
                  <a:lnTo>
                    <a:pt x="0" y="1107224"/>
                  </a:lnTo>
                  <a:lnTo>
                    <a:pt x="0" y="1099032"/>
                  </a:lnTo>
                  <a:lnTo>
                    <a:pt x="0" y="1090853"/>
                  </a:lnTo>
                  <a:lnTo>
                    <a:pt x="6438" y="1083843"/>
                  </a:lnTo>
                  <a:lnTo>
                    <a:pt x="14630" y="1083843"/>
                  </a:lnTo>
                  <a:close/>
                </a:path>
                <a:path w="174625" h="1114425">
                  <a:moveTo>
                    <a:pt x="174396" y="407327"/>
                  </a:moveTo>
                  <a:lnTo>
                    <a:pt x="174396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548822" y="2952318"/>
              <a:ext cx="18415" cy="19050"/>
            </a:xfrm>
            <a:custGeom>
              <a:avLst/>
              <a:gdLst/>
              <a:ahLst/>
              <a:cxnLst/>
              <a:rect l="l" t="t" r="r" b="b"/>
              <a:pathLst>
                <a:path w="18414" h="19050">
                  <a:moveTo>
                    <a:pt x="14046" y="0"/>
                  </a:moveTo>
                  <a:lnTo>
                    <a:pt x="9359" y="0"/>
                  </a:lnTo>
                  <a:lnTo>
                    <a:pt x="4089" y="0"/>
                  </a:lnTo>
                  <a:lnTo>
                    <a:pt x="0" y="4089"/>
                  </a:lnTo>
                  <a:lnTo>
                    <a:pt x="0" y="14643"/>
                  </a:lnTo>
                  <a:lnTo>
                    <a:pt x="4089" y="18732"/>
                  </a:lnTo>
                  <a:lnTo>
                    <a:pt x="14046" y="18732"/>
                  </a:lnTo>
                  <a:lnTo>
                    <a:pt x="18135" y="14643"/>
                  </a:lnTo>
                  <a:lnTo>
                    <a:pt x="18135" y="4089"/>
                  </a:lnTo>
                  <a:lnTo>
                    <a:pt x="1404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548822" y="2952318"/>
              <a:ext cx="103505" cy="421005"/>
            </a:xfrm>
            <a:custGeom>
              <a:avLst/>
              <a:gdLst/>
              <a:ahLst/>
              <a:cxnLst/>
              <a:rect l="l" t="t" r="r" b="b"/>
              <a:pathLst>
                <a:path w="103504" h="421004">
                  <a:moveTo>
                    <a:pt x="9359" y="0"/>
                  </a:moveTo>
                  <a:lnTo>
                    <a:pt x="14046" y="0"/>
                  </a:lnTo>
                  <a:lnTo>
                    <a:pt x="18135" y="4089"/>
                  </a:lnTo>
                  <a:lnTo>
                    <a:pt x="18135" y="9359"/>
                  </a:lnTo>
                  <a:lnTo>
                    <a:pt x="18135" y="14643"/>
                  </a:lnTo>
                  <a:lnTo>
                    <a:pt x="14046" y="18732"/>
                  </a:lnTo>
                  <a:lnTo>
                    <a:pt x="9359" y="18732"/>
                  </a:lnTo>
                  <a:lnTo>
                    <a:pt x="4089" y="18732"/>
                  </a:lnTo>
                  <a:lnTo>
                    <a:pt x="0" y="14643"/>
                  </a:lnTo>
                  <a:lnTo>
                    <a:pt x="0" y="9359"/>
                  </a:lnTo>
                  <a:lnTo>
                    <a:pt x="0" y="4089"/>
                  </a:lnTo>
                  <a:lnTo>
                    <a:pt x="4089" y="0"/>
                  </a:lnTo>
                  <a:lnTo>
                    <a:pt x="9359" y="0"/>
                  </a:lnTo>
                  <a:close/>
                </a:path>
                <a:path w="103504" h="421004">
                  <a:moveTo>
                    <a:pt x="102997" y="420776"/>
                  </a:moveTo>
                  <a:lnTo>
                    <a:pt x="102997" y="169722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641862" y="3113252"/>
              <a:ext cx="18415" cy="19050"/>
            </a:xfrm>
            <a:custGeom>
              <a:avLst/>
              <a:gdLst/>
              <a:ahLst/>
              <a:cxnLst/>
              <a:rect l="l" t="t" r="r" b="b"/>
              <a:pathLst>
                <a:path w="18414" h="19050">
                  <a:moveTo>
                    <a:pt x="14046" y="0"/>
                  </a:moveTo>
                  <a:lnTo>
                    <a:pt x="9372" y="0"/>
                  </a:lnTo>
                  <a:lnTo>
                    <a:pt x="4102" y="0"/>
                  </a:lnTo>
                  <a:lnTo>
                    <a:pt x="0" y="4102"/>
                  </a:lnTo>
                  <a:lnTo>
                    <a:pt x="0" y="14630"/>
                  </a:lnTo>
                  <a:lnTo>
                    <a:pt x="4102" y="18732"/>
                  </a:lnTo>
                  <a:lnTo>
                    <a:pt x="14046" y="18732"/>
                  </a:lnTo>
                  <a:lnTo>
                    <a:pt x="18148" y="14630"/>
                  </a:lnTo>
                  <a:lnTo>
                    <a:pt x="18148" y="4102"/>
                  </a:lnTo>
                  <a:lnTo>
                    <a:pt x="1404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641862" y="3113252"/>
              <a:ext cx="18415" cy="19050"/>
            </a:xfrm>
            <a:custGeom>
              <a:avLst/>
              <a:gdLst/>
              <a:ahLst/>
              <a:cxnLst/>
              <a:rect l="l" t="t" r="r" b="b"/>
              <a:pathLst>
                <a:path w="18414" h="19050">
                  <a:moveTo>
                    <a:pt x="9372" y="0"/>
                  </a:moveTo>
                  <a:lnTo>
                    <a:pt x="14046" y="0"/>
                  </a:lnTo>
                  <a:lnTo>
                    <a:pt x="18148" y="4102"/>
                  </a:lnTo>
                  <a:lnTo>
                    <a:pt x="18148" y="9372"/>
                  </a:lnTo>
                  <a:lnTo>
                    <a:pt x="18148" y="14630"/>
                  </a:lnTo>
                  <a:lnTo>
                    <a:pt x="14046" y="18732"/>
                  </a:lnTo>
                  <a:lnTo>
                    <a:pt x="9372" y="18732"/>
                  </a:lnTo>
                  <a:lnTo>
                    <a:pt x="4102" y="18732"/>
                  </a:lnTo>
                  <a:lnTo>
                    <a:pt x="0" y="14630"/>
                  </a:lnTo>
                  <a:lnTo>
                    <a:pt x="0" y="9372"/>
                  </a:lnTo>
                  <a:lnTo>
                    <a:pt x="0" y="4102"/>
                  </a:lnTo>
                  <a:lnTo>
                    <a:pt x="4102" y="0"/>
                  </a:lnTo>
                  <a:lnTo>
                    <a:pt x="9372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643043" y="3577323"/>
              <a:ext cx="18415" cy="19050"/>
            </a:xfrm>
            <a:custGeom>
              <a:avLst/>
              <a:gdLst/>
              <a:ahLst/>
              <a:cxnLst/>
              <a:rect l="l" t="t" r="r" b="b"/>
              <a:pathLst>
                <a:path w="18414" h="19050">
                  <a:moveTo>
                    <a:pt x="14033" y="0"/>
                  </a:moveTo>
                  <a:lnTo>
                    <a:pt x="8775" y="0"/>
                  </a:lnTo>
                  <a:lnTo>
                    <a:pt x="4089" y="0"/>
                  </a:lnTo>
                  <a:lnTo>
                    <a:pt x="0" y="4114"/>
                  </a:lnTo>
                  <a:lnTo>
                    <a:pt x="0" y="14630"/>
                  </a:lnTo>
                  <a:lnTo>
                    <a:pt x="4089" y="18732"/>
                  </a:lnTo>
                  <a:lnTo>
                    <a:pt x="14033" y="18732"/>
                  </a:lnTo>
                  <a:lnTo>
                    <a:pt x="18135" y="14630"/>
                  </a:lnTo>
                  <a:lnTo>
                    <a:pt x="18135" y="4114"/>
                  </a:lnTo>
                  <a:lnTo>
                    <a:pt x="1403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643043" y="3577323"/>
              <a:ext cx="18415" cy="19050"/>
            </a:xfrm>
            <a:custGeom>
              <a:avLst/>
              <a:gdLst/>
              <a:ahLst/>
              <a:cxnLst/>
              <a:rect l="l" t="t" r="r" b="b"/>
              <a:pathLst>
                <a:path w="18414" h="19050">
                  <a:moveTo>
                    <a:pt x="8775" y="0"/>
                  </a:moveTo>
                  <a:lnTo>
                    <a:pt x="14033" y="0"/>
                  </a:lnTo>
                  <a:lnTo>
                    <a:pt x="18135" y="4114"/>
                  </a:lnTo>
                  <a:lnTo>
                    <a:pt x="18135" y="9372"/>
                  </a:lnTo>
                  <a:lnTo>
                    <a:pt x="18135" y="14630"/>
                  </a:lnTo>
                  <a:lnTo>
                    <a:pt x="14033" y="18732"/>
                  </a:lnTo>
                  <a:lnTo>
                    <a:pt x="8775" y="18732"/>
                  </a:lnTo>
                  <a:lnTo>
                    <a:pt x="4089" y="18732"/>
                  </a:lnTo>
                  <a:lnTo>
                    <a:pt x="0" y="14630"/>
                  </a:lnTo>
                  <a:lnTo>
                    <a:pt x="0" y="9372"/>
                  </a:lnTo>
                  <a:lnTo>
                    <a:pt x="0" y="4114"/>
                  </a:lnTo>
                  <a:lnTo>
                    <a:pt x="4089" y="0"/>
                  </a:lnTo>
                  <a:lnTo>
                    <a:pt x="8775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548238" y="3628821"/>
              <a:ext cx="18415" cy="18415"/>
            </a:xfrm>
            <a:custGeom>
              <a:avLst/>
              <a:gdLst/>
              <a:ahLst/>
              <a:cxnLst/>
              <a:rect l="l" t="t" r="r" b="b"/>
              <a:pathLst>
                <a:path w="18414" h="18414">
                  <a:moveTo>
                    <a:pt x="14033" y="0"/>
                  </a:moveTo>
                  <a:lnTo>
                    <a:pt x="9359" y="0"/>
                  </a:lnTo>
                  <a:lnTo>
                    <a:pt x="4089" y="0"/>
                  </a:lnTo>
                  <a:lnTo>
                    <a:pt x="0" y="4102"/>
                  </a:lnTo>
                  <a:lnTo>
                    <a:pt x="0" y="14058"/>
                  </a:lnTo>
                  <a:lnTo>
                    <a:pt x="4089" y="18161"/>
                  </a:lnTo>
                  <a:lnTo>
                    <a:pt x="14033" y="18161"/>
                  </a:lnTo>
                  <a:lnTo>
                    <a:pt x="18135" y="14058"/>
                  </a:lnTo>
                  <a:lnTo>
                    <a:pt x="18135" y="4102"/>
                  </a:lnTo>
                  <a:lnTo>
                    <a:pt x="1403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548238" y="3628821"/>
              <a:ext cx="18415" cy="18415"/>
            </a:xfrm>
            <a:custGeom>
              <a:avLst/>
              <a:gdLst/>
              <a:ahLst/>
              <a:cxnLst/>
              <a:rect l="l" t="t" r="r" b="b"/>
              <a:pathLst>
                <a:path w="18414" h="18414">
                  <a:moveTo>
                    <a:pt x="9359" y="0"/>
                  </a:moveTo>
                  <a:lnTo>
                    <a:pt x="14033" y="0"/>
                  </a:lnTo>
                  <a:lnTo>
                    <a:pt x="18135" y="4102"/>
                  </a:lnTo>
                  <a:lnTo>
                    <a:pt x="18135" y="8801"/>
                  </a:lnTo>
                  <a:lnTo>
                    <a:pt x="18135" y="14058"/>
                  </a:lnTo>
                  <a:lnTo>
                    <a:pt x="14033" y="18161"/>
                  </a:lnTo>
                  <a:lnTo>
                    <a:pt x="9359" y="18161"/>
                  </a:lnTo>
                  <a:lnTo>
                    <a:pt x="4089" y="18161"/>
                  </a:lnTo>
                  <a:lnTo>
                    <a:pt x="0" y="14058"/>
                  </a:lnTo>
                  <a:lnTo>
                    <a:pt x="0" y="8801"/>
                  </a:lnTo>
                  <a:lnTo>
                    <a:pt x="0" y="4102"/>
                  </a:lnTo>
                  <a:lnTo>
                    <a:pt x="4089" y="0"/>
                  </a:lnTo>
                  <a:lnTo>
                    <a:pt x="9359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866005" y="3963568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4630" y="0"/>
                  </a:moveTo>
                  <a:lnTo>
                    <a:pt x="9359" y="0"/>
                  </a:lnTo>
                  <a:lnTo>
                    <a:pt x="4102" y="0"/>
                  </a:lnTo>
                  <a:lnTo>
                    <a:pt x="0" y="4114"/>
                  </a:lnTo>
                  <a:lnTo>
                    <a:pt x="0" y="14643"/>
                  </a:lnTo>
                  <a:lnTo>
                    <a:pt x="4102" y="18732"/>
                  </a:lnTo>
                  <a:lnTo>
                    <a:pt x="14630" y="18732"/>
                  </a:lnTo>
                  <a:lnTo>
                    <a:pt x="18732" y="14643"/>
                  </a:lnTo>
                  <a:lnTo>
                    <a:pt x="18732" y="4114"/>
                  </a:lnTo>
                  <a:lnTo>
                    <a:pt x="1463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809248" y="3963568"/>
              <a:ext cx="75565" cy="19050"/>
            </a:xfrm>
            <a:custGeom>
              <a:avLst/>
              <a:gdLst/>
              <a:ahLst/>
              <a:cxnLst/>
              <a:rect l="l" t="t" r="r" b="b"/>
              <a:pathLst>
                <a:path w="75564" h="19050">
                  <a:moveTo>
                    <a:pt x="66116" y="0"/>
                  </a:moveTo>
                  <a:lnTo>
                    <a:pt x="71386" y="0"/>
                  </a:lnTo>
                  <a:lnTo>
                    <a:pt x="75488" y="4114"/>
                  </a:lnTo>
                  <a:lnTo>
                    <a:pt x="75488" y="9372"/>
                  </a:lnTo>
                  <a:lnTo>
                    <a:pt x="75488" y="14643"/>
                  </a:lnTo>
                  <a:lnTo>
                    <a:pt x="71386" y="18732"/>
                  </a:lnTo>
                  <a:lnTo>
                    <a:pt x="66116" y="18732"/>
                  </a:lnTo>
                  <a:lnTo>
                    <a:pt x="60858" y="18732"/>
                  </a:lnTo>
                  <a:lnTo>
                    <a:pt x="56756" y="14643"/>
                  </a:lnTo>
                  <a:lnTo>
                    <a:pt x="56756" y="9372"/>
                  </a:lnTo>
                  <a:lnTo>
                    <a:pt x="56756" y="4114"/>
                  </a:lnTo>
                  <a:lnTo>
                    <a:pt x="60858" y="0"/>
                  </a:lnTo>
                  <a:lnTo>
                    <a:pt x="66116" y="0"/>
                  </a:lnTo>
                  <a:close/>
                </a:path>
                <a:path w="75564" h="19050">
                  <a:moveTo>
                    <a:pt x="0" y="9372"/>
                  </a:moveTo>
                  <a:lnTo>
                    <a:pt x="58508" y="9372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383786" y="3958310"/>
              <a:ext cx="30480" cy="29845"/>
            </a:xfrm>
            <a:custGeom>
              <a:avLst/>
              <a:gdLst/>
              <a:ahLst/>
              <a:cxnLst/>
              <a:rect l="l" t="t" r="r" b="b"/>
              <a:pathLst>
                <a:path w="30479" h="29845">
                  <a:moveTo>
                    <a:pt x="22821" y="0"/>
                  </a:moveTo>
                  <a:lnTo>
                    <a:pt x="14630" y="0"/>
                  </a:lnTo>
                  <a:lnTo>
                    <a:pt x="6438" y="0"/>
                  </a:lnTo>
                  <a:lnTo>
                    <a:pt x="0" y="6426"/>
                  </a:lnTo>
                  <a:lnTo>
                    <a:pt x="0" y="23406"/>
                  </a:lnTo>
                  <a:lnTo>
                    <a:pt x="6438" y="29845"/>
                  </a:lnTo>
                  <a:lnTo>
                    <a:pt x="22821" y="29845"/>
                  </a:lnTo>
                  <a:lnTo>
                    <a:pt x="29857" y="23406"/>
                  </a:lnTo>
                  <a:lnTo>
                    <a:pt x="29857" y="6426"/>
                  </a:lnTo>
                  <a:lnTo>
                    <a:pt x="228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383786" y="3958310"/>
              <a:ext cx="30480" cy="29845"/>
            </a:xfrm>
            <a:custGeom>
              <a:avLst/>
              <a:gdLst/>
              <a:ahLst/>
              <a:cxnLst/>
              <a:rect l="l" t="t" r="r" b="b"/>
              <a:pathLst>
                <a:path w="30479" h="29845">
                  <a:moveTo>
                    <a:pt x="14630" y="0"/>
                  </a:moveTo>
                  <a:lnTo>
                    <a:pt x="22821" y="0"/>
                  </a:lnTo>
                  <a:lnTo>
                    <a:pt x="29857" y="6426"/>
                  </a:lnTo>
                  <a:lnTo>
                    <a:pt x="29857" y="15227"/>
                  </a:lnTo>
                  <a:lnTo>
                    <a:pt x="29857" y="23406"/>
                  </a:lnTo>
                  <a:lnTo>
                    <a:pt x="22821" y="29845"/>
                  </a:lnTo>
                  <a:lnTo>
                    <a:pt x="14630" y="29845"/>
                  </a:lnTo>
                  <a:lnTo>
                    <a:pt x="6438" y="29845"/>
                  </a:lnTo>
                  <a:lnTo>
                    <a:pt x="0" y="23406"/>
                  </a:lnTo>
                  <a:lnTo>
                    <a:pt x="0" y="15227"/>
                  </a:lnTo>
                  <a:lnTo>
                    <a:pt x="0" y="6426"/>
                  </a:lnTo>
                  <a:lnTo>
                    <a:pt x="6438" y="0"/>
                  </a:lnTo>
                  <a:lnTo>
                    <a:pt x="14630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383786" y="3914406"/>
              <a:ext cx="30480" cy="30480"/>
            </a:xfrm>
            <a:custGeom>
              <a:avLst/>
              <a:gdLst/>
              <a:ahLst/>
              <a:cxnLst/>
              <a:rect l="l" t="t" r="r" b="b"/>
              <a:pathLst>
                <a:path w="30479" h="30479">
                  <a:moveTo>
                    <a:pt x="22821" y="0"/>
                  </a:moveTo>
                  <a:lnTo>
                    <a:pt x="14630" y="0"/>
                  </a:lnTo>
                  <a:lnTo>
                    <a:pt x="6438" y="0"/>
                  </a:lnTo>
                  <a:lnTo>
                    <a:pt x="0" y="6438"/>
                  </a:lnTo>
                  <a:lnTo>
                    <a:pt x="0" y="22821"/>
                  </a:lnTo>
                  <a:lnTo>
                    <a:pt x="6438" y="29857"/>
                  </a:lnTo>
                  <a:lnTo>
                    <a:pt x="22821" y="29857"/>
                  </a:lnTo>
                  <a:lnTo>
                    <a:pt x="29857" y="22821"/>
                  </a:lnTo>
                  <a:lnTo>
                    <a:pt x="29857" y="6438"/>
                  </a:lnTo>
                  <a:lnTo>
                    <a:pt x="228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383786" y="3896880"/>
              <a:ext cx="441959" cy="196850"/>
            </a:xfrm>
            <a:custGeom>
              <a:avLst/>
              <a:gdLst/>
              <a:ahLst/>
              <a:cxnLst/>
              <a:rect l="l" t="t" r="r" b="b"/>
              <a:pathLst>
                <a:path w="441960" h="196850">
                  <a:moveTo>
                    <a:pt x="14630" y="17525"/>
                  </a:moveTo>
                  <a:lnTo>
                    <a:pt x="22821" y="17525"/>
                  </a:lnTo>
                  <a:lnTo>
                    <a:pt x="29857" y="23964"/>
                  </a:lnTo>
                  <a:lnTo>
                    <a:pt x="29857" y="32156"/>
                  </a:lnTo>
                  <a:lnTo>
                    <a:pt x="29857" y="40347"/>
                  </a:lnTo>
                  <a:lnTo>
                    <a:pt x="22821" y="47383"/>
                  </a:lnTo>
                  <a:lnTo>
                    <a:pt x="14630" y="47383"/>
                  </a:lnTo>
                  <a:lnTo>
                    <a:pt x="6438" y="47383"/>
                  </a:lnTo>
                  <a:lnTo>
                    <a:pt x="0" y="40347"/>
                  </a:lnTo>
                  <a:lnTo>
                    <a:pt x="0" y="32156"/>
                  </a:lnTo>
                  <a:lnTo>
                    <a:pt x="0" y="23964"/>
                  </a:lnTo>
                  <a:lnTo>
                    <a:pt x="6438" y="17525"/>
                  </a:lnTo>
                  <a:lnTo>
                    <a:pt x="14630" y="17525"/>
                  </a:lnTo>
                  <a:close/>
                </a:path>
                <a:path w="441960" h="196850">
                  <a:moveTo>
                    <a:pt x="393268" y="196608"/>
                  </a:moveTo>
                  <a:lnTo>
                    <a:pt x="441845" y="196608"/>
                  </a:lnTo>
                  <a:lnTo>
                    <a:pt x="441845" y="0"/>
                  </a:lnTo>
                  <a:lnTo>
                    <a:pt x="393268" y="0"/>
                  </a:lnTo>
                  <a:lnTo>
                    <a:pt x="393268" y="196608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786414" y="3914406"/>
              <a:ext cx="29845" cy="30480"/>
            </a:xfrm>
            <a:custGeom>
              <a:avLst/>
              <a:gdLst/>
              <a:ahLst/>
              <a:cxnLst/>
              <a:rect l="l" t="t" r="r" b="b"/>
              <a:pathLst>
                <a:path w="29845" h="30479">
                  <a:moveTo>
                    <a:pt x="22834" y="0"/>
                  </a:moveTo>
                  <a:lnTo>
                    <a:pt x="14630" y="0"/>
                  </a:lnTo>
                  <a:lnTo>
                    <a:pt x="6438" y="0"/>
                  </a:lnTo>
                  <a:lnTo>
                    <a:pt x="0" y="6438"/>
                  </a:lnTo>
                  <a:lnTo>
                    <a:pt x="0" y="22821"/>
                  </a:lnTo>
                  <a:lnTo>
                    <a:pt x="6438" y="29857"/>
                  </a:lnTo>
                  <a:lnTo>
                    <a:pt x="22834" y="29857"/>
                  </a:lnTo>
                  <a:lnTo>
                    <a:pt x="29845" y="22821"/>
                  </a:lnTo>
                  <a:lnTo>
                    <a:pt x="29845" y="6438"/>
                  </a:lnTo>
                  <a:lnTo>
                    <a:pt x="2283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786414" y="3914406"/>
              <a:ext cx="29845" cy="30480"/>
            </a:xfrm>
            <a:custGeom>
              <a:avLst/>
              <a:gdLst/>
              <a:ahLst/>
              <a:cxnLst/>
              <a:rect l="l" t="t" r="r" b="b"/>
              <a:pathLst>
                <a:path w="29845" h="30479">
                  <a:moveTo>
                    <a:pt x="14630" y="0"/>
                  </a:moveTo>
                  <a:lnTo>
                    <a:pt x="22834" y="0"/>
                  </a:lnTo>
                  <a:lnTo>
                    <a:pt x="29845" y="6438"/>
                  </a:lnTo>
                  <a:lnTo>
                    <a:pt x="29845" y="14630"/>
                  </a:lnTo>
                  <a:lnTo>
                    <a:pt x="29845" y="22821"/>
                  </a:lnTo>
                  <a:lnTo>
                    <a:pt x="22834" y="29857"/>
                  </a:lnTo>
                  <a:lnTo>
                    <a:pt x="14630" y="29857"/>
                  </a:lnTo>
                  <a:lnTo>
                    <a:pt x="6438" y="29857"/>
                  </a:lnTo>
                  <a:lnTo>
                    <a:pt x="0" y="22821"/>
                  </a:lnTo>
                  <a:lnTo>
                    <a:pt x="0" y="14630"/>
                  </a:lnTo>
                  <a:lnTo>
                    <a:pt x="0" y="6438"/>
                  </a:lnTo>
                  <a:lnTo>
                    <a:pt x="6438" y="0"/>
                  </a:lnTo>
                  <a:lnTo>
                    <a:pt x="14630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786414" y="3958310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22834" y="0"/>
                  </a:moveTo>
                  <a:lnTo>
                    <a:pt x="14630" y="0"/>
                  </a:lnTo>
                  <a:lnTo>
                    <a:pt x="6438" y="0"/>
                  </a:lnTo>
                  <a:lnTo>
                    <a:pt x="0" y="6426"/>
                  </a:lnTo>
                  <a:lnTo>
                    <a:pt x="0" y="23406"/>
                  </a:lnTo>
                  <a:lnTo>
                    <a:pt x="6438" y="29845"/>
                  </a:lnTo>
                  <a:lnTo>
                    <a:pt x="22834" y="29845"/>
                  </a:lnTo>
                  <a:lnTo>
                    <a:pt x="29845" y="23406"/>
                  </a:lnTo>
                  <a:lnTo>
                    <a:pt x="29845" y="6426"/>
                  </a:lnTo>
                  <a:lnTo>
                    <a:pt x="2283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786414" y="3958310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14630" y="0"/>
                  </a:moveTo>
                  <a:lnTo>
                    <a:pt x="22834" y="0"/>
                  </a:lnTo>
                  <a:lnTo>
                    <a:pt x="29845" y="6426"/>
                  </a:lnTo>
                  <a:lnTo>
                    <a:pt x="29845" y="15227"/>
                  </a:lnTo>
                  <a:lnTo>
                    <a:pt x="29845" y="23406"/>
                  </a:lnTo>
                  <a:lnTo>
                    <a:pt x="22834" y="29845"/>
                  </a:lnTo>
                  <a:lnTo>
                    <a:pt x="14630" y="29845"/>
                  </a:lnTo>
                  <a:lnTo>
                    <a:pt x="6438" y="29845"/>
                  </a:lnTo>
                  <a:lnTo>
                    <a:pt x="0" y="23406"/>
                  </a:lnTo>
                  <a:lnTo>
                    <a:pt x="0" y="15227"/>
                  </a:lnTo>
                  <a:lnTo>
                    <a:pt x="0" y="6426"/>
                  </a:lnTo>
                  <a:lnTo>
                    <a:pt x="6438" y="0"/>
                  </a:lnTo>
                  <a:lnTo>
                    <a:pt x="14630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786414" y="4002214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22834" y="0"/>
                  </a:moveTo>
                  <a:lnTo>
                    <a:pt x="14630" y="0"/>
                  </a:lnTo>
                  <a:lnTo>
                    <a:pt x="6438" y="0"/>
                  </a:lnTo>
                  <a:lnTo>
                    <a:pt x="0" y="7010"/>
                  </a:lnTo>
                  <a:lnTo>
                    <a:pt x="0" y="23406"/>
                  </a:lnTo>
                  <a:lnTo>
                    <a:pt x="6438" y="29832"/>
                  </a:lnTo>
                  <a:lnTo>
                    <a:pt x="22834" y="29832"/>
                  </a:lnTo>
                  <a:lnTo>
                    <a:pt x="29845" y="23406"/>
                  </a:lnTo>
                  <a:lnTo>
                    <a:pt x="29845" y="7010"/>
                  </a:lnTo>
                  <a:lnTo>
                    <a:pt x="2283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786414" y="4002214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14630" y="0"/>
                  </a:moveTo>
                  <a:lnTo>
                    <a:pt x="22834" y="0"/>
                  </a:lnTo>
                  <a:lnTo>
                    <a:pt x="29845" y="7010"/>
                  </a:lnTo>
                  <a:lnTo>
                    <a:pt x="29845" y="15214"/>
                  </a:lnTo>
                  <a:lnTo>
                    <a:pt x="29845" y="23406"/>
                  </a:lnTo>
                  <a:lnTo>
                    <a:pt x="22834" y="29832"/>
                  </a:lnTo>
                  <a:lnTo>
                    <a:pt x="14630" y="29832"/>
                  </a:lnTo>
                  <a:lnTo>
                    <a:pt x="6438" y="29832"/>
                  </a:lnTo>
                  <a:lnTo>
                    <a:pt x="0" y="23406"/>
                  </a:lnTo>
                  <a:lnTo>
                    <a:pt x="0" y="15214"/>
                  </a:lnTo>
                  <a:lnTo>
                    <a:pt x="0" y="7010"/>
                  </a:lnTo>
                  <a:lnTo>
                    <a:pt x="6438" y="0"/>
                  </a:lnTo>
                  <a:lnTo>
                    <a:pt x="14630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4786414" y="4046105"/>
              <a:ext cx="29845" cy="30480"/>
            </a:xfrm>
            <a:custGeom>
              <a:avLst/>
              <a:gdLst/>
              <a:ahLst/>
              <a:cxnLst/>
              <a:rect l="l" t="t" r="r" b="b"/>
              <a:pathLst>
                <a:path w="29845" h="30479">
                  <a:moveTo>
                    <a:pt x="22834" y="0"/>
                  </a:moveTo>
                  <a:lnTo>
                    <a:pt x="14630" y="0"/>
                  </a:lnTo>
                  <a:lnTo>
                    <a:pt x="6438" y="0"/>
                  </a:lnTo>
                  <a:lnTo>
                    <a:pt x="0" y="7010"/>
                  </a:lnTo>
                  <a:lnTo>
                    <a:pt x="0" y="23380"/>
                  </a:lnTo>
                  <a:lnTo>
                    <a:pt x="6438" y="30416"/>
                  </a:lnTo>
                  <a:lnTo>
                    <a:pt x="22834" y="30416"/>
                  </a:lnTo>
                  <a:lnTo>
                    <a:pt x="29845" y="23380"/>
                  </a:lnTo>
                  <a:lnTo>
                    <a:pt x="29845" y="7010"/>
                  </a:lnTo>
                  <a:lnTo>
                    <a:pt x="2283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786414" y="4046105"/>
              <a:ext cx="29845" cy="30480"/>
            </a:xfrm>
            <a:custGeom>
              <a:avLst/>
              <a:gdLst/>
              <a:ahLst/>
              <a:cxnLst/>
              <a:rect l="l" t="t" r="r" b="b"/>
              <a:pathLst>
                <a:path w="29845" h="30479">
                  <a:moveTo>
                    <a:pt x="14630" y="0"/>
                  </a:moveTo>
                  <a:lnTo>
                    <a:pt x="22834" y="0"/>
                  </a:lnTo>
                  <a:lnTo>
                    <a:pt x="29845" y="7010"/>
                  </a:lnTo>
                  <a:lnTo>
                    <a:pt x="29845" y="15189"/>
                  </a:lnTo>
                  <a:lnTo>
                    <a:pt x="29845" y="23380"/>
                  </a:lnTo>
                  <a:lnTo>
                    <a:pt x="22834" y="30416"/>
                  </a:lnTo>
                  <a:lnTo>
                    <a:pt x="14630" y="30416"/>
                  </a:lnTo>
                  <a:lnTo>
                    <a:pt x="6438" y="30416"/>
                  </a:lnTo>
                  <a:lnTo>
                    <a:pt x="0" y="23380"/>
                  </a:lnTo>
                  <a:lnTo>
                    <a:pt x="0" y="15189"/>
                  </a:lnTo>
                  <a:lnTo>
                    <a:pt x="0" y="7010"/>
                  </a:lnTo>
                  <a:lnTo>
                    <a:pt x="6438" y="0"/>
                  </a:lnTo>
                  <a:lnTo>
                    <a:pt x="14630" y="0"/>
                  </a:lnTo>
                  <a:close/>
                </a:path>
              </a:pathLst>
            </a:custGeom>
            <a:ln w="1269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4176039" y="3827221"/>
              <a:ext cx="18415" cy="18415"/>
            </a:xfrm>
            <a:custGeom>
              <a:avLst/>
              <a:gdLst/>
              <a:ahLst/>
              <a:cxnLst/>
              <a:rect l="l" t="t" r="r" b="b"/>
              <a:pathLst>
                <a:path w="18414" h="18414">
                  <a:moveTo>
                    <a:pt x="14046" y="0"/>
                  </a:moveTo>
                  <a:lnTo>
                    <a:pt x="8775" y="0"/>
                  </a:lnTo>
                  <a:lnTo>
                    <a:pt x="4089" y="0"/>
                  </a:lnTo>
                  <a:lnTo>
                    <a:pt x="0" y="4089"/>
                  </a:lnTo>
                  <a:lnTo>
                    <a:pt x="0" y="14058"/>
                  </a:lnTo>
                  <a:lnTo>
                    <a:pt x="4089" y="18135"/>
                  </a:lnTo>
                  <a:lnTo>
                    <a:pt x="14046" y="18135"/>
                  </a:lnTo>
                  <a:lnTo>
                    <a:pt x="18135" y="14058"/>
                  </a:lnTo>
                  <a:lnTo>
                    <a:pt x="18135" y="4089"/>
                  </a:lnTo>
                  <a:lnTo>
                    <a:pt x="1404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4176039" y="3827221"/>
              <a:ext cx="2876550" cy="534670"/>
            </a:xfrm>
            <a:custGeom>
              <a:avLst/>
              <a:gdLst/>
              <a:ahLst/>
              <a:cxnLst/>
              <a:rect l="l" t="t" r="r" b="b"/>
              <a:pathLst>
                <a:path w="2876550" h="534670">
                  <a:moveTo>
                    <a:pt x="8775" y="0"/>
                  </a:moveTo>
                  <a:lnTo>
                    <a:pt x="14046" y="0"/>
                  </a:lnTo>
                  <a:lnTo>
                    <a:pt x="18135" y="4089"/>
                  </a:lnTo>
                  <a:lnTo>
                    <a:pt x="18135" y="8775"/>
                  </a:lnTo>
                  <a:lnTo>
                    <a:pt x="18135" y="14058"/>
                  </a:lnTo>
                  <a:lnTo>
                    <a:pt x="14046" y="18135"/>
                  </a:lnTo>
                  <a:lnTo>
                    <a:pt x="8775" y="18135"/>
                  </a:lnTo>
                  <a:lnTo>
                    <a:pt x="4089" y="18135"/>
                  </a:lnTo>
                  <a:lnTo>
                    <a:pt x="0" y="14058"/>
                  </a:lnTo>
                  <a:lnTo>
                    <a:pt x="0" y="8775"/>
                  </a:lnTo>
                  <a:lnTo>
                    <a:pt x="0" y="4089"/>
                  </a:lnTo>
                  <a:lnTo>
                    <a:pt x="4089" y="0"/>
                  </a:lnTo>
                  <a:lnTo>
                    <a:pt x="8775" y="0"/>
                  </a:lnTo>
                </a:path>
                <a:path w="2876550" h="534670">
                  <a:moveTo>
                    <a:pt x="2025434" y="534314"/>
                  </a:moveTo>
                  <a:lnTo>
                    <a:pt x="2876359" y="534314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6894944" y="4329925"/>
              <a:ext cx="67310" cy="31750"/>
            </a:xfrm>
            <a:custGeom>
              <a:avLst/>
              <a:gdLst/>
              <a:ahLst/>
              <a:cxnLst/>
              <a:rect l="l" t="t" r="r" b="b"/>
              <a:pathLst>
                <a:path w="67309" h="31750">
                  <a:moveTo>
                    <a:pt x="8204" y="0"/>
                  </a:moveTo>
                  <a:lnTo>
                    <a:pt x="58508" y="0"/>
                  </a:lnTo>
                  <a:lnTo>
                    <a:pt x="66713" y="31610"/>
                  </a:lnTo>
                  <a:lnTo>
                    <a:pt x="0" y="31610"/>
                  </a:lnTo>
                  <a:lnTo>
                    <a:pt x="8204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6914845" y="3335642"/>
              <a:ext cx="27305" cy="994410"/>
            </a:xfrm>
            <a:custGeom>
              <a:avLst/>
              <a:gdLst/>
              <a:ahLst/>
              <a:cxnLst/>
              <a:rect l="l" t="t" r="r" b="b"/>
              <a:pathLst>
                <a:path w="27304" h="994410">
                  <a:moveTo>
                    <a:pt x="26911" y="0"/>
                  </a:moveTo>
                  <a:lnTo>
                    <a:pt x="0" y="0"/>
                  </a:lnTo>
                  <a:lnTo>
                    <a:pt x="0" y="994283"/>
                  </a:lnTo>
                  <a:lnTo>
                    <a:pt x="26911" y="994283"/>
                  </a:lnTo>
                  <a:lnTo>
                    <a:pt x="26911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6914845" y="3335642"/>
              <a:ext cx="27305" cy="994410"/>
            </a:xfrm>
            <a:custGeom>
              <a:avLst/>
              <a:gdLst/>
              <a:ahLst/>
              <a:cxnLst/>
              <a:rect l="l" t="t" r="r" b="b"/>
              <a:pathLst>
                <a:path w="27304" h="994410">
                  <a:moveTo>
                    <a:pt x="26911" y="0"/>
                  </a:moveTo>
                  <a:lnTo>
                    <a:pt x="0" y="0"/>
                  </a:lnTo>
                  <a:lnTo>
                    <a:pt x="0" y="994283"/>
                  </a:lnTo>
                  <a:lnTo>
                    <a:pt x="26911" y="994283"/>
                  </a:lnTo>
                  <a:lnTo>
                    <a:pt x="26911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8" name="object 7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56387" y="3199333"/>
              <a:ext cx="143852" cy="128638"/>
            </a:xfrm>
            <a:prstGeom prst="rect">
              <a:avLst/>
            </a:prstGeom>
          </p:spPr>
        </p:pic>
        <p:sp>
          <p:nvSpPr>
            <p:cNvPr id="79" name="object 79"/>
            <p:cNvSpPr/>
            <p:nvPr/>
          </p:nvSpPr>
          <p:spPr>
            <a:xfrm>
              <a:off x="6368249" y="4077118"/>
              <a:ext cx="223520" cy="244475"/>
            </a:xfrm>
            <a:custGeom>
              <a:avLst/>
              <a:gdLst/>
              <a:ahLst/>
              <a:cxnLst/>
              <a:rect l="l" t="t" r="r" b="b"/>
              <a:pathLst>
                <a:path w="223520" h="244475">
                  <a:moveTo>
                    <a:pt x="222961" y="0"/>
                  </a:moveTo>
                  <a:lnTo>
                    <a:pt x="0" y="0"/>
                  </a:lnTo>
                  <a:lnTo>
                    <a:pt x="0" y="244017"/>
                  </a:lnTo>
                  <a:lnTo>
                    <a:pt x="222961" y="244017"/>
                  </a:lnTo>
                  <a:lnTo>
                    <a:pt x="222961" y="0"/>
                  </a:lnTo>
                  <a:close/>
                </a:path>
              </a:pathLst>
            </a:custGeom>
            <a:solidFill>
              <a:srgbClr val="A4A6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6368249" y="4077118"/>
              <a:ext cx="223520" cy="244475"/>
            </a:xfrm>
            <a:custGeom>
              <a:avLst/>
              <a:gdLst/>
              <a:ahLst/>
              <a:cxnLst/>
              <a:rect l="l" t="t" r="r" b="b"/>
              <a:pathLst>
                <a:path w="223520" h="244475">
                  <a:moveTo>
                    <a:pt x="0" y="0"/>
                  </a:moveTo>
                  <a:lnTo>
                    <a:pt x="222961" y="0"/>
                  </a:lnTo>
                  <a:lnTo>
                    <a:pt x="222961" y="244017"/>
                  </a:lnTo>
                  <a:lnTo>
                    <a:pt x="0" y="244017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6362992" y="4053115"/>
              <a:ext cx="233679" cy="24130"/>
            </a:xfrm>
            <a:custGeom>
              <a:avLst/>
              <a:gdLst/>
              <a:ahLst/>
              <a:cxnLst/>
              <a:rect l="l" t="t" r="r" b="b"/>
              <a:pathLst>
                <a:path w="233679" h="24129">
                  <a:moveTo>
                    <a:pt x="233502" y="0"/>
                  </a:moveTo>
                  <a:lnTo>
                    <a:pt x="0" y="0"/>
                  </a:lnTo>
                  <a:lnTo>
                    <a:pt x="0" y="24002"/>
                  </a:lnTo>
                  <a:lnTo>
                    <a:pt x="233502" y="24002"/>
                  </a:lnTo>
                  <a:lnTo>
                    <a:pt x="233502" y="0"/>
                  </a:lnTo>
                  <a:close/>
                </a:path>
              </a:pathLst>
            </a:custGeom>
            <a:solidFill>
              <a:srgbClr val="A4A6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6362992" y="4053115"/>
              <a:ext cx="233679" cy="24130"/>
            </a:xfrm>
            <a:custGeom>
              <a:avLst/>
              <a:gdLst/>
              <a:ahLst/>
              <a:cxnLst/>
              <a:rect l="l" t="t" r="r" b="b"/>
              <a:pathLst>
                <a:path w="233679" h="24129">
                  <a:moveTo>
                    <a:pt x="233502" y="0"/>
                  </a:moveTo>
                  <a:lnTo>
                    <a:pt x="0" y="0"/>
                  </a:lnTo>
                  <a:lnTo>
                    <a:pt x="0" y="24003"/>
                  </a:lnTo>
                  <a:lnTo>
                    <a:pt x="233502" y="24003"/>
                  </a:lnTo>
                  <a:lnTo>
                    <a:pt x="233502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6352451" y="4321136"/>
              <a:ext cx="254000" cy="38735"/>
            </a:xfrm>
            <a:custGeom>
              <a:avLst/>
              <a:gdLst/>
              <a:ahLst/>
              <a:cxnLst/>
              <a:rect l="l" t="t" r="r" b="b"/>
              <a:pathLst>
                <a:path w="254000" h="38735">
                  <a:moveTo>
                    <a:pt x="253987" y="0"/>
                  </a:moveTo>
                  <a:lnTo>
                    <a:pt x="0" y="0"/>
                  </a:lnTo>
                  <a:lnTo>
                    <a:pt x="0" y="38633"/>
                  </a:lnTo>
                  <a:lnTo>
                    <a:pt x="253987" y="38633"/>
                  </a:lnTo>
                  <a:lnTo>
                    <a:pt x="253987" y="0"/>
                  </a:lnTo>
                  <a:close/>
                </a:path>
              </a:pathLst>
            </a:custGeom>
            <a:solidFill>
              <a:srgbClr val="A4A6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6352451" y="4096994"/>
              <a:ext cx="254000" cy="262890"/>
            </a:xfrm>
            <a:custGeom>
              <a:avLst/>
              <a:gdLst/>
              <a:ahLst/>
              <a:cxnLst/>
              <a:rect l="l" t="t" r="r" b="b"/>
              <a:pathLst>
                <a:path w="254000" h="262889">
                  <a:moveTo>
                    <a:pt x="253987" y="224142"/>
                  </a:moveTo>
                  <a:lnTo>
                    <a:pt x="0" y="224142"/>
                  </a:lnTo>
                  <a:lnTo>
                    <a:pt x="0" y="262775"/>
                  </a:lnTo>
                  <a:lnTo>
                    <a:pt x="253987" y="262775"/>
                  </a:lnTo>
                  <a:lnTo>
                    <a:pt x="253987" y="224142"/>
                  </a:lnTo>
                  <a:close/>
                </a:path>
                <a:path w="254000" h="262889">
                  <a:moveTo>
                    <a:pt x="33934" y="0"/>
                  </a:moveTo>
                  <a:lnTo>
                    <a:pt x="217716" y="0"/>
                  </a:lnTo>
                </a:path>
                <a:path w="254000" h="262889">
                  <a:moveTo>
                    <a:pt x="33934" y="13474"/>
                  </a:moveTo>
                  <a:lnTo>
                    <a:pt x="217716" y="13474"/>
                  </a:lnTo>
                </a:path>
                <a:path w="254000" h="262889">
                  <a:moveTo>
                    <a:pt x="33934" y="26339"/>
                  </a:moveTo>
                  <a:lnTo>
                    <a:pt x="217716" y="26339"/>
                  </a:lnTo>
                </a:path>
                <a:path w="254000" h="262889">
                  <a:moveTo>
                    <a:pt x="33934" y="39801"/>
                  </a:moveTo>
                  <a:lnTo>
                    <a:pt x="217716" y="39801"/>
                  </a:lnTo>
                </a:path>
                <a:path w="254000" h="262889">
                  <a:moveTo>
                    <a:pt x="33934" y="53860"/>
                  </a:moveTo>
                  <a:lnTo>
                    <a:pt x="217716" y="53860"/>
                  </a:lnTo>
                </a:path>
                <a:path w="254000" h="262889">
                  <a:moveTo>
                    <a:pt x="33934" y="67310"/>
                  </a:moveTo>
                  <a:lnTo>
                    <a:pt x="217716" y="67310"/>
                  </a:lnTo>
                </a:path>
                <a:path w="254000" h="262889">
                  <a:moveTo>
                    <a:pt x="33934" y="80772"/>
                  </a:moveTo>
                  <a:lnTo>
                    <a:pt x="217716" y="80772"/>
                  </a:lnTo>
                </a:path>
                <a:path w="254000" h="262889">
                  <a:moveTo>
                    <a:pt x="33934" y="94221"/>
                  </a:moveTo>
                  <a:lnTo>
                    <a:pt x="217716" y="94221"/>
                  </a:lnTo>
                </a:path>
                <a:path w="254000" h="262889">
                  <a:moveTo>
                    <a:pt x="33934" y="107695"/>
                  </a:moveTo>
                  <a:lnTo>
                    <a:pt x="217716" y="107695"/>
                  </a:lnTo>
                </a:path>
                <a:path w="254000" h="262889">
                  <a:moveTo>
                    <a:pt x="33934" y="121742"/>
                  </a:moveTo>
                  <a:lnTo>
                    <a:pt x="217716" y="121742"/>
                  </a:lnTo>
                </a:path>
                <a:path w="254000" h="262889">
                  <a:moveTo>
                    <a:pt x="33934" y="135204"/>
                  </a:moveTo>
                  <a:lnTo>
                    <a:pt x="217716" y="135204"/>
                  </a:lnTo>
                </a:path>
                <a:path w="254000" h="262889">
                  <a:moveTo>
                    <a:pt x="33934" y="148653"/>
                  </a:moveTo>
                  <a:lnTo>
                    <a:pt x="217716" y="14865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4756569" y="3763441"/>
              <a:ext cx="2171700" cy="749300"/>
            </a:xfrm>
            <a:custGeom>
              <a:avLst/>
              <a:gdLst/>
              <a:ahLst/>
              <a:cxnLst/>
              <a:rect l="l" t="t" r="r" b="b"/>
              <a:pathLst>
                <a:path w="2171700" h="749300">
                  <a:moveTo>
                    <a:pt x="0" y="0"/>
                  </a:moveTo>
                  <a:lnTo>
                    <a:pt x="767232" y="7010"/>
                  </a:lnTo>
                  <a:lnTo>
                    <a:pt x="769556" y="428942"/>
                  </a:lnTo>
                  <a:lnTo>
                    <a:pt x="1607591" y="429539"/>
                  </a:lnTo>
                </a:path>
                <a:path w="2171700" h="749300">
                  <a:moveTo>
                    <a:pt x="2171153" y="598093"/>
                  </a:moveTo>
                  <a:lnTo>
                    <a:pt x="2171153" y="749058"/>
                  </a:lnTo>
                  <a:lnTo>
                    <a:pt x="416077" y="749058"/>
                  </a:lnTo>
                  <a:lnTo>
                    <a:pt x="422528" y="81343"/>
                  </a:lnTo>
                  <a:lnTo>
                    <a:pt x="3517" y="81343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6" name="object 8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56658" y="3105810"/>
              <a:ext cx="1157973" cy="631786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229216" y="2482862"/>
              <a:ext cx="401015" cy="451993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28563" y="3938917"/>
              <a:ext cx="401015" cy="326910"/>
            </a:xfrm>
            <a:prstGeom prst="rect">
              <a:avLst/>
            </a:prstGeom>
          </p:spPr>
        </p:pic>
      </p:grpSp>
      <p:grpSp>
        <p:nvGrpSpPr>
          <p:cNvPr id="89" name="object 89"/>
          <p:cNvGrpSpPr/>
          <p:nvPr/>
        </p:nvGrpSpPr>
        <p:grpSpPr>
          <a:xfrm>
            <a:off x="11796713" y="7555026"/>
            <a:ext cx="296545" cy="266700"/>
            <a:chOff x="6742112" y="7555026"/>
            <a:chExt cx="296545" cy="266700"/>
          </a:xfrm>
        </p:grpSpPr>
        <p:pic>
          <p:nvPicPr>
            <p:cNvPr id="90" name="object 9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790118" y="7581950"/>
              <a:ext cx="199364" cy="199351"/>
            </a:xfrm>
            <a:prstGeom prst="rect">
              <a:avLst/>
            </a:prstGeom>
          </p:spPr>
        </p:pic>
        <p:sp>
          <p:nvSpPr>
            <p:cNvPr id="91" name="object 91"/>
            <p:cNvSpPr/>
            <p:nvPr/>
          </p:nvSpPr>
          <p:spPr>
            <a:xfrm>
              <a:off x="6743484" y="7556398"/>
              <a:ext cx="294005" cy="264160"/>
            </a:xfrm>
            <a:custGeom>
              <a:avLst/>
              <a:gdLst/>
              <a:ahLst/>
              <a:cxnLst/>
              <a:rect l="l" t="t" r="r" b="b"/>
              <a:pathLst>
                <a:path w="294004" h="264159">
                  <a:moveTo>
                    <a:pt x="179666" y="0"/>
                  </a:moveTo>
                  <a:lnTo>
                    <a:pt x="146900" y="99491"/>
                  </a:lnTo>
                  <a:lnTo>
                    <a:pt x="114122" y="0"/>
                  </a:lnTo>
                  <a:lnTo>
                    <a:pt x="131686" y="102997"/>
                  </a:lnTo>
                  <a:lnTo>
                    <a:pt x="55613" y="26327"/>
                  </a:lnTo>
                  <a:lnTo>
                    <a:pt x="119380" y="111785"/>
                  </a:lnTo>
                  <a:lnTo>
                    <a:pt x="14643" y="73152"/>
                  </a:lnTo>
                  <a:lnTo>
                    <a:pt x="112369" y="124650"/>
                  </a:lnTo>
                  <a:lnTo>
                    <a:pt x="0" y="132257"/>
                  </a:lnTo>
                  <a:lnTo>
                    <a:pt x="112369" y="139293"/>
                  </a:lnTo>
                  <a:lnTo>
                    <a:pt x="14643" y="190779"/>
                  </a:lnTo>
                  <a:lnTo>
                    <a:pt x="119380" y="152146"/>
                  </a:lnTo>
                  <a:lnTo>
                    <a:pt x="55613" y="237591"/>
                  </a:lnTo>
                  <a:lnTo>
                    <a:pt x="131686" y="161518"/>
                  </a:lnTo>
                  <a:lnTo>
                    <a:pt x="114122" y="263918"/>
                  </a:lnTo>
                  <a:lnTo>
                    <a:pt x="146900" y="164439"/>
                  </a:lnTo>
                  <a:lnTo>
                    <a:pt x="179666" y="263918"/>
                  </a:lnTo>
                  <a:lnTo>
                    <a:pt x="162102" y="161518"/>
                  </a:lnTo>
                  <a:lnTo>
                    <a:pt x="238201" y="237591"/>
                  </a:lnTo>
                  <a:lnTo>
                    <a:pt x="174409" y="152146"/>
                  </a:lnTo>
                  <a:lnTo>
                    <a:pt x="279158" y="190779"/>
                  </a:lnTo>
                  <a:lnTo>
                    <a:pt x="181432" y="139293"/>
                  </a:lnTo>
                  <a:lnTo>
                    <a:pt x="293776" y="132257"/>
                  </a:lnTo>
                  <a:lnTo>
                    <a:pt x="181432" y="124650"/>
                  </a:lnTo>
                  <a:lnTo>
                    <a:pt x="279158" y="73152"/>
                  </a:lnTo>
                  <a:lnTo>
                    <a:pt x="174409" y="111785"/>
                  </a:lnTo>
                  <a:lnTo>
                    <a:pt x="238201" y="26327"/>
                  </a:lnTo>
                  <a:lnTo>
                    <a:pt x="162102" y="102997"/>
                  </a:lnTo>
                  <a:lnTo>
                    <a:pt x="179666" y="0"/>
                  </a:lnTo>
                  <a:close/>
                </a:path>
              </a:pathLst>
            </a:custGeom>
            <a:solidFill>
              <a:srgbClr val="CFD0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6743484" y="7556398"/>
              <a:ext cx="294005" cy="264160"/>
            </a:xfrm>
            <a:custGeom>
              <a:avLst/>
              <a:gdLst/>
              <a:ahLst/>
              <a:cxnLst/>
              <a:rect l="l" t="t" r="r" b="b"/>
              <a:pathLst>
                <a:path w="294004" h="264159">
                  <a:moveTo>
                    <a:pt x="146900" y="99491"/>
                  </a:moveTo>
                  <a:lnTo>
                    <a:pt x="179666" y="0"/>
                  </a:lnTo>
                  <a:lnTo>
                    <a:pt x="162102" y="102997"/>
                  </a:lnTo>
                  <a:lnTo>
                    <a:pt x="238201" y="26327"/>
                  </a:lnTo>
                  <a:lnTo>
                    <a:pt x="174409" y="111785"/>
                  </a:lnTo>
                  <a:lnTo>
                    <a:pt x="279158" y="73152"/>
                  </a:lnTo>
                  <a:lnTo>
                    <a:pt x="181432" y="124650"/>
                  </a:lnTo>
                  <a:lnTo>
                    <a:pt x="293776" y="132257"/>
                  </a:lnTo>
                  <a:lnTo>
                    <a:pt x="181432" y="139293"/>
                  </a:lnTo>
                  <a:lnTo>
                    <a:pt x="279158" y="190779"/>
                  </a:lnTo>
                  <a:lnTo>
                    <a:pt x="174409" y="152146"/>
                  </a:lnTo>
                  <a:lnTo>
                    <a:pt x="238201" y="237591"/>
                  </a:lnTo>
                  <a:lnTo>
                    <a:pt x="162102" y="161518"/>
                  </a:lnTo>
                  <a:lnTo>
                    <a:pt x="179666" y="263918"/>
                  </a:lnTo>
                  <a:lnTo>
                    <a:pt x="146900" y="164439"/>
                  </a:lnTo>
                  <a:lnTo>
                    <a:pt x="114122" y="263918"/>
                  </a:lnTo>
                  <a:lnTo>
                    <a:pt x="131686" y="161518"/>
                  </a:lnTo>
                  <a:lnTo>
                    <a:pt x="55613" y="237591"/>
                  </a:lnTo>
                  <a:lnTo>
                    <a:pt x="119380" y="152146"/>
                  </a:lnTo>
                  <a:lnTo>
                    <a:pt x="14643" y="190779"/>
                  </a:lnTo>
                  <a:lnTo>
                    <a:pt x="112369" y="139293"/>
                  </a:lnTo>
                  <a:lnTo>
                    <a:pt x="0" y="132257"/>
                  </a:lnTo>
                  <a:lnTo>
                    <a:pt x="112369" y="124650"/>
                  </a:lnTo>
                  <a:lnTo>
                    <a:pt x="14643" y="73152"/>
                  </a:lnTo>
                  <a:lnTo>
                    <a:pt x="119380" y="111785"/>
                  </a:lnTo>
                  <a:lnTo>
                    <a:pt x="55613" y="26327"/>
                  </a:lnTo>
                  <a:lnTo>
                    <a:pt x="131686" y="102997"/>
                  </a:lnTo>
                  <a:lnTo>
                    <a:pt x="114122" y="0"/>
                  </a:lnTo>
                  <a:lnTo>
                    <a:pt x="146900" y="99491"/>
                  </a:lnTo>
                  <a:close/>
                </a:path>
              </a:pathLst>
            </a:custGeom>
            <a:ln w="3175">
              <a:solidFill>
                <a:srgbClr val="CFD0D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3" name="object 93"/>
          <p:cNvGrpSpPr/>
          <p:nvPr/>
        </p:nvGrpSpPr>
        <p:grpSpPr>
          <a:xfrm>
            <a:off x="8657907" y="6565722"/>
            <a:ext cx="2858770" cy="2216150"/>
            <a:chOff x="3603307" y="6565722"/>
            <a:chExt cx="2858770" cy="2216150"/>
          </a:xfrm>
        </p:grpSpPr>
        <p:sp>
          <p:nvSpPr>
            <p:cNvPr id="94" name="object 94"/>
            <p:cNvSpPr/>
            <p:nvPr/>
          </p:nvSpPr>
          <p:spPr>
            <a:xfrm>
              <a:off x="3609657" y="6572072"/>
              <a:ext cx="2846070" cy="2203450"/>
            </a:xfrm>
            <a:custGeom>
              <a:avLst/>
              <a:gdLst/>
              <a:ahLst/>
              <a:cxnLst/>
              <a:rect l="l" t="t" r="r" b="b"/>
              <a:pathLst>
                <a:path w="2846070" h="2203450">
                  <a:moveTo>
                    <a:pt x="1423250" y="0"/>
                  </a:moveTo>
                  <a:lnTo>
                    <a:pt x="0" y="603935"/>
                  </a:lnTo>
                  <a:lnTo>
                    <a:pt x="292023" y="603935"/>
                  </a:lnTo>
                  <a:lnTo>
                    <a:pt x="292023" y="2203323"/>
                  </a:lnTo>
                  <a:lnTo>
                    <a:pt x="2553893" y="2203323"/>
                  </a:lnTo>
                  <a:lnTo>
                    <a:pt x="2553893" y="603935"/>
                  </a:lnTo>
                  <a:lnTo>
                    <a:pt x="2845917" y="603935"/>
                  </a:lnTo>
                  <a:lnTo>
                    <a:pt x="1423250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3609657" y="6572072"/>
              <a:ext cx="2846070" cy="2203450"/>
            </a:xfrm>
            <a:custGeom>
              <a:avLst/>
              <a:gdLst/>
              <a:ahLst/>
              <a:cxnLst/>
              <a:rect l="l" t="t" r="r" b="b"/>
              <a:pathLst>
                <a:path w="2846070" h="2203450">
                  <a:moveTo>
                    <a:pt x="292023" y="603935"/>
                  </a:moveTo>
                  <a:lnTo>
                    <a:pt x="0" y="603935"/>
                  </a:lnTo>
                  <a:lnTo>
                    <a:pt x="1423250" y="0"/>
                  </a:lnTo>
                  <a:lnTo>
                    <a:pt x="2845917" y="603935"/>
                  </a:lnTo>
                  <a:lnTo>
                    <a:pt x="2553893" y="603935"/>
                  </a:lnTo>
                  <a:lnTo>
                    <a:pt x="2553893" y="2203323"/>
                  </a:lnTo>
                  <a:lnTo>
                    <a:pt x="292023" y="2203323"/>
                  </a:lnTo>
                  <a:lnTo>
                    <a:pt x="292023" y="603935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4292015" y="7715580"/>
              <a:ext cx="545465" cy="863600"/>
            </a:xfrm>
            <a:custGeom>
              <a:avLst/>
              <a:gdLst/>
              <a:ahLst/>
              <a:cxnLst/>
              <a:rect l="l" t="t" r="r" b="b"/>
              <a:pathLst>
                <a:path w="545464" h="863600">
                  <a:moveTo>
                    <a:pt x="545426" y="0"/>
                  </a:moveTo>
                  <a:lnTo>
                    <a:pt x="0" y="0"/>
                  </a:lnTo>
                  <a:lnTo>
                    <a:pt x="0" y="863193"/>
                  </a:lnTo>
                  <a:lnTo>
                    <a:pt x="545426" y="863193"/>
                  </a:lnTo>
                  <a:lnTo>
                    <a:pt x="545426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4292015" y="7715580"/>
              <a:ext cx="545465" cy="863600"/>
            </a:xfrm>
            <a:custGeom>
              <a:avLst/>
              <a:gdLst/>
              <a:ahLst/>
              <a:cxnLst/>
              <a:rect l="l" t="t" r="r" b="b"/>
              <a:pathLst>
                <a:path w="545464" h="863600">
                  <a:moveTo>
                    <a:pt x="0" y="863193"/>
                  </a:moveTo>
                  <a:lnTo>
                    <a:pt x="545426" y="863193"/>
                  </a:lnTo>
                  <a:lnTo>
                    <a:pt x="545426" y="0"/>
                  </a:lnTo>
                  <a:lnTo>
                    <a:pt x="0" y="0"/>
                  </a:lnTo>
                  <a:lnTo>
                    <a:pt x="0" y="863193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8" name="object 9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1881841" y="7627849"/>
            <a:ext cx="122783" cy="122199"/>
          </a:xfrm>
          <a:prstGeom prst="rect">
            <a:avLst/>
          </a:prstGeom>
        </p:spPr>
      </p:pic>
      <p:grpSp>
        <p:nvGrpSpPr>
          <p:cNvPr id="99" name="object 99"/>
          <p:cNvGrpSpPr/>
          <p:nvPr/>
        </p:nvGrpSpPr>
        <p:grpSpPr>
          <a:xfrm>
            <a:off x="8063827" y="6565723"/>
            <a:ext cx="4043679" cy="2365375"/>
            <a:chOff x="3009226" y="6565722"/>
            <a:chExt cx="4043679" cy="2365375"/>
          </a:xfrm>
        </p:grpSpPr>
        <p:sp>
          <p:nvSpPr>
            <p:cNvPr id="100" name="object 100"/>
            <p:cNvSpPr/>
            <p:nvPr/>
          </p:nvSpPr>
          <p:spPr>
            <a:xfrm>
              <a:off x="4023410" y="7980083"/>
              <a:ext cx="164465" cy="295910"/>
            </a:xfrm>
            <a:custGeom>
              <a:avLst/>
              <a:gdLst/>
              <a:ahLst/>
              <a:cxnLst/>
              <a:rect l="l" t="t" r="r" b="b"/>
              <a:pathLst>
                <a:path w="164464" h="295909">
                  <a:moveTo>
                    <a:pt x="164452" y="0"/>
                  </a:moveTo>
                  <a:lnTo>
                    <a:pt x="0" y="0"/>
                  </a:lnTo>
                  <a:lnTo>
                    <a:pt x="0" y="295541"/>
                  </a:lnTo>
                  <a:lnTo>
                    <a:pt x="164452" y="295541"/>
                  </a:lnTo>
                  <a:lnTo>
                    <a:pt x="164452" y="0"/>
                  </a:lnTo>
                  <a:close/>
                </a:path>
              </a:pathLst>
            </a:custGeom>
            <a:solidFill>
              <a:srgbClr val="D8D9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3609657" y="6572072"/>
              <a:ext cx="2846070" cy="2203450"/>
            </a:xfrm>
            <a:custGeom>
              <a:avLst/>
              <a:gdLst/>
              <a:ahLst/>
              <a:cxnLst/>
              <a:rect l="l" t="t" r="r" b="b"/>
              <a:pathLst>
                <a:path w="2846070" h="2203450">
                  <a:moveTo>
                    <a:pt x="413753" y="1703552"/>
                  </a:moveTo>
                  <a:lnTo>
                    <a:pt x="578205" y="1703552"/>
                  </a:lnTo>
                  <a:lnTo>
                    <a:pt x="578205" y="1408010"/>
                  </a:lnTo>
                  <a:lnTo>
                    <a:pt x="413753" y="1408010"/>
                  </a:lnTo>
                  <a:lnTo>
                    <a:pt x="413753" y="1703552"/>
                  </a:lnTo>
                  <a:close/>
                </a:path>
                <a:path w="2846070" h="2203450">
                  <a:moveTo>
                    <a:pt x="292023" y="603935"/>
                  </a:moveTo>
                  <a:lnTo>
                    <a:pt x="0" y="603935"/>
                  </a:lnTo>
                  <a:lnTo>
                    <a:pt x="1423250" y="0"/>
                  </a:lnTo>
                  <a:lnTo>
                    <a:pt x="2845917" y="603935"/>
                  </a:lnTo>
                  <a:lnTo>
                    <a:pt x="2553893" y="603935"/>
                  </a:lnTo>
                  <a:lnTo>
                    <a:pt x="2553893" y="2203323"/>
                  </a:lnTo>
                  <a:lnTo>
                    <a:pt x="292023" y="2203323"/>
                  </a:lnTo>
                  <a:lnTo>
                    <a:pt x="292023" y="603935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4148061" y="8500453"/>
              <a:ext cx="71120" cy="42545"/>
            </a:xfrm>
            <a:custGeom>
              <a:avLst/>
              <a:gdLst/>
              <a:ahLst/>
              <a:cxnLst/>
              <a:rect l="l" t="t" r="r" b="b"/>
              <a:pathLst>
                <a:path w="71120" h="42545">
                  <a:moveTo>
                    <a:pt x="53251" y="29832"/>
                  </a:moveTo>
                  <a:lnTo>
                    <a:pt x="18135" y="29832"/>
                  </a:lnTo>
                  <a:lnTo>
                    <a:pt x="18135" y="42532"/>
                  </a:lnTo>
                  <a:lnTo>
                    <a:pt x="53251" y="42532"/>
                  </a:lnTo>
                  <a:lnTo>
                    <a:pt x="53251" y="29832"/>
                  </a:lnTo>
                  <a:close/>
                </a:path>
                <a:path w="71120" h="42545">
                  <a:moveTo>
                    <a:pt x="62026" y="15189"/>
                  </a:moveTo>
                  <a:lnTo>
                    <a:pt x="8775" y="15189"/>
                  </a:lnTo>
                  <a:lnTo>
                    <a:pt x="8775" y="27889"/>
                  </a:lnTo>
                  <a:lnTo>
                    <a:pt x="62026" y="27889"/>
                  </a:lnTo>
                  <a:lnTo>
                    <a:pt x="62026" y="15189"/>
                  </a:lnTo>
                  <a:close/>
                </a:path>
                <a:path w="71120" h="42545">
                  <a:moveTo>
                    <a:pt x="70815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70815" y="12700"/>
                  </a:lnTo>
                  <a:lnTo>
                    <a:pt x="7081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4348200" y="7444613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4630" y="0"/>
                  </a:moveTo>
                  <a:lnTo>
                    <a:pt x="9359" y="0"/>
                  </a:lnTo>
                  <a:lnTo>
                    <a:pt x="4102" y="0"/>
                  </a:lnTo>
                  <a:lnTo>
                    <a:pt x="0" y="4102"/>
                  </a:lnTo>
                  <a:lnTo>
                    <a:pt x="0" y="14630"/>
                  </a:lnTo>
                  <a:lnTo>
                    <a:pt x="4102" y="18745"/>
                  </a:lnTo>
                  <a:lnTo>
                    <a:pt x="14630" y="18745"/>
                  </a:lnTo>
                  <a:lnTo>
                    <a:pt x="18732" y="14630"/>
                  </a:lnTo>
                  <a:lnTo>
                    <a:pt x="18732" y="4102"/>
                  </a:lnTo>
                  <a:lnTo>
                    <a:pt x="1463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3009226" y="7373226"/>
              <a:ext cx="1710055" cy="1133475"/>
            </a:xfrm>
            <a:custGeom>
              <a:avLst/>
              <a:gdLst/>
              <a:ahLst/>
              <a:cxnLst/>
              <a:rect l="l" t="t" r="r" b="b"/>
              <a:pathLst>
                <a:path w="1710054" h="1133475">
                  <a:moveTo>
                    <a:pt x="1348333" y="71386"/>
                  </a:moveTo>
                  <a:lnTo>
                    <a:pt x="1353604" y="71386"/>
                  </a:lnTo>
                  <a:lnTo>
                    <a:pt x="1357706" y="75488"/>
                  </a:lnTo>
                  <a:lnTo>
                    <a:pt x="1357706" y="80759"/>
                  </a:lnTo>
                  <a:lnTo>
                    <a:pt x="1357706" y="86017"/>
                  </a:lnTo>
                  <a:lnTo>
                    <a:pt x="1353604" y="90131"/>
                  </a:lnTo>
                  <a:lnTo>
                    <a:pt x="1348333" y="90131"/>
                  </a:lnTo>
                  <a:lnTo>
                    <a:pt x="1343075" y="90131"/>
                  </a:lnTo>
                  <a:lnTo>
                    <a:pt x="1338973" y="86017"/>
                  </a:lnTo>
                  <a:lnTo>
                    <a:pt x="1338973" y="80759"/>
                  </a:lnTo>
                  <a:lnTo>
                    <a:pt x="1338973" y="75488"/>
                  </a:lnTo>
                  <a:lnTo>
                    <a:pt x="1343075" y="71386"/>
                  </a:lnTo>
                  <a:lnTo>
                    <a:pt x="1348333" y="71386"/>
                  </a:lnTo>
                  <a:close/>
                </a:path>
                <a:path w="1710054" h="1133475">
                  <a:moveTo>
                    <a:pt x="584" y="0"/>
                  </a:moveTo>
                  <a:lnTo>
                    <a:pt x="1512785" y="0"/>
                  </a:lnTo>
                </a:path>
                <a:path w="1710054" h="1133475">
                  <a:moveTo>
                    <a:pt x="1351851" y="1057490"/>
                  </a:moveTo>
                  <a:lnTo>
                    <a:pt x="1174521" y="1057490"/>
                  </a:lnTo>
                  <a:lnTo>
                    <a:pt x="1174521" y="1132979"/>
                  </a:lnTo>
                </a:path>
                <a:path w="1710054" h="1133475">
                  <a:moveTo>
                    <a:pt x="584" y="80162"/>
                  </a:moveTo>
                  <a:lnTo>
                    <a:pt x="1348333" y="80162"/>
                  </a:lnTo>
                </a:path>
                <a:path w="1710054" h="1133475">
                  <a:moveTo>
                    <a:pt x="0" y="160934"/>
                  </a:moveTo>
                  <a:lnTo>
                    <a:pt x="1601152" y="160934"/>
                  </a:lnTo>
                </a:path>
                <a:path w="1710054" h="1133475">
                  <a:moveTo>
                    <a:pt x="1395742" y="759028"/>
                  </a:moveTo>
                  <a:lnTo>
                    <a:pt x="1399133" y="744194"/>
                  </a:lnTo>
                  <a:lnTo>
                    <a:pt x="1408395" y="732102"/>
                  </a:lnTo>
                  <a:lnTo>
                    <a:pt x="1422156" y="723961"/>
                  </a:lnTo>
                  <a:lnTo>
                    <a:pt x="1439049" y="720979"/>
                  </a:lnTo>
                  <a:lnTo>
                    <a:pt x="1456028" y="723767"/>
                  </a:lnTo>
                  <a:lnTo>
                    <a:pt x="1469991" y="731437"/>
                  </a:lnTo>
                  <a:lnTo>
                    <a:pt x="1479456" y="742946"/>
                  </a:lnTo>
                  <a:lnTo>
                    <a:pt x="1482940" y="757250"/>
                  </a:lnTo>
                </a:path>
                <a:path w="1710054" h="1133475">
                  <a:moveTo>
                    <a:pt x="1622805" y="759028"/>
                  </a:moveTo>
                  <a:lnTo>
                    <a:pt x="1626288" y="744194"/>
                  </a:lnTo>
                  <a:lnTo>
                    <a:pt x="1635750" y="732102"/>
                  </a:lnTo>
                  <a:lnTo>
                    <a:pt x="1649712" y="723961"/>
                  </a:lnTo>
                  <a:lnTo>
                    <a:pt x="1666697" y="720979"/>
                  </a:lnTo>
                  <a:lnTo>
                    <a:pt x="1683338" y="723767"/>
                  </a:lnTo>
                  <a:lnTo>
                    <a:pt x="1697127" y="731437"/>
                  </a:lnTo>
                  <a:lnTo>
                    <a:pt x="1706528" y="742946"/>
                  </a:lnTo>
                  <a:lnTo>
                    <a:pt x="1710004" y="757250"/>
                  </a:lnTo>
                </a:path>
                <a:path w="1710054" h="1133475">
                  <a:moveTo>
                    <a:pt x="1481759" y="756094"/>
                  </a:moveTo>
                  <a:lnTo>
                    <a:pt x="1622805" y="757847"/>
                  </a:lnTo>
                </a:path>
                <a:path w="1710054" h="1133475">
                  <a:moveTo>
                    <a:pt x="1509864" y="571754"/>
                  </a:moveTo>
                  <a:lnTo>
                    <a:pt x="1495365" y="568269"/>
                  </a:lnTo>
                  <a:lnTo>
                    <a:pt x="1483452" y="558803"/>
                  </a:lnTo>
                  <a:lnTo>
                    <a:pt x="1475382" y="544836"/>
                  </a:lnTo>
                  <a:lnTo>
                    <a:pt x="1472412" y="527850"/>
                  </a:lnTo>
                  <a:lnTo>
                    <a:pt x="1475117" y="510969"/>
                  </a:lnTo>
                  <a:lnTo>
                    <a:pt x="1482647" y="497211"/>
                  </a:lnTo>
                  <a:lnTo>
                    <a:pt x="1494127" y="487948"/>
                  </a:lnTo>
                  <a:lnTo>
                    <a:pt x="1508683" y="484555"/>
                  </a:lnTo>
                </a:path>
                <a:path w="1710054" h="1133475">
                  <a:moveTo>
                    <a:pt x="1602320" y="571754"/>
                  </a:moveTo>
                  <a:lnTo>
                    <a:pt x="1587489" y="568269"/>
                  </a:lnTo>
                  <a:lnTo>
                    <a:pt x="1575401" y="558803"/>
                  </a:lnTo>
                  <a:lnTo>
                    <a:pt x="1567264" y="544836"/>
                  </a:lnTo>
                  <a:lnTo>
                    <a:pt x="1564284" y="527850"/>
                  </a:lnTo>
                  <a:lnTo>
                    <a:pt x="1566990" y="510969"/>
                  </a:lnTo>
                  <a:lnTo>
                    <a:pt x="1574525" y="497211"/>
                  </a:lnTo>
                  <a:lnTo>
                    <a:pt x="1586010" y="487948"/>
                  </a:lnTo>
                  <a:lnTo>
                    <a:pt x="1600568" y="484555"/>
                  </a:lnTo>
                </a:path>
                <a:path w="1710054" h="1133475">
                  <a:moveTo>
                    <a:pt x="1395742" y="804075"/>
                  </a:moveTo>
                  <a:lnTo>
                    <a:pt x="1399225" y="789243"/>
                  </a:lnTo>
                  <a:lnTo>
                    <a:pt x="1408687" y="777155"/>
                  </a:lnTo>
                  <a:lnTo>
                    <a:pt x="1422649" y="769018"/>
                  </a:lnTo>
                  <a:lnTo>
                    <a:pt x="1439633" y="766038"/>
                  </a:lnTo>
                  <a:lnTo>
                    <a:pt x="1456275" y="768747"/>
                  </a:lnTo>
                  <a:lnTo>
                    <a:pt x="1470064" y="776285"/>
                  </a:lnTo>
                  <a:lnTo>
                    <a:pt x="1479465" y="787775"/>
                  </a:lnTo>
                  <a:lnTo>
                    <a:pt x="1482940" y="802335"/>
                  </a:lnTo>
                </a:path>
                <a:path w="1710054" h="1133475">
                  <a:moveTo>
                    <a:pt x="1622805" y="804075"/>
                  </a:moveTo>
                  <a:lnTo>
                    <a:pt x="1626279" y="789243"/>
                  </a:lnTo>
                  <a:lnTo>
                    <a:pt x="1635677" y="777155"/>
                  </a:lnTo>
                  <a:lnTo>
                    <a:pt x="1649466" y="769018"/>
                  </a:lnTo>
                  <a:lnTo>
                    <a:pt x="1666113" y="766038"/>
                  </a:lnTo>
                  <a:lnTo>
                    <a:pt x="1683091" y="768747"/>
                  </a:lnTo>
                  <a:lnTo>
                    <a:pt x="1697054" y="776285"/>
                  </a:lnTo>
                  <a:lnTo>
                    <a:pt x="1706519" y="787775"/>
                  </a:lnTo>
                  <a:lnTo>
                    <a:pt x="1710004" y="802335"/>
                  </a:lnTo>
                </a:path>
                <a:path w="1710054" h="1133475">
                  <a:moveTo>
                    <a:pt x="1482343" y="801141"/>
                  </a:moveTo>
                  <a:lnTo>
                    <a:pt x="1514423" y="801504"/>
                  </a:lnTo>
                  <a:lnTo>
                    <a:pt x="1552867" y="801811"/>
                  </a:lnTo>
                  <a:lnTo>
                    <a:pt x="1591311" y="802227"/>
                  </a:lnTo>
                  <a:lnTo>
                    <a:pt x="1623390" y="802919"/>
                  </a:lnTo>
                </a:path>
                <a:path w="1710054" h="1133475">
                  <a:moveTo>
                    <a:pt x="1395742" y="848550"/>
                  </a:moveTo>
                  <a:lnTo>
                    <a:pt x="1399225" y="834063"/>
                  </a:lnTo>
                  <a:lnTo>
                    <a:pt x="1408687" y="822153"/>
                  </a:lnTo>
                  <a:lnTo>
                    <a:pt x="1422649" y="814081"/>
                  </a:lnTo>
                  <a:lnTo>
                    <a:pt x="1439633" y="811110"/>
                  </a:lnTo>
                  <a:lnTo>
                    <a:pt x="1456275" y="813804"/>
                  </a:lnTo>
                  <a:lnTo>
                    <a:pt x="1470064" y="821269"/>
                  </a:lnTo>
                  <a:lnTo>
                    <a:pt x="1479465" y="832579"/>
                  </a:lnTo>
                  <a:lnTo>
                    <a:pt x="1482940" y="846810"/>
                  </a:lnTo>
                </a:path>
                <a:path w="1710054" h="1133475">
                  <a:moveTo>
                    <a:pt x="1622805" y="848550"/>
                  </a:moveTo>
                  <a:lnTo>
                    <a:pt x="1626279" y="834063"/>
                  </a:lnTo>
                  <a:lnTo>
                    <a:pt x="1635677" y="822153"/>
                  </a:lnTo>
                  <a:lnTo>
                    <a:pt x="1649466" y="814081"/>
                  </a:lnTo>
                  <a:lnTo>
                    <a:pt x="1666113" y="811110"/>
                  </a:lnTo>
                  <a:lnTo>
                    <a:pt x="1683091" y="813804"/>
                  </a:lnTo>
                  <a:lnTo>
                    <a:pt x="1697054" y="821269"/>
                  </a:lnTo>
                  <a:lnTo>
                    <a:pt x="1706519" y="832579"/>
                  </a:lnTo>
                  <a:lnTo>
                    <a:pt x="1710004" y="84681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4491570" y="8218868"/>
              <a:ext cx="140335" cy="1270"/>
            </a:xfrm>
            <a:custGeom>
              <a:avLst/>
              <a:gdLst/>
              <a:ahLst/>
              <a:cxnLst/>
              <a:rect l="l" t="t" r="r" b="b"/>
              <a:pathLst>
                <a:path w="140335" h="1270">
                  <a:moveTo>
                    <a:pt x="-6350" y="584"/>
                  </a:moveTo>
                  <a:lnTo>
                    <a:pt x="146227" y="584"/>
                  </a:lnTo>
                </a:path>
              </a:pathLst>
            </a:custGeom>
            <a:ln w="1386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4404969" y="8229384"/>
              <a:ext cx="314325" cy="37465"/>
            </a:xfrm>
            <a:custGeom>
              <a:avLst/>
              <a:gdLst/>
              <a:ahLst/>
              <a:cxnLst/>
              <a:rect l="l" t="t" r="r" b="b"/>
              <a:pathLst>
                <a:path w="314325" h="37465">
                  <a:moveTo>
                    <a:pt x="0" y="37452"/>
                  </a:moveTo>
                  <a:lnTo>
                    <a:pt x="3482" y="22963"/>
                  </a:lnTo>
                  <a:lnTo>
                    <a:pt x="12944" y="11049"/>
                  </a:lnTo>
                  <a:lnTo>
                    <a:pt x="26906" y="2972"/>
                  </a:lnTo>
                  <a:lnTo>
                    <a:pt x="43891" y="0"/>
                  </a:lnTo>
                  <a:lnTo>
                    <a:pt x="60532" y="2699"/>
                  </a:lnTo>
                  <a:lnTo>
                    <a:pt x="74321" y="10175"/>
                  </a:lnTo>
                  <a:lnTo>
                    <a:pt x="83722" y="21495"/>
                  </a:lnTo>
                  <a:lnTo>
                    <a:pt x="87198" y="35725"/>
                  </a:lnTo>
                </a:path>
                <a:path w="314325" h="37465">
                  <a:moveTo>
                    <a:pt x="227063" y="37452"/>
                  </a:moveTo>
                  <a:lnTo>
                    <a:pt x="230536" y="22963"/>
                  </a:lnTo>
                  <a:lnTo>
                    <a:pt x="239934" y="11049"/>
                  </a:lnTo>
                  <a:lnTo>
                    <a:pt x="253723" y="2972"/>
                  </a:lnTo>
                  <a:lnTo>
                    <a:pt x="270370" y="0"/>
                  </a:lnTo>
                  <a:lnTo>
                    <a:pt x="287349" y="2699"/>
                  </a:lnTo>
                  <a:lnTo>
                    <a:pt x="301312" y="10175"/>
                  </a:lnTo>
                  <a:lnTo>
                    <a:pt x="310777" y="21495"/>
                  </a:lnTo>
                  <a:lnTo>
                    <a:pt x="314261" y="35725"/>
                  </a:lnTo>
                </a:path>
                <a:path w="314325" h="37465">
                  <a:moveTo>
                    <a:pt x="86601" y="34531"/>
                  </a:moveTo>
                  <a:lnTo>
                    <a:pt x="118589" y="34894"/>
                  </a:lnTo>
                  <a:lnTo>
                    <a:pt x="156832" y="35198"/>
                  </a:lnTo>
                  <a:lnTo>
                    <a:pt x="195075" y="35606"/>
                  </a:lnTo>
                  <a:lnTo>
                    <a:pt x="227063" y="36283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4492167" y="7781112"/>
              <a:ext cx="49530" cy="49530"/>
            </a:xfrm>
            <a:custGeom>
              <a:avLst/>
              <a:gdLst/>
              <a:ahLst/>
              <a:cxnLst/>
              <a:rect l="l" t="t" r="r" b="b"/>
              <a:pathLst>
                <a:path w="49529" h="49529">
                  <a:moveTo>
                    <a:pt x="49161" y="0"/>
                  </a:moveTo>
                  <a:lnTo>
                    <a:pt x="0" y="0"/>
                  </a:lnTo>
                  <a:lnTo>
                    <a:pt x="0" y="49161"/>
                  </a:lnTo>
                  <a:lnTo>
                    <a:pt x="49161" y="49161"/>
                  </a:lnTo>
                  <a:lnTo>
                    <a:pt x="4916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4492167" y="7781112"/>
              <a:ext cx="49530" cy="49530"/>
            </a:xfrm>
            <a:custGeom>
              <a:avLst/>
              <a:gdLst/>
              <a:ahLst/>
              <a:cxnLst/>
              <a:rect l="l" t="t" r="r" b="b"/>
              <a:pathLst>
                <a:path w="49529" h="49529">
                  <a:moveTo>
                    <a:pt x="0" y="49161"/>
                  </a:moveTo>
                  <a:lnTo>
                    <a:pt x="49161" y="49161"/>
                  </a:lnTo>
                  <a:lnTo>
                    <a:pt x="49161" y="0"/>
                  </a:lnTo>
                  <a:lnTo>
                    <a:pt x="0" y="0"/>
                  </a:lnTo>
                  <a:lnTo>
                    <a:pt x="0" y="49161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4502112" y="7790472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23406" y="0"/>
                  </a:moveTo>
                  <a:lnTo>
                    <a:pt x="6438" y="0"/>
                  </a:lnTo>
                  <a:lnTo>
                    <a:pt x="0" y="6451"/>
                  </a:lnTo>
                  <a:lnTo>
                    <a:pt x="0" y="23418"/>
                  </a:lnTo>
                  <a:lnTo>
                    <a:pt x="6438" y="29844"/>
                  </a:lnTo>
                  <a:lnTo>
                    <a:pt x="14643" y="29844"/>
                  </a:lnTo>
                  <a:lnTo>
                    <a:pt x="23406" y="29844"/>
                  </a:lnTo>
                  <a:lnTo>
                    <a:pt x="29844" y="23418"/>
                  </a:lnTo>
                  <a:lnTo>
                    <a:pt x="29844" y="6451"/>
                  </a:lnTo>
                  <a:lnTo>
                    <a:pt x="234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4502112" y="7790472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14643" y="29844"/>
                  </a:moveTo>
                  <a:lnTo>
                    <a:pt x="23406" y="29844"/>
                  </a:lnTo>
                  <a:lnTo>
                    <a:pt x="29844" y="23418"/>
                  </a:lnTo>
                  <a:lnTo>
                    <a:pt x="29844" y="15227"/>
                  </a:lnTo>
                  <a:lnTo>
                    <a:pt x="29844" y="6451"/>
                  </a:lnTo>
                  <a:lnTo>
                    <a:pt x="23406" y="0"/>
                  </a:lnTo>
                  <a:lnTo>
                    <a:pt x="14643" y="0"/>
                  </a:lnTo>
                  <a:lnTo>
                    <a:pt x="6438" y="0"/>
                  </a:lnTo>
                  <a:lnTo>
                    <a:pt x="0" y="6451"/>
                  </a:lnTo>
                  <a:lnTo>
                    <a:pt x="0" y="15227"/>
                  </a:lnTo>
                  <a:lnTo>
                    <a:pt x="0" y="23418"/>
                  </a:lnTo>
                  <a:lnTo>
                    <a:pt x="6438" y="29844"/>
                  </a:lnTo>
                  <a:lnTo>
                    <a:pt x="14643" y="29844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4584039" y="7781112"/>
              <a:ext cx="49530" cy="49530"/>
            </a:xfrm>
            <a:custGeom>
              <a:avLst/>
              <a:gdLst/>
              <a:ahLst/>
              <a:cxnLst/>
              <a:rect l="l" t="t" r="r" b="b"/>
              <a:pathLst>
                <a:path w="49529" h="49529">
                  <a:moveTo>
                    <a:pt x="49161" y="0"/>
                  </a:moveTo>
                  <a:lnTo>
                    <a:pt x="0" y="0"/>
                  </a:lnTo>
                  <a:lnTo>
                    <a:pt x="0" y="49161"/>
                  </a:lnTo>
                  <a:lnTo>
                    <a:pt x="49161" y="49161"/>
                  </a:lnTo>
                  <a:lnTo>
                    <a:pt x="4916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4584039" y="7781112"/>
              <a:ext cx="49530" cy="49530"/>
            </a:xfrm>
            <a:custGeom>
              <a:avLst/>
              <a:gdLst/>
              <a:ahLst/>
              <a:cxnLst/>
              <a:rect l="l" t="t" r="r" b="b"/>
              <a:pathLst>
                <a:path w="49529" h="49529">
                  <a:moveTo>
                    <a:pt x="0" y="49161"/>
                  </a:moveTo>
                  <a:lnTo>
                    <a:pt x="49161" y="49161"/>
                  </a:lnTo>
                  <a:lnTo>
                    <a:pt x="49161" y="0"/>
                  </a:lnTo>
                  <a:lnTo>
                    <a:pt x="0" y="0"/>
                  </a:lnTo>
                  <a:lnTo>
                    <a:pt x="0" y="49161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4593996" y="7790472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23393" y="0"/>
                  </a:moveTo>
                  <a:lnTo>
                    <a:pt x="6438" y="0"/>
                  </a:lnTo>
                  <a:lnTo>
                    <a:pt x="0" y="6451"/>
                  </a:lnTo>
                  <a:lnTo>
                    <a:pt x="0" y="23418"/>
                  </a:lnTo>
                  <a:lnTo>
                    <a:pt x="6438" y="29844"/>
                  </a:lnTo>
                  <a:lnTo>
                    <a:pt x="14630" y="29844"/>
                  </a:lnTo>
                  <a:lnTo>
                    <a:pt x="23393" y="29844"/>
                  </a:lnTo>
                  <a:lnTo>
                    <a:pt x="29832" y="23418"/>
                  </a:lnTo>
                  <a:lnTo>
                    <a:pt x="29832" y="6451"/>
                  </a:lnTo>
                  <a:lnTo>
                    <a:pt x="2339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4593996" y="7790472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14630" y="29844"/>
                  </a:moveTo>
                  <a:lnTo>
                    <a:pt x="23393" y="29844"/>
                  </a:lnTo>
                  <a:lnTo>
                    <a:pt x="29832" y="23418"/>
                  </a:lnTo>
                  <a:lnTo>
                    <a:pt x="29832" y="15227"/>
                  </a:lnTo>
                  <a:lnTo>
                    <a:pt x="29832" y="6451"/>
                  </a:lnTo>
                  <a:lnTo>
                    <a:pt x="23393" y="0"/>
                  </a:lnTo>
                  <a:lnTo>
                    <a:pt x="14630" y="0"/>
                  </a:lnTo>
                  <a:lnTo>
                    <a:pt x="6438" y="0"/>
                  </a:lnTo>
                  <a:lnTo>
                    <a:pt x="0" y="6451"/>
                  </a:lnTo>
                  <a:lnTo>
                    <a:pt x="0" y="15227"/>
                  </a:lnTo>
                  <a:lnTo>
                    <a:pt x="0" y="23418"/>
                  </a:lnTo>
                  <a:lnTo>
                    <a:pt x="6438" y="29844"/>
                  </a:lnTo>
                  <a:lnTo>
                    <a:pt x="14630" y="29844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4481055" y="7901076"/>
              <a:ext cx="93980" cy="635"/>
            </a:xfrm>
            <a:custGeom>
              <a:avLst/>
              <a:gdLst/>
              <a:ahLst/>
              <a:cxnLst/>
              <a:rect l="l" t="t" r="r" b="b"/>
              <a:pathLst>
                <a:path w="93979" h="634">
                  <a:moveTo>
                    <a:pt x="-6350" y="298"/>
                  </a:moveTo>
                  <a:lnTo>
                    <a:pt x="99974" y="298"/>
                  </a:lnTo>
                </a:path>
              </a:pathLst>
            </a:custGeom>
            <a:ln w="13296">
              <a:solidFill>
                <a:srgbClr val="231F2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4516755" y="7830858"/>
              <a:ext cx="635" cy="27305"/>
            </a:xfrm>
            <a:custGeom>
              <a:avLst/>
              <a:gdLst/>
              <a:ahLst/>
              <a:cxnLst/>
              <a:rect l="l" t="t" r="r" b="b"/>
              <a:pathLst>
                <a:path w="635" h="27304">
                  <a:moveTo>
                    <a:pt x="285" y="-6350"/>
                  </a:moveTo>
                  <a:lnTo>
                    <a:pt x="285" y="33273"/>
                  </a:lnTo>
                </a:path>
              </a:pathLst>
            </a:custGeom>
            <a:ln w="132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4520260" y="7830274"/>
              <a:ext cx="91440" cy="434975"/>
            </a:xfrm>
            <a:custGeom>
              <a:avLst/>
              <a:gdLst/>
              <a:ahLst/>
              <a:cxnLst/>
              <a:rect l="l" t="t" r="r" b="b"/>
              <a:pathLst>
                <a:path w="91439" h="434975">
                  <a:moveTo>
                    <a:pt x="87782" y="26911"/>
                  </a:moveTo>
                  <a:lnTo>
                    <a:pt x="87782" y="0"/>
                  </a:lnTo>
                </a:path>
                <a:path w="91439" h="434975">
                  <a:moveTo>
                    <a:pt x="0" y="385648"/>
                  </a:moveTo>
                  <a:lnTo>
                    <a:pt x="0" y="112966"/>
                  </a:lnTo>
                </a:path>
                <a:path w="91439" h="434975">
                  <a:moveTo>
                    <a:pt x="91287" y="115277"/>
                  </a:moveTo>
                  <a:lnTo>
                    <a:pt x="91287" y="434835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4513821" y="8123466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9347" y="0"/>
                  </a:moveTo>
                  <a:lnTo>
                    <a:pt x="2933" y="0"/>
                  </a:lnTo>
                  <a:lnTo>
                    <a:pt x="0" y="2933"/>
                  </a:lnTo>
                  <a:lnTo>
                    <a:pt x="0" y="9372"/>
                  </a:lnTo>
                  <a:lnTo>
                    <a:pt x="2933" y="12293"/>
                  </a:lnTo>
                  <a:lnTo>
                    <a:pt x="6438" y="12293"/>
                  </a:lnTo>
                  <a:lnTo>
                    <a:pt x="9347" y="12293"/>
                  </a:lnTo>
                  <a:lnTo>
                    <a:pt x="12280" y="9372"/>
                  </a:lnTo>
                  <a:lnTo>
                    <a:pt x="12280" y="2933"/>
                  </a:lnTo>
                  <a:lnTo>
                    <a:pt x="934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4513821" y="8123466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6438" y="12293"/>
                  </a:moveTo>
                  <a:lnTo>
                    <a:pt x="9347" y="12293"/>
                  </a:lnTo>
                  <a:lnTo>
                    <a:pt x="12280" y="9372"/>
                  </a:lnTo>
                  <a:lnTo>
                    <a:pt x="12280" y="6438"/>
                  </a:lnTo>
                  <a:lnTo>
                    <a:pt x="12280" y="2933"/>
                  </a:lnTo>
                  <a:lnTo>
                    <a:pt x="9347" y="0"/>
                  </a:lnTo>
                  <a:lnTo>
                    <a:pt x="6438" y="0"/>
                  </a:lnTo>
                  <a:lnTo>
                    <a:pt x="2933" y="0"/>
                  </a:lnTo>
                  <a:lnTo>
                    <a:pt x="0" y="2933"/>
                  </a:lnTo>
                  <a:lnTo>
                    <a:pt x="0" y="6438"/>
                  </a:lnTo>
                  <a:lnTo>
                    <a:pt x="0" y="9372"/>
                  </a:lnTo>
                  <a:lnTo>
                    <a:pt x="2933" y="12293"/>
                  </a:lnTo>
                  <a:lnTo>
                    <a:pt x="6438" y="12293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4605109" y="8258657"/>
              <a:ext cx="12065" cy="12700"/>
            </a:xfrm>
            <a:custGeom>
              <a:avLst/>
              <a:gdLst/>
              <a:ahLst/>
              <a:cxnLst/>
              <a:rect l="l" t="t" r="r" b="b"/>
              <a:pathLst>
                <a:path w="12064" h="12700">
                  <a:moveTo>
                    <a:pt x="9372" y="0"/>
                  </a:moveTo>
                  <a:lnTo>
                    <a:pt x="2933" y="0"/>
                  </a:lnTo>
                  <a:lnTo>
                    <a:pt x="0" y="2920"/>
                  </a:lnTo>
                  <a:lnTo>
                    <a:pt x="0" y="9359"/>
                  </a:lnTo>
                  <a:lnTo>
                    <a:pt x="2933" y="12280"/>
                  </a:lnTo>
                  <a:lnTo>
                    <a:pt x="5854" y="12280"/>
                  </a:lnTo>
                  <a:lnTo>
                    <a:pt x="9372" y="12280"/>
                  </a:lnTo>
                  <a:lnTo>
                    <a:pt x="11709" y="9359"/>
                  </a:lnTo>
                  <a:lnTo>
                    <a:pt x="11709" y="2920"/>
                  </a:lnTo>
                  <a:lnTo>
                    <a:pt x="937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4605109" y="8258657"/>
              <a:ext cx="12065" cy="12700"/>
            </a:xfrm>
            <a:custGeom>
              <a:avLst/>
              <a:gdLst/>
              <a:ahLst/>
              <a:cxnLst/>
              <a:rect l="l" t="t" r="r" b="b"/>
              <a:pathLst>
                <a:path w="12064" h="12700">
                  <a:moveTo>
                    <a:pt x="5854" y="12280"/>
                  </a:moveTo>
                  <a:lnTo>
                    <a:pt x="9372" y="12280"/>
                  </a:lnTo>
                  <a:lnTo>
                    <a:pt x="11709" y="9359"/>
                  </a:lnTo>
                  <a:lnTo>
                    <a:pt x="11709" y="5854"/>
                  </a:lnTo>
                  <a:lnTo>
                    <a:pt x="11709" y="2920"/>
                  </a:lnTo>
                  <a:lnTo>
                    <a:pt x="9372" y="0"/>
                  </a:lnTo>
                  <a:lnTo>
                    <a:pt x="5854" y="0"/>
                  </a:lnTo>
                  <a:lnTo>
                    <a:pt x="2933" y="0"/>
                  </a:lnTo>
                  <a:lnTo>
                    <a:pt x="0" y="2920"/>
                  </a:lnTo>
                  <a:lnTo>
                    <a:pt x="0" y="5854"/>
                  </a:lnTo>
                  <a:lnTo>
                    <a:pt x="0" y="9359"/>
                  </a:lnTo>
                  <a:lnTo>
                    <a:pt x="2933" y="12280"/>
                  </a:lnTo>
                  <a:lnTo>
                    <a:pt x="5854" y="1228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4605109" y="8170291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5">
                  <a:moveTo>
                    <a:pt x="9372" y="0"/>
                  </a:moveTo>
                  <a:lnTo>
                    <a:pt x="2933" y="0"/>
                  </a:lnTo>
                  <a:lnTo>
                    <a:pt x="0" y="2336"/>
                  </a:lnTo>
                  <a:lnTo>
                    <a:pt x="0" y="8762"/>
                  </a:lnTo>
                  <a:lnTo>
                    <a:pt x="2933" y="11709"/>
                  </a:lnTo>
                  <a:lnTo>
                    <a:pt x="5854" y="11709"/>
                  </a:lnTo>
                  <a:lnTo>
                    <a:pt x="9372" y="11709"/>
                  </a:lnTo>
                  <a:lnTo>
                    <a:pt x="11709" y="8762"/>
                  </a:lnTo>
                  <a:lnTo>
                    <a:pt x="11709" y="2336"/>
                  </a:lnTo>
                  <a:lnTo>
                    <a:pt x="937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4605109" y="8170291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5">
                  <a:moveTo>
                    <a:pt x="5854" y="11709"/>
                  </a:moveTo>
                  <a:lnTo>
                    <a:pt x="9372" y="11709"/>
                  </a:lnTo>
                  <a:lnTo>
                    <a:pt x="11709" y="8762"/>
                  </a:lnTo>
                  <a:lnTo>
                    <a:pt x="11709" y="5854"/>
                  </a:lnTo>
                  <a:lnTo>
                    <a:pt x="11709" y="2336"/>
                  </a:lnTo>
                  <a:lnTo>
                    <a:pt x="9372" y="0"/>
                  </a:lnTo>
                  <a:lnTo>
                    <a:pt x="5854" y="0"/>
                  </a:lnTo>
                  <a:lnTo>
                    <a:pt x="2933" y="0"/>
                  </a:lnTo>
                  <a:lnTo>
                    <a:pt x="0" y="2336"/>
                  </a:lnTo>
                  <a:lnTo>
                    <a:pt x="0" y="5854"/>
                  </a:lnTo>
                  <a:lnTo>
                    <a:pt x="0" y="8762"/>
                  </a:lnTo>
                  <a:lnTo>
                    <a:pt x="2933" y="11709"/>
                  </a:lnTo>
                  <a:lnTo>
                    <a:pt x="5854" y="11709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4513821" y="8213013"/>
              <a:ext cx="12700" cy="12065"/>
            </a:xfrm>
            <a:custGeom>
              <a:avLst/>
              <a:gdLst/>
              <a:ahLst/>
              <a:cxnLst/>
              <a:rect l="l" t="t" r="r" b="b"/>
              <a:pathLst>
                <a:path w="12700" h="12065">
                  <a:moveTo>
                    <a:pt x="9347" y="0"/>
                  </a:moveTo>
                  <a:lnTo>
                    <a:pt x="2933" y="0"/>
                  </a:lnTo>
                  <a:lnTo>
                    <a:pt x="0" y="2908"/>
                  </a:lnTo>
                  <a:lnTo>
                    <a:pt x="0" y="9359"/>
                  </a:lnTo>
                  <a:lnTo>
                    <a:pt x="2933" y="11684"/>
                  </a:lnTo>
                  <a:lnTo>
                    <a:pt x="6438" y="11684"/>
                  </a:lnTo>
                  <a:lnTo>
                    <a:pt x="9347" y="11684"/>
                  </a:lnTo>
                  <a:lnTo>
                    <a:pt x="12280" y="9359"/>
                  </a:lnTo>
                  <a:lnTo>
                    <a:pt x="12280" y="2908"/>
                  </a:lnTo>
                  <a:lnTo>
                    <a:pt x="934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4334738" y="8213013"/>
              <a:ext cx="191770" cy="292735"/>
            </a:xfrm>
            <a:custGeom>
              <a:avLst/>
              <a:gdLst/>
              <a:ahLst/>
              <a:cxnLst/>
              <a:rect l="l" t="t" r="r" b="b"/>
              <a:pathLst>
                <a:path w="191770" h="292734">
                  <a:moveTo>
                    <a:pt x="185521" y="11684"/>
                  </a:moveTo>
                  <a:lnTo>
                    <a:pt x="188429" y="11684"/>
                  </a:lnTo>
                  <a:lnTo>
                    <a:pt x="191363" y="9359"/>
                  </a:lnTo>
                  <a:lnTo>
                    <a:pt x="191363" y="5854"/>
                  </a:lnTo>
                  <a:lnTo>
                    <a:pt x="191363" y="2908"/>
                  </a:lnTo>
                  <a:lnTo>
                    <a:pt x="188429" y="0"/>
                  </a:lnTo>
                  <a:lnTo>
                    <a:pt x="185521" y="0"/>
                  </a:lnTo>
                  <a:lnTo>
                    <a:pt x="182016" y="0"/>
                  </a:lnTo>
                  <a:lnTo>
                    <a:pt x="179082" y="2908"/>
                  </a:lnTo>
                  <a:lnTo>
                    <a:pt x="179082" y="5854"/>
                  </a:lnTo>
                  <a:lnTo>
                    <a:pt x="179082" y="9359"/>
                  </a:lnTo>
                  <a:lnTo>
                    <a:pt x="182016" y="11684"/>
                  </a:lnTo>
                  <a:lnTo>
                    <a:pt x="185521" y="11684"/>
                  </a:lnTo>
                  <a:close/>
                </a:path>
                <a:path w="191770" h="292734">
                  <a:moveTo>
                    <a:pt x="0" y="292595"/>
                  </a:moveTo>
                  <a:lnTo>
                    <a:pt x="48577" y="292595"/>
                  </a:lnTo>
                  <a:lnTo>
                    <a:pt x="48577" y="95986"/>
                  </a:lnTo>
                  <a:lnTo>
                    <a:pt x="0" y="95986"/>
                  </a:lnTo>
                  <a:lnTo>
                    <a:pt x="0" y="292595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4344111" y="8414334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22821" y="0"/>
                  </a:moveTo>
                  <a:lnTo>
                    <a:pt x="14617" y="0"/>
                  </a:lnTo>
                  <a:lnTo>
                    <a:pt x="6426" y="0"/>
                  </a:lnTo>
                  <a:lnTo>
                    <a:pt x="0" y="7010"/>
                  </a:lnTo>
                  <a:lnTo>
                    <a:pt x="0" y="23406"/>
                  </a:lnTo>
                  <a:lnTo>
                    <a:pt x="6426" y="29832"/>
                  </a:lnTo>
                  <a:lnTo>
                    <a:pt x="22821" y="29832"/>
                  </a:lnTo>
                  <a:lnTo>
                    <a:pt x="29832" y="23406"/>
                  </a:lnTo>
                  <a:lnTo>
                    <a:pt x="29832" y="7010"/>
                  </a:lnTo>
                  <a:lnTo>
                    <a:pt x="228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4057929" y="8050301"/>
              <a:ext cx="459740" cy="394335"/>
            </a:xfrm>
            <a:custGeom>
              <a:avLst/>
              <a:gdLst/>
              <a:ahLst/>
              <a:cxnLst/>
              <a:rect l="l" t="t" r="r" b="b"/>
              <a:pathLst>
                <a:path w="459739" h="394334">
                  <a:moveTo>
                    <a:pt x="300799" y="364032"/>
                  </a:moveTo>
                  <a:lnTo>
                    <a:pt x="309003" y="364032"/>
                  </a:lnTo>
                  <a:lnTo>
                    <a:pt x="316014" y="371043"/>
                  </a:lnTo>
                  <a:lnTo>
                    <a:pt x="316014" y="379247"/>
                  </a:lnTo>
                  <a:lnTo>
                    <a:pt x="316014" y="387438"/>
                  </a:lnTo>
                  <a:lnTo>
                    <a:pt x="309003" y="393865"/>
                  </a:lnTo>
                  <a:lnTo>
                    <a:pt x="300799" y="393865"/>
                  </a:lnTo>
                  <a:lnTo>
                    <a:pt x="292608" y="393865"/>
                  </a:lnTo>
                  <a:lnTo>
                    <a:pt x="286181" y="387438"/>
                  </a:lnTo>
                  <a:lnTo>
                    <a:pt x="286181" y="379247"/>
                  </a:lnTo>
                  <a:lnTo>
                    <a:pt x="286181" y="371043"/>
                  </a:lnTo>
                  <a:lnTo>
                    <a:pt x="292608" y="364032"/>
                  </a:lnTo>
                  <a:lnTo>
                    <a:pt x="300799" y="364032"/>
                  </a:lnTo>
                  <a:close/>
                </a:path>
                <a:path w="459739" h="394334">
                  <a:moveTo>
                    <a:pt x="0" y="119989"/>
                  </a:moveTo>
                  <a:lnTo>
                    <a:pt x="22834" y="119989"/>
                  </a:lnTo>
                  <a:lnTo>
                    <a:pt x="22834" y="53276"/>
                  </a:lnTo>
                  <a:lnTo>
                    <a:pt x="0" y="53276"/>
                  </a:lnTo>
                  <a:lnTo>
                    <a:pt x="0" y="119989"/>
                  </a:lnTo>
                  <a:close/>
                </a:path>
                <a:path w="459739" h="394334">
                  <a:moveTo>
                    <a:pt x="85445" y="53276"/>
                  </a:moveTo>
                  <a:lnTo>
                    <a:pt x="85445" y="0"/>
                  </a:lnTo>
                  <a:lnTo>
                    <a:pt x="459397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8" name="object 12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031691" y="8097228"/>
              <a:ext cx="129158" cy="158394"/>
            </a:xfrm>
            <a:prstGeom prst="rect">
              <a:avLst/>
            </a:prstGeom>
          </p:spPr>
        </p:pic>
        <p:sp>
          <p:nvSpPr>
            <p:cNvPr id="129" name="object 129"/>
            <p:cNvSpPr/>
            <p:nvPr/>
          </p:nvSpPr>
          <p:spPr>
            <a:xfrm>
              <a:off x="4068470" y="7455154"/>
              <a:ext cx="696595" cy="1021715"/>
            </a:xfrm>
            <a:custGeom>
              <a:avLst/>
              <a:gdLst/>
              <a:ahLst/>
              <a:cxnLst/>
              <a:rect l="l" t="t" r="r" b="b"/>
              <a:pathLst>
                <a:path w="696595" h="1021715">
                  <a:moveTo>
                    <a:pt x="2349" y="648423"/>
                  </a:moveTo>
                  <a:lnTo>
                    <a:pt x="0" y="545426"/>
                  </a:lnTo>
                  <a:lnTo>
                    <a:pt x="544842" y="545426"/>
                  </a:lnTo>
                </a:path>
                <a:path w="696595" h="1021715">
                  <a:moveTo>
                    <a:pt x="275640" y="888936"/>
                  </a:moveTo>
                  <a:lnTo>
                    <a:pt x="77838" y="888936"/>
                  </a:lnTo>
                  <a:lnTo>
                    <a:pt x="76085" y="715733"/>
                  </a:lnTo>
                </a:path>
                <a:path w="696595" h="1021715">
                  <a:moveTo>
                    <a:pt x="105333" y="648423"/>
                  </a:moveTo>
                  <a:lnTo>
                    <a:pt x="91871" y="648423"/>
                  </a:lnTo>
                  <a:lnTo>
                    <a:pt x="56769" y="715137"/>
                  </a:lnTo>
                  <a:lnTo>
                    <a:pt x="43307" y="715137"/>
                  </a:lnTo>
                </a:path>
                <a:path w="696595" h="1021715">
                  <a:moveTo>
                    <a:pt x="289674" y="872553"/>
                  </a:moveTo>
                  <a:lnTo>
                    <a:pt x="289674" y="0"/>
                  </a:lnTo>
                </a:path>
                <a:path w="696595" h="1021715">
                  <a:moveTo>
                    <a:pt x="293192" y="1021194"/>
                  </a:moveTo>
                  <a:lnTo>
                    <a:pt x="696404" y="1021194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4344111" y="8458225"/>
              <a:ext cx="29845" cy="30480"/>
            </a:xfrm>
            <a:custGeom>
              <a:avLst/>
              <a:gdLst/>
              <a:ahLst/>
              <a:cxnLst/>
              <a:rect l="l" t="t" r="r" b="b"/>
              <a:pathLst>
                <a:path w="29845" h="30479">
                  <a:moveTo>
                    <a:pt x="22821" y="0"/>
                  </a:moveTo>
                  <a:lnTo>
                    <a:pt x="14617" y="0"/>
                  </a:lnTo>
                  <a:lnTo>
                    <a:pt x="6426" y="0"/>
                  </a:lnTo>
                  <a:lnTo>
                    <a:pt x="0" y="7010"/>
                  </a:lnTo>
                  <a:lnTo>
                    <a:pt x="0" y="23380"/>
                  </a:lnTo>
                  <a:lnTo>
                    <a:pt x="6426" y="30416"/>
                  </a:lnTo>
                  <a:lnTo>
                    <a:pt x="22821" y="30416"/>
                  </a:lnTo>
                  <a:lnTo>
                    <a:pt x="29832" y="23380"/>
                  </a:lnTo>
                  <a:lnTo>
                    <a:pt x="29832" y="7010"/>
                  </a:lnTo>
                  <a:lnTo>
                    <a:pt x="228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4344111" y="7374394"/>
              <a:ext cx="174625" cy="1114425"/>
            </a:xfrm>
            <a:custGeom>
              <a:avLst/>
              <a:gdLst/>
              <a:ahLst/>
              <a:cxnLst/>
              <a:rect l="l" t="t" r="r" b="b"/>
              <a:pathLst>
                <a:path w="174625" h="1114425">
                  <a:moveTo>
                    <a:pt x="14617" y="1083830"/>
                  </a:moveTo>
                  <a:lnTo>
                    <a:pt x="22821" y="1083830"/>
                  </a:lnTo>
                  <a:lnTo>
                    <a:pt x="29832" y="1090841"/>
                  </a:lnTo>
                  <a:lnTo>
                    <a:pt x="29832" y="1099019"/>
                  </a:lnTo>
                  <a:lnTo>
                    <a:pt x="29832" y="1107211"/>
                  </a:lnTo>
                  <a:lnTo>
                    <a:pt x="22821" y="1114247"/>
                  </a:lnTo>
                  <a:lnTo>
                    <a:pt x="14617" y="1114247"/>
                  </a:lnTo>
                  <a:lnTo>
                    <a:pt x="6426" y="1114247"/>
                  </a:lnTo>
                  <a:lnTo>
                    <a:pt x="0" y="1107211"/>
                  </a:lnTo>
                  <a:lnTo>
                    <a:pt x="0" y="1099019"/>
                  </a:lnTo>
                  <a:lnTo>
                    <a:pt x="0" y="1090841"/>
                  </a:lnTo>
                  <a:lnTo>
                    <a:pt x="6426" y="1083830"/>
                  </a:lnTo>
                  <a:lnTo>
                    <a:pt x="14617" y="1083830"/>
                  </a:lnTo>
                  <a:close/>
                </a:path>
                <a:path w="174625" h="1114425">
                  <a:moveTo>
                    <a:pt x="174383" y="407314"/>
                  </a:moveTo>
                  <a:lnTo>
                    <a:pt x="174383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4509135" y="7364450"/>
              <a:ext cx="18415" cy="19050"/>
            </a:xfrm>
            <a:custGeom>
              <a:avLst/>
              <a:gdLst/>
              <a:ahLst/>
              <a:cxnLst/>
              <a:rect l="l" t="t" r="r" b="b"/>
              <a:pathLst>
                <a:path w="18414" h="19050">
                  <a:moveTo>
                    <a:pt x="14033" y="0"/>
                  </a:moveTo>
                  <a:lnTo>
                    <a:pt x="9359" y="0"/>
                  </a:lnTo>
                  <a:lnTo>
                    <a:pt x="4102" y="0"/>
                  </a:lnTo>
                  <a:lnTo>
                    <a:pt x="0" y="4089"/>
                  </a:lnTo>
                  <a:lnTo>
                    <a:pt x="0" y="14630"/>
                  </a:lnTo>
                  <a:lnTo>
                    <a:pt x="4102" y="18719"/>
                  </a:lnTo>
                  <a:lnTo>
                    <a:pt x="14033" y="18719"/>
                  </a:lnTo>
                  <a:lnTo>
                    <a:pt x="18135" y="14630"/>
                  </a:lnTo>
                  <a:lnTo>
                    <a:pt x="18135" y="4089"/>
                  </a:lnTo>
                  <a:lnTo>
                    <a:pt x="1403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4509135" y="7364450"/>
              <a:ext cx="103505" cy="421005"/>
            </a:xfrm>
            <a:custGeom>
              <a:avLst/>
              <a:gdLst/>
              <a:ahLst/>
              <a:cxnLst/>
              <a:rect l="l" t="t" r="r" b="b"/>
              <a:pathLst>
                <a:path w="103504" h="421004">
                  <a:moveTo>
                    <a:pt x="9359" y="0"/>
                  </a:moveTo>
                  <a:lnTo>
                    <a:pt x="14033" y="0"/>
                  </a:lnTo>
                  <a:lnTo>
                    <a:pt x="18135" y="4089"/>
                  </a:lnTo>
                  <a:lnTo>
                    <a:pt x="18135" y="9359"/>
                  </a:lnTo>
                  <a:lnTo>
                    <a:pt x="18135" y="14630"/>
                  </a:lnTo>
                  <a:lnTo>
                    <a:pt x="14033" y="18719"/>
                  </a:lnTo>
                  <a:lnTo>
                    <a:pt x="9359" y="18719"/>
                  </a:lnTo>
                  <a:lnTo>
                    <a:pt x="4102" y="18719"/>
                  </a:lnTo>
                  <a:lnTo>
                    <a:pt x="0" y="14630"/>
                  </a:lnTo>
                  <a:lnTo>
                    <a:pt x="0" y="9359"/>
                  </a:lnTo>
                  <a:lnTo>
                    <a:pt x="0" y="4089"/>
                  </a:lnTo>
                  <a:lnTo>
                    <a:pt x="4102" y="0"/>
                  </a:lnTo>
                  <a:lnTo>
                    <a:pt x="9359" y="0"/>
                  </a:lnTo>
                  <a:close/>
                </a:path>
                <a:path w="103504" h="421004">
                  <a:moveTo>
                    <a:pt x="102997" y="420763"/>
                  </a:moveTo>
                  <a:lnTo>
                    <a:pt x="102997" y="16971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4602187" y="7525372"/>
              <a:ext cx="18415" cy="19050"/>
            </a:xfrm>
            <a:custGeom>
              <a:avLst/>
              <a:gdLst/>
              <a:ahLst/>
              <a:cxnLst/>
              <a:rect l="l" t="t" r="r" b="b"/>
              <a:pathLst>
                <a:path w="18414" h="19050">
                  <a:moveTo>
                    <a:pt x="14033" y="0"/>
                  </a:moveTo>
                  <a:lnTo>
                    <a:pt x="9359" y="0"/>
                  </a:lnTo>
                  <a:lnTo>
                    <a:pt x="4089" y="0"/>
                  </a:lnTo>
                  <a:lnTo>
                    <a:pt x="0" y="4114"/>
                  </a:lnTo>
                  <a:lnTo>
                    <a:pt x="0" y="14643"/>
                  </a:lnTo>
                  <a:lnTo>
                    <a:pt x="4089" y="18732"/>
                  </a:lnTo>
                  <a:lnTo>
                    <a:pt x="14033" y="18732"/>
                  </a:lnTo>
                  <a:lnTo>
                    <a:pt x="18148" y="14643"/>
                  </a:lnTo>
                  <a:lnTo>
                    <a:pt x="18148" y="4114"/>
                  </a:lnTo>
                  <a:lnTo>
                    <a:pt x="1403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4602187" y="7525372"/>
              <a:ext cx="18415" cy="19050"/>
            </a:xfrm>
            <a:custGeom>
              <a:avLst/>
              <a:gdLst/>
              <a:ahLst/>
              <a:cxnLst/>
              <a:rect l="l" t="t" r="r" b="b"/>
              <a:pathLst>
                <a:path w="18414" h="19050">
                  <a:moveTo>
                    <a:pt x="9359" y="0"/>
                  </a:moveTo>
                  <a:lnTo>
                    <a:pt x="14033" y="0"/>
                  </a:lnTo>
                  <a:lnTo>
                    <a:pt x="18148" y="4114"/>
                  </a:lnTo>
                  <a:lnTo>
                    <a:pt x="18148" y="9385"/>
                  </a:lnTo>
                  <a:lnTo>
                    <a:pt x="18148" y="14643"/>
                  </a:lnTo>
                  <a:lnTo>
                    <a:pt x="14033" y="18732"/>
                  </a:lnTo>
                  <a:lnTo>
                    <a:pt x="9359" y="18732"/>
                  </a:lnTo>
                  <a:lnTo>
                    <a:pt x="4089" y="18732"/>
                  </a:lnTo>
                  <a:lnTo>
                    <a:pt x="0" y="14643"/>
                  </a:lnTo>
                  <a:lnTo>
                    <a:pt x="0" y="9385"/>
                  </a:lnTo>
                  <a:lnTo>
                    <a:pt x="0" y="4114"/>
                  </a:lnTo>
                  <a:lnTo>
                    <a:pt x="4089" y="0"/>
                  </a:lnTo>
                  <a:lnTo>
                    <a:pt x="9359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4603356" y="7989443"/>
              <a:ext cx="18415" cy="19050"/>
            </a:xfrm>
            <a:custGeom>
              <a:avLst/>
              <a:gdLst/>
              <a:ahLst/>
              <a:cxnLst/>
              <a:rect l="l" t="t" r="r" b="b"/>
              <a:pathLst>
                <a:path w="18414" h="19050">
                  <a:moveTo>
                    <a:pt x="14033" y="0"/>
                  </a:moveTo>
                  <a:lnTo>
                    <a:pt x="8775" y="0"/>
                  </a:lnTo>
                  <a:lnTo>
                    <a:pt x="4102" y="0"/>
                  </a:lnTo>
                  <a:lnTo>
                    <a:pt x="0" y="4114"/>
                  </a:lnTo>
                  <a:lnTo>
                    <a:pt x="0" y="14630"/>
                  </a:lnTo>
                  <a:lnTo>
                    <a:pt x="4102" y="18732"/>
                  </a:lnTo>
                  <a:lnTo>
                    <a:pt x="14033" y="18732"/>
                  </a:lnTo>
                  <a:lnTo>
                    <a:pt x="18135" y="14630"/>
                  </a:lnTo>
                  <a:lnTo>
                    <a:pt x="18135" y="4114"/>
                  </a:lnTo>
                  <a:lnTo>
                    <a:pt x="1403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4603356" y="7989443"/>
              <a:ext cx="18415" cy="19050"/>
            </a:xfrm>
            <a:custGeom>
              <a:avLst/>
              <a:gdLst/>
              <a:ahLst/>
              <a:cxnLst/>
              <a:rect l="l" t="t" r="r" b="b"/>
              <a:pathLst>
                <a:path w="18414" h="19050">
                  <a:moveTo>
                    <a:pt x="8775" y="0"/>
                  </a:moveTo>
                  <a:lnTo>
                    <a:pt x="14033" y="0"/>
                  </a:lnTo>
                  <a:lnTo>
                    <a:pt x="18135" y="4114"/>
                  </a:lnTo>
                  <a:lnTo>
                    <a:pt x="18135" y="9372"/>
                  </a:lnTo>
                  <a:lnTo>
                    <a:pt x="18135" y="14630"/>
                  </a:lnTo>
                  <a:lnTo>
                    <a:pt x="14033" y="18732"/>
                  </a:lnTo>
                  <a:lnTo>
                    <a:pt x="8775" y="18732"/>
                  </a:lnTo>
                  <a:lnTo>
                    <a:pt x="4102" y="18732"/>
                  </a:lnTo>
                  <a:lnTo>
                    <a:pt x="0" y="14630"/>
                  </a:lnTo>
                  <a:lnTo>
                    <a:pt x="0" y="9372"/>
                  </a:lnTo>
                  <a:lnTo>
                    <a:pt x="0" y="4114"/>
                  </a:lnTo>
                  <a:lnTo>
                    <a:pt x="4102" y="0"/>
                  </a:lnTo>
                  <a:lnTo>
                    <a:pt x="8775" y="0"/>
                  </a:lnTo>
                  <a:close/>
                </a:path>
              </a:pathLst>
            </a:custGeom>
            <a:ln w="1269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4508550" y="8040941"/>
              <a:ext cx="18415" cy="18415"/>
            </a:xfrm>
            <a:custGeom>
              <a:avLst/>
              <a:gdLst/>
              <a:ahLst/>
              <a:cxnLst/>
              <a:rect l="l" t="t" r="r" b="b"/>
              <a:pathLst>
                <a:path w="18414" h="18415">
                  <a:moveTo>
                    <a:pt x="14046" y="0"/>
                  </a:moveTo>
                  <a:lnTo>
                    <a:pt x="9359" y="0"/>
                  </a:lnTo>
                  <a:lnTo>
                    <a:pt x="4102" y="0"/>
                  </a:lnTo>
                  <a:lnTo>
                    <a:pt x="0" y="4102"/>
                  </a:lnTo>
                  <a:lnTo>
                    <a:pt x="0" y="14058"/>
                  </a:lnTo>
                  <a:lnTo>
                    <a:pt x="4102" y="18161"/>
                  </a:lnTo>
                  <a:lnTo>
                    <a:pt x="14046" y="18161"/>
                  </a:lnTo>
                  <a:lnTo>
                    <a:pt x="18135" y="14058"/>
                  </a:lnTo>
                  <a:lnTo>
                    <a:pt x="18135" y="4102"/>
                  </a:lnTo>
                  <a:lnTo>
                    <a:pt x="1404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4508550" y="8040941"/>
              <a:ext cx="18415" cy="18415"/>
            </a:xfrm>
            <a:custGeom>
              <a:avLst/>
              <a:gdLst/>
              <a:ahLst/>
              <a:cxnLst/>
              <a:rect l="l" t="t" r="r" b="b"/>
              <a:pathLst>
                <a:path w="18414" h="18415">
                  <a:moveTo>
                    <a:pt x="9359" y="0"/>
                  </a:moveTo>
                  <a:lnTo>
                    <a:pt x="14046" y="0"/>
                  </a:lnTo>
                  <a:lnTo>
                    <a:pt x="18135" y="4102"/>
                  </a:lnTo>
                  <a:lnTo>
                    <a:pt x="18135" y="8801"/>
                  </a:lnTo>
                  <a:lnTo>
                    <a:pt x="18135" y="14058"/>
                  </a:lnTo>
                  <a:lnTo>
                    <a:pt x="14046" y="18161"/>
                  </a:lnTo>
                  <a:lnTo>
                    <a:pt x="9359" y="18161"/>
                  </a:lnTo>
                  <a:lnTo>
                    <a:pt x="4102" y="18161"/>
                  </a:lnTo>
                  <a:lnTo>
                    <a:pt x="0" y="14058"/>
                  </a:lnTo>
                  <a:lnTo>
                    <a:pt x="0" y="8801"/>
                  </a:lnTo>
                  <a:lnTo>
                    <a:pt x="0" y="4102"/>
                  </a:lnTo>
                  <a:lnTo>
                    <a:pt x="4102" y="0"/>
                  </a:lnTo>
                  <a:lnTo>
                    <a:pt x="9359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4826317" y="8375688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4630" y="0"/>
                  </a:moveTo>
                  <a:lnTo>
                    <a:pt x="9372" y="0"/>
                  </a:lnTo>
                  <a:lnTo>
                    <a:pt x="4102" y="0"/>
                  </a:lnTo>
                  <a:lnTo>
                    <a:pt x="0" y="4114"/>
                  </a:lnTo>
                  <a:lnTo>
                    <a:pt x="0" y="14643"/>
                  </a:lnTo>
                  <a:lnTo>
                    <a:pt x="4102" y="18732"/>
                  </a:lnTo>
                  <a:lnTo>
                    <a:pt x="14630" y="18732"/>
                  </a:lnTo>
                  <a:lnTo>
                    <a:pt x="18732" y="14643"/>
                  </a:lnTo>
                  <a:lnTo>
                    <a:pt x="18732" y="4114"/>
                  </a:lnTo>
                  <a:lnTo>
                    <a:pt x="1463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4769561" y="8375688"/>
              <a:ext cx="75565" cy="19050"/>
            </a:xfrm>
            <a:custGeom>
              <a:avLst/>
              <a:gdLst/>
              <a:ahLst/>
              <a:cxnLst/>
              <a:rect l="l" t="t" r="r" b="b"/>
              <a:pathLst>
                <a:path w="75564" h="19050">
                  <a:moveTo>
                    <a:pt x="66128" y="0"/>
                  </a:moveTo>
                  <a:lnTo>
                    <a:pt x="71386" y="0"/>
                  </a:lnTo>
                  <a:lnTo>
                    <a:pt x="75488" y="4114"/>
                  </a:lnTo>
                  <a:lnTo>
                    <a:pt x="75488" y="9372"/>
                  </a:lnTo>
                  <a:lnTo>
                    <a:pt x="75488" y="14643"/>
                  </a:lnTo>
                  <a:lnTo>
                    <a:pt x="71386" y="18732"/>
                  </a:lnTo>
                  <a:lnTo>
                    <a:pt x="66128" y="18732"/>
                  </a:lnTo>
                  <a:lnTo>
                    <a:pt x="60858" y="18732"/>
                  </a:lnTo>
                  <a:lnTo>
                    <a:pt x="56756" y="14643"/>
                  </a:lnTo>
                  <a:lnTo>
                    <a:pt x="56756" y="9372"/>
                  </a:lnTo>
                  <a:lnTo>
                    <a:pt x="56756" y="4114"/>
                  </a:lnTo>
                  <a:lnTo>
                    <a:pt x="60858" y="0"/>
                  </a:lnTo>
                  <a:lnTo>
                    <a:pt x="66128" y="0"/>
                  </a:lnTo>
                  <a:close/>
                </a:path>
                <a:path w="75564" h="19050">
                  <a:moveTo>
                    <a:pt x="0" y="9372"/>
                  </a:moveTo>
                  <a:lnTo>
                    <a:pt x="58508" y="9372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4344111" y="8370430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22821" y="0"/>
                  </a:moveTo>
                  <a:lnTo>
                    <a:pt x="14617" y="0"/>
                  </a:lnTo>
                  <a:lnTo>
                    <a:pt x="6426" y="0"/>
                  </a:lnTo>
                  <a:lnTo>
                    <a:pt x="0" y="6426"/>
                  </a:lnTo>
                  <a:lnTo>
                    <a:pt x="0" y="23406"/>
                  </a:lnTo>
                  <a:lnTo>
                    <a:pt x="6426" y="29845"/>
                  </a:lnTo>
                  <a:lnTo>
                    <a:pt x="22821" y="29845"/>
                  </a:lnTo>
                  <a:lnTo>
                    <a:pt x="29832" y="23406"/>
                  </a:lnTo>
                  <a:lnTo>
                    <a:pt x="29832" y="6426"/>
                  </a:lnTo>
                  <a:lnTo>
                    <a:pt x="228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4344111" y="8370430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14617" y="0"/>
                  </a:moveTo>
                  <a:lnTo>
                    <a:pt x="22821" y="0"/>
                  </a:lnTo>
                  <a:lnTo>
                    <a:pt x="29832" y="6426"/>
                  </a:lnTo>
                  <a:lnTo>
                    <a:pt x="29832" y="15227"/>
                  </a:lnTo>
                  <a:lnTo>
                    <a:pt x="29832" y="23406"/>
                  </a:lnTo>
                  <a:lnTo>
                    <a:pt x="22821" y="29845"/>
                  </a:lnTo>
                  <a:lnTo>
                    <a:pt x="14617" y="29845"/>
                  </a:lnTo>
                  <a:lnTo>
                    <a:pt x="6426" y="29845"/>
                  </a:lnTo>
                  <a:lnTo>
                    <a:pt x="0" y="23406"/>
                  </a:lnTo>
                  <a:lnTo>
                    <a:pt x="0" y="15227"/>
                  </a:lnTo>
                  <a:lnTo>
                    <a:pt x="0" y="6426"/>
                  </a:lnTo>
                  <a:lnTo>
                    <a:pt x="6426" y="0"/>
                  </a:lnTo>
                  <a:lnTo>
                    <a:pt x="14617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4344111" y="8326526"/>
              <a:ext cx="29845" cy="30480"/>
            </a:xfrm>
            <a:custGeom>
              <a:avLst/>
              <a:gdLst/>
              <a:ahLst/>
              <a:cxnLst/>
              <a:rect l="l" t="t" r="r" b="b"/>
              <a:pathLst>
                <a:path w="29845" h="30479">
                  <a:moveTo>
                    <a:pt x="22821" y="0"/>
                  </a:moveTo>
                  <a:lnTo>
                    <a:pt x="14617" y="0"/>
                  </a:lnTo>
                  <a:lnTo>
                    <a:pt x="6426" y="0"/>
                  </a:lnTo>
                  <a:lnTo>
                    <a:pt x="0" y="6438"/>
                  </a:lnTo>
                  <a:lnTo>
                    <a:pt x="0" y="22821"/>
                  </a:lnTo>
                  <a:lnTo>
                    <a:pt x="6426" y="29857"/>
                  </a:lnTo>
                  <a:lnTo>
                    <a:pt x="22821" y="29857"/>
                  </a:lnTo>
                  <a:lnTo>
                    <a:pt x="29832" y="22821"/>
                  </a:lnTo>
                  <a:lnTo>
                    <a:pt x="29832" y="6438"/>
                  </a:lnTo>
                  <a:lnTo>
                    <a:pt x="228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4344111" y="8309000"/>
              <a:ext cx="441959" cy="196850"/>
            </a:xfrm>
            <a:custGeom>
              <a:avLst/>
              <a:gdLst/>
              <a:ahLst/>
              <a:cxnLst/>
              <a:rect l="l" t="t" r="r" b="b"/>
              <a:pathLst>
                <a:path w="441960" h="196850">
                  <a:moveTo>
                    <a:pt x="14617" y="17526"/>
                  </a:moveTo>
                  <a:lnTo>
                    <a:pt x="22821" y="17526"/>
                  </a:lnTo>
                  <a:lnTo>
                    <a:pt x="29832" y="23964"/>
                  </a:lnTo>
                  <a:lnTo>
                    <a:pt x="29832" y="32156"/>
                  </a:lnTo>
                  <a:lnTo>
                    <a:pt x="29832" y="40347"/>
                  </a:lnTo>
                  <a:lnTo>
                    <a:pt x="22821" y="47383"/>
                  </a:lnTo>
                  <a:lnTo>
                    <a:pt x="14617" y="47383"/>
                  </a:lnTo>
                  <a:lnTo>
                    <a:pt x="6426" y="47383"/>
                  </a:lnTo>
                  <a:lnTo>
                    <a:pt x="0" y="40347"/>
                  </a:lnTo>
                  <a:lnTo>
                    <a:pt x="0" y="32156"/>
                  </a:lnTo>
                  <a:lnTo>
                    <a:pt x="0" y="23964"/>
                  </a:lnTo>
                  <a:lnTo>
                    <a:pt x="6426" y="17526"/>
                  </a:lnTo>
                  <a:lnTo>
                    <a:pt x="14617" y="17526"/>
                  </a:lnTo>
                  <a:close/>
                </a:path>
                <a:path w="441960" h="196850">
                  <a:moveTo>
                    <a:pt x="393255" y="196608"/>
                  </a:moveTo>
                  <a:lnTo>
                    <a:pt x="441833" y="196608"/>
                  </a:lnTo>
                  <a:lnTo>
                    <a:pt x="441833" y="0"/>
                  </a:lnTo>
                  <a:lnTo>
                    <a:pt x="393255" y="0"/>
                  </a:lnTo>
                  <a:lnTo>
                    <a:pt x="393255" y="196608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4746739" y="8326526"/>
              <a:ext cx="29845" cy="30480"/>
            </a:xfrm>
            <a:custGeom>
              <a:avLst/>
              <a:gdLst/>
              <a:ahLst/>
              <a:cxnLst/>
              <a:rect l="l" t="t" r="r" b="b"/>
              <a:pathLst>
                <a:path w="29845" h="30479">
                  <a:moveTo>
                    <a:pt x="22821" y="0"/>
                  </a:moveTo>
                  <a:lnTo>
                    <a:pt x="14617" y="0"/>
                  </a:lnTo>
                  <a:lnTo>
                    <a:pt x="6426" y="0"/>
                  </a:lnTo>
                  <a:lnTo>
                    <a:pt x="0" y="6438"/>
                  </a:lnTo>
                  <a:lnTo>
                    <a:pt x="0" y="22821"/>
                  </a:lnTo>
                  <a:lnTo>
                    <a:pt x="6426" y="29857"/>
                  </a:lnTo>
                  <a:lnTo>
                    <a:pt x="22821" y="29857"/>
                  </a:lnTo>
                  <a:lnTo>
                    <a:pt x="29844" y="22821"/>
                  </a:lnTo>
                  <a:lnTo>
                    <a:pt x="29844" y="6438"/>
                  </a:lnTo>
                  <a:lnTo>
                    <a:pt x="228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4746739" y="8326526"/>
              <a:ext cx="29845" cy="30480"/>
            </a:xfrm>
            <a:custGeom>
              <a:avLst/>
              <a:gdLst/>
              <a:ahLst/>
              <a:cxnLst/>
              <a:rect l="l" t="t" r="r" b="b"/>
              <a:pathLst>
                <a:path w="29845" h="30479">
                  <a:moveTo>
                    <a:pt x="14617" y="0"/>
                  </a:moveTo>
                  <a:lnTo>
                    <a:pt x="22821" y="0"/>
                  </a:lnTo>
                  <a:lnTo>
                    <a:pt x="29844" y="6438"/>
                  </a:lnTo>
                  <a:lnTo>
                    <a:pt x="29844" y="14630"/>
                  </a:lnTo>
                  <a:lnTo>
                    <a:pt x="29844" y="22821"/>
                  </a:lnTo>
                  <a:lnTo>
                    <a:pt x="22821" y="29857"/>
                  </a:lnTo>
                  <a:lnTo>
                    <a:pt x="14617" y="29857"/>
                  </a:lnTo>
                  <a:lnTo>
                    <a:pt x="6426" y="29857"/>
                  </a:lnTo>
                  <a:lnTo>
                    <a:pt x="0" y="22821"/>
                  </a:lnTo>
                  <a:lnTo>
                    <a:pt x="0" y="14630"/>
                  </a:lnTo>
                  <a:lnTo>
                    <a:pt x="0" y="6438"/>
                  </a:lnTo>
                  <a:lnTo>
                    <a:pt x="6426" y="0"/>
                  </a:lnTo>
                  <a:lnTo>
                    <a:pt x="14617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4746739" y="8370430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22821" y="0"/>
                  </a:moveTo>
                  <a:lnTo>
                    <a:pt x="14617" y="0"/>
                  </a:lnTo>
                  <a:lnTo>
                    <a:pt x="6426" y="0"/>
                  </a:lnTo>
                  <a:lnTo>
                    <a:pt x="0" y="6426"/>
                  </a:lnTo>
                  <a:lnTo>
                    <a:pt x="0" y="23406"/>
                  </a:lnTo>
                  <a:lnTo>
                    <a:pt x="6426" y="29845"/>
                  </a:lnTo>
                  <a:lnTo>
                    <a:pt x="22821" y="29845"/>
                  </a:lnTo>
                  <a:lnTo>
                    <a:pt x="29844" y="23406"/>
                  </a:lnTo>
                  <a:lnTo>
                    <a:pt x="29844" y="6426"/>
                  </a:lnTo>
                  <a:lnTo>
                    <a:pt x="228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4746739" y="8370430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14617" y="0"/>
                  </a:moveTo>
                  <a:lnTo>
                    <a:pt x="22821" y="0"/>
                  </a:lnTo>
                  <a:lnTo>
                    <a:pt x="29844" y="6426"/>
                  </a:lnTo>
                  <a:lnTo>
                    <a:pt x="29844" y="15227"/>
                  </a:lnTo>
                  <a:lnTo>
                    <a:pt x="29844" y="23406"/>
                  </a:lnTo>
                  <a:lnTo>
                    <a:pt x="22821" y="29845"/>
                  </a:lnTo>
                  <a:lnTo>
                    <a:pt x="14617" y="29845"/>
                  </a:lnTo>
                  <a:lnTo>
                    <a:pt x="6426" y="29845"/>
                  </a:lnTo>
                  <a:lnTo>
                    <a:pt x="0" y="23406"/>
                  </a:lnTo>
                  <a:lnTo>
                    <a:pt x="0" y="15227"/>
                  </a:lnTo>
                  <a:lnTo>
                    <a:pt x="0" y="6426"/>
                  </a:lnTo>
                  <a:lnTo>
                    <a:pt x="6426" y="0"/>
                  </a:lnTo>
                  <a:lnTo>
                    <a:pt x="14617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4746739" y="8414334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22821" y="0"/>
                  </a:moveTo>
                  <a:lnTo>
                    <a:pt x="14617" y="0"/>
                  </a:lnTo>
                  <a:lnTo>
                    <a:pt x="6426" y="0"/>
                  </a:lnTo>
                  <a:lnTo>
                    <a:pt x="0" y="7010"/>
                  </a:lnTo>
                  <a:lnTo>
                    <a:pt x="0" y="23406"/>
                  </a:lnTo>
                  <a:lnTo>
                    <a:pt x="6426" y="29832"/>
                  </a:lnTo>
                  <a:lnTo>
                    <a:pt x="22821" y="29832"/>
                  </a:lnTo>
                  <a:lnTo>
                    <a:pt x="29844" y="23406"/>
                  </a:lnTo>
                  <a:lnTo>
                    <a:pt x="29844" y="7010"/>
                  </a:lnTo>
                  <a:lnTo>
                    <a:pt x="228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4746739" y="8414334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14617" y="0"/>
                  </a:moveTo>
                  <a:lnTo>
                    <a:pt x="22821" y="0"/>
                  </a:lnTo>
                  <a:lnTo>
                    <a:pt x="29844" y="7010"/>
                  </a:lnTo>
                  <a:lnTo>
                    <a:pt x="29844" y="15214"/>
                  </a:lnTo>
                  <a:lnTo>
                    <a:pt x="29844" y="23406"/>
                  </a:lnTo>
                  <a:lnTo>
                    <a:pt x="22821" y="29832"/>
                  </a:lnTo>
                  <a:lnTo>
                    <a:pt x="14617" y="29832"/>
                  </a:lnTo>
                  <a:lnTo>
                    <a:pt x="6426" y="29832"/>
                  </a:lnTo>
                  <a:lnTo>
                    <a:pt x="0" y="23406"/>
                  </a:lnTo>
                  <a:lnTo>
                    <a:pt x="0" y="15214"/>
                  </a:lnTo>
                  <a:lnTo>
                    <a:pt x="0" y="7010"/>
                  </a:lnTo>
                  <a:lnTo>
                    <a:pt x="6426" y="0"/>
                  </a:lnTo>
                  <a:lnTo>
                    <a:pt x="14617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4746739" y="8458225"/>
              <a:ext cx="29845" cy="30480"/>
            </a:xfrm>
            <a:custGeom>
              <a:avLst/>
              <a:gdLst/>
              <a:ahLst/>
              <a:cxnLst/>
              <a:rect l="l" t="t" r="r" b="b"/>
              <a:pathLst>
                <a:path w="29845" h="30479">
                  <a:moveTo>
                    <a:pt x="22821" y="0"/>
                  </a:moveTo>
                  <a:lnTo>
                    <a:pt x="14617" y="0"/>
                  </a:lnTo>
                  <a:lnTo>
                    <a:pt x="6426" y="0"/>
                  </a:lnTo>
                  <a:lnTo>
                    <a:pt x="0" y="7010"/>
                  </a:lnTo>
                  <a:lnTo>
                    <a:pt x="0" y="23380"/>
                  </a:lnTo>
                  <a:lnTo>
                    <a:pt x="6426" y="30416"/>
                  </a:lnTo>
                  <a:lnTo>
                    <a:pt x="22821" y="30416"/>
                  </a:lnTo>
                  <a:lnTo>
                    <a:pt x="29844" y="23380"/>
                  </a:lnTo>
                  <a:lnTo>
                    <a:pt x="29844" y="7010"/>
                  </a:lnTo>
                  <a:lnTo>
                    <a:pt x="228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4746739" y="8458225"/>
              <a:ext cx="29845" cy="30480"/>
            </a:xfrm>
            <a:custGeom>
              <a:avLst/>
              <a:gdLst/>
              <a:ahLst/>
              <a:cxnLst/>
              <a:rect l="l" t="t" r="r" b="b"/>
              <a:pathLst>
                <a:path w="29845" h="30479">
                  <a:moveTo>
                    <a:pt x="14617" y="0"/>
                  </a:moveTo>
                  <a:lnTo>
                    <a:pt x="22821" y="0"/>
                  </a:lnTo>
                  <a:lnTo>
                    <a:pt x="29844" y="7010"/>
                  </a:lnTo>
                  <a:lnTo>
                    <a:pt x="29844" y="15189"/>
                  </a:lnTo>
                  <a:lnTo>
                    <a:pt x="29844" y="23380"/>
                  </a:lnTo>
                  <a:lnTo>
                    <a:pt x="22821" y="30416"/>
                  </a:lnTo>
                  <a:lnTo>
                    <a:pt x="14617" y="30416"/>
                  </a:lnTo>
                  <a:lnTo>
                    <a:pt x="6426" y="30416"/>
                  </a:lnTo>
                  <a:lnTo>
                    <a:pt x="0" y="23380"/>
                  </a:lnTo>
                  <a:lnTo>
                    <a:pt x="0" y="15189"/>
                  </a:lnTo>
                  <a:lnTo>
                    <a:pt x="0" y="7010"/>
                  </a:lnTo>
                  <a:lnTo>
                    <a:pt x="6426" y="0"/>
                  </a:lnTo>
                  <a:lnTo>
                    <a:pt x="14617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4136351" y="8239341"/>
              <a:ext cx="18415" cy="18415"/>
            </a:xfrm>
            <a:custGeom>
              <a:avLst/>
              <a:gdLst/>
              <a:ahLst/>
              <a:cxnLst/>
              <a:rect l="l" t="t" r="r" b="b"/>
              <a:pathLst>
                <a:path w="18414" h="18415">
                  <a:moveTo>
                    <a:pt x="14046" y="0"/>
                  </a:moveTo>
                  <a:lnTo>
                    <a:pt x="8788" y="0"/>
                  </a:lnTo>
                  <a:lnTo>
                    <a:pt x="4102" y="0"/>
                  </a:lnTo>
                  <a:lnTo>
                    <a:pt x="0" y="4089"/>
                  </a:lnTo>
                  <a:lnTo>
                    <a:pt x="0" y="14058"/>
                  </a:lnTo>
                  <a:lnTo>
                    <a:pt x="4102" y="18135"/>
                  </a:lnTo>
                  <a:lnTo>
                    <a:pt x="14046" y="18135"/>
                  </a:lnTo>
                  <a:lnTo>
                    <a:pt x="18148" y="14058"/>
                  </a:lnTo>
                  <a:lnTo>
                    <a:pt x="18148" y="4089"/>
                  </a:lnTo>
                  <a:lnTo>
                    <a:pt x="1404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4136351" y="8239341"/>
              <a:ext cx="2916555" cy="534670"/>
            </a:xfrm>
            <a:custGeom>
              <a:avLst/>
              <a:gdLst/>
              <a:ahLst/>
              <a:cxnLst/>
              <a:rect l="l" t="t" r="r" b="b"/>
              <a:pathLst>
                <a:path w="2916554" h="534670">
                  <a:moveTo>
                    <a:pt x="8788" y="0"/>
                  </a:moveTo>
                  <a:lnTo>
                    <a:pt x="14046" y="0"/>
                  </a:lnTo>
                  <a:lnTo>
                    <a:pt x="18148" y="4089"/>
                  </a:lnTo>
                  <a:lnTo>
                    <a:pt x="18148" y="8775"/>
                  </a:lnTo>
                  <a:lnTo>
                    <a:pt x="18148" y="14058"/>
                  </a:lnTo>
                  <a:lnTo>
                    <a:pt x="14046" y="18135"/>
                  </a:lnTo>
                  <a:lnTo>
                    <a:pt x="8788" y="18135"/>
                  </a:lnTo>
                  <a:lnTo>
                    <a:pt x="4102" y="18135"/>
                  </a:lnTo>
                  <a:lnTo>
                    <a:pt x="0" y="14058"/>
                  </a:lnTo>
                  <a:lnTo>
                    <a:pt x="0" y="8775"/>
                  </a:lnTo>
                  <a:lnTo>
                    <a:pt x="0" y="4089"/>
                  </a:lnTo>
                  <a:lnTo>
                    <a:pt x="4102" y="0"/>
                  </a:lnTo>
                  <a:lnTo>
                    <a:pt x="8788" y="0"/>
                  </a:lnTo>
                </a:path>
                <a:path w="2916554" h="534670">
                  <a:moveTo>
                    <a:pt x="2025434" y="534314"/>
                  </a:moveTo>
                  <a:lnTo>
                    <a:pt x="2916047" y="534314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6855256" y="8742045"/>
              <a:ext cx="67310" cy="31750"/>
            </a:xfrm>
            <a:custGeom>
              <a:avLst/>
              <a:gdLst/>
              <a:ahLst/>
              <a:cxnLst/>
              <a:rect l="l" t="t" r="r" b="b"/>
              <a:pathLst>
                <a:path w="67309" h="31750">
                  <a:moveTo>
                    <a:pt x="8204" y="0"/>
                  </a:moveTo>
                  <a:lnTo>
                    <a:pt x="58534" y="0"/>
                  </a:lnTo>
                  <a:lnTo>
                    <a:pt x="66713" y="31610"/>
                  </a:lnTo>
                  <a:lnTo>
                    <a:pt x="0" y="31610"/>
                  </a:lnTo>
                  <a:lnTo>
                    <a:pt x="8204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6875170" y="7747762"/>
              <a:ext cx="27305" cy="994410"/>
            </a:xfrm>
            <a:custGeom>
              <a:avLst/>
              <a:gdLst/>
              <a:ahLst/>
              <a:cxnLst/>
              <a:rect l="l" t="t" r="r" b="b"/>
              <a:pathLst>
                <a:path w="27304" h="994409">
                  <a:moveTo>
                    <a:pt x="26911" y="0"/>
                  </a:moveTo>
                  <a:lnTo>
                    <a:pt x="0" y="0"/>
                  </a:lnTo>
                  <a:lnTo>
                    <a:pt x="0" y="994283"/>
                  </a:lnTo>
                  <a:lnTo>
                    <a:pt x="26911" y="994283"/>
                  </a:lnTo>
                  <a:lnTo>
                    <a:pt x="26911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6875170" y="7747762"/>
              <a:ext cx="27305" cy="994410"/>
            </a:xfrm>
            <a:custGeom>
              <a:avLst/>
              <a:gdLst/>
              <a:ahLst/>
              <a:cxnLst/>
              <a:rect l="l" t="t" r="r" b="b"/>
              <a:pathLst>
                <a:path w="27304" h="994409">
                  <a:moveTo>
                    <a:pt x="26911" y="0"/>
                  </a:moveTo>
                  <a:lnTo>
                    <a:pt x="0" y="0"/>
                  </a:lnTo>
                  <a:lnTo>
                    <a:pt x="0" y="994283"/>
                  </a:lnTo>
                  <a:lnTo>
                    <a:pt x="26911" y="994283"/>
                  </a:lnTo>
                  <a:lnTo>
                    <a:pt x="26911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9" name="object 15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816699" y="7611453"/>
              <a:ext cx="143865" cy="128638"/>
            </a:xfrm>
            <a:prstGeom prst="rect">
              <a:avLst/>
            </a:prstGeom>
          </p:spPr>
        </p:pic>
        <p:sp>
          <p:nvSpPr>
            <p:cNvPr id="160" name="object 160"/>
            <p:cNvSpPr/>
            <p:nvPr/>
          </p:nvSpPr>
          <p:spPr>
            <a:xfrm>
              <a:off x="6328575" y="8489238"/>
              <a:ext cx="223520" cy="244475"/>
            </a:xfrm>
            <a:custGeom>
              <a:avLst/>
              <a:gdLst/>
              <a:ahLst/>
              <a:cxnLst/>
              <a:rect l="l" t="t" r="r" b="b"/>
              <a:pathLst>
                <a:path w="223520" h="244475">
                  <a:moveTo>
                    <a:pt x="222961" y="0"/>
                  </a:moveTo>
                  <a:lnTo>
                    <a:pt x="0" y="0"/>
                  </a:lnTo>
                  <a:lnTo>
                    <a:pt x="0" y="244017"/>
                  </a:lnTo>
                  <a:lnTo>
                    <a:pt x="222961" y="244017"/>
                  </a:lnTo>
                  <a:lnTo>
                    <a:pt x="222961" y="0"/>
                  </a:lnTo>
                  <a:close/>
                </a:path>
              </a:pathLst>
            </a:custGeom>
            <a:solidFill>
              <a:srgbClr val="A4A6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6328575" y="8489238"/>
              <a:ext cx="223520" cy="244475"/>
            </a:xfrm>
            <a:custGeom>
              <a:avLst/>
              <a:gdLst/>
              <a:ahLst/>
              <a:cxnLst/>
              <a:rect l="l" t="t" r="r" b="b"/>
              <a:pathLst>
                <a:path w="223520" h="244475">
                  <a:moveTo>
                    <a:pt x="0" y="0"/>
                  </a:moveTo>
                  <a:lnTo>
                    <a:pt x="222961" y="0"/>
                  </a:lnTo>
                  <a:lnTo>
                    <a:pt x="222961" y="244017"/>
                  </a:lnTo>
                  <a:lnTo>
                    <a:pt x="0" y="244017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6323317" y="8465236"/>
              <a:ext cx="233679" cy="24130"/>
            </a:xfrm>
            <a:custGeom>
              <a:avLst/>
              <a:gdLst/>
              <a:ahLst/>
              <a:cxnLst/>
              <a:rect l="l" t="t" r="r" b="b"/>
              <a:pathLst>
                <a:path w="233679" h="24129">
                  <a:moveTo>
                    <a:pt x="233489" y="0"/>
                  </a:moveTo>
                  <a:lnTo>
                    <a:pt x="0" y="0"/>
                  </a:lnTo>
                  <a:lnTo>
                    <a:pt x="0" y="24003"/>
                  </a:lnTo>
                  <a:lnTo>
                    <a:pt x="233489" y="24003"/>
                  </a:lnTo>
                  <a:lnTo>
                    <a:pt x="233489" y="0"/>
                  </a:lnTo>
                  <a:close/>
                </a:path>
              </a:pathLst>
            </a:custGeom>
            <a:solidFill>
              <a:srgbClr val="A4A6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6323317" y="8465236"/>
              <a:ext cx="233679" cy="24130"/>
            </a:xfrm>
            <a:custGeom>
              <a:avLst/>
              <a:gdLst/>
              <a:ahLst/>
              <a:cxnLst/>
              <a:rect l="l" t="t" r="r" b="b"/>
              <a:pathLst>
                <a:path w="233679" h="24129">
                  <a:moveTo>
                    <a:pt x="233489" y="0"/>
                  </a:moveTo>
                  <a:lnTo>
                    <a:pt x="0" y="0"/>
                  </a:lnTo>
                  <a:lnTo>
                    <a:pt x="0" y="24003"/>
                  </a:lnTo>
                  <a:lnTo>
                    <a:pt x="233489" y="24003"/>
                  </a:lnTo>
                  <a:lnTo>
                    <a:pt x="233489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6312776" y="8733256"/>
              <a:ext cx="254000" cy="38735"/>
            </a:xfrm>
            <a:custGeom>
              <a:avLst/>
              <a:gdLst/>
              <a:ahLst/>
              <a:cxnLst/>
              <a:rect l="l" t="t" r="r" b="b"/>
              <a:pathLst>
                <a:path w="254000" h="38734">
                  <a:moveTo>
                    <a:pt x="253987" y="0"/>
                  </a:moveTo>
                  <a:lnTo>
                    <a:pt x="0" y="0"/>
                  </a:lnTo>
                  <a:lnTo>
                    <a:pt x="0" y="38633"/>
                  </a:lnTo>
                  <a:lnTo>
                    <a:pt x="253987" y="38633"/>
                  </a:lnTo>
                  <a:lnTo>
                    <a:pt x="253987" y="0"/>
                  </a:lnTo>
                  <a:close/>
                </a:path>
              </a:pathLst>
            </a:custGeom>
            <a:solidFill>
              <a:srgbClr val="A4A6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6312776" y="8509114"/>
              <a:ext cx="254000" cy="262890"/>
            </a:xfrm>
            <a:custGeom>
              <a:avLst/>
              <a:gdLst/>
              <a:ahLst/>
              <a:cxnLst/>
              <a:rect l="l" t="t" r="r" b="b"/>
              <a:pathLst>
                <a:path w="254000" h="262890">
                  <a:moveTo>
                    <a:pt x="253987" y="224142"/>
                  </a:moveTo>
                  <a:lnTo>
                    <a:pt x="0" y="224142"/>
                  </a:lnTo>
                  <a:lnTo>
                    <a:pt x="0" y="262775"/>
                  </a:lnTo>
                  <a:lnTo>
                    <a:pt x="253987" y="262775"/>
                  </a:lnTo>
                  <a:lnTo>
                    <a:pt x="253987" y="224142"/>
                  </a:lnTo>
                  <a:close/>
                </a:path>
                <a:path w="254000" h="262890">
                  <a:moveTo>
                    <a:pt x="33921" y="0"/>
                  </a:moveTo>
                  <a:lnTo>
                    <a:pt x="217703" y="0"/>
                  </a:lnTo>
                </a:path>
                <a:path w="254000" h="262890">
                  <a:moveTo>
                    <a:pt x="33921" y="13474"/>
                  </a:moveTo>
                  <a:lnTo>
                    <a:pt x="217703" y="13474"/>
                  </a:lnTo>
                </a:path>
                <a:path w="254000" h="262890">
                  <a:moveTo>
                    <a:pt x="33921" y="26339"/>
                  </a:moveTo>
                  <a:lnTo>
                    <a:pt x="217703" y="26339"/>
                  </a:lnTo>
                </a:path>
                <a:path w="254000" h="262890">
                  <a:moveTo>
                    <a:pt x="33921" y="39801"/>
                  </a:moveTo>
                  <a:lnTo>
                    <a:pt x="217703" y="39801"/>
                  </a:lnTo>
                </a:path>
                <a:path w="254000" h="262890">
                  <a:moveTo>
                    <a:pt x="33921" y="53860"/>
                  </a:moveTo>
                  <a:lnTo>
                    <a:pt x="217703" y="53860"/>
                  </a:lnTo>
                </a:path>
                <a:path w="254000" h="262890">
                  <a:moveTo>
                    <a:pt x="33921" y="67309"/>
                  </a:moveTo>
                  <a:lnTo>
                    <a:pt x="217703" y="67309"/>
                  </a:lnTo>
                </a:path>
                <a:path w="254000" h="262890">
                  <a:moveTo>
                    <a:pt x="33921" y="80771"/>
                  </a:moveTo>
                  <a:lnTo>
                    <a:pt x="217703" y="80771"/>
                  </a:lnTo>
                </a:path>
                <a:path w="254000" h="262890">
                  <a:moveTo>
                    <a:pt x="33921" y="94221"/>
                  </a:moveTo>
                  <a:lnTo>
                    <a:pt x="217703" y="94221"/>
                  </a:lnTo>
                </a:path>
                <a:path w="254000" h="262890">
                  <a:moveTo>
                    <a:pt x="33921" y="107695"/>
                  </a:moveTo>
                  <a:lnTo>
                    <a:pt x="217703" y="107695"/>
                  </a:lnTo>
                </a:path>
                <a:path w="254000" h="262890">
                  <a:moveTo>
                    <a:pt x="33921" y="121742"/>
                  </a:moveTo>
                  <a:lnTo>
                    <a:pt x="217703" y="121742"/>
                  </a:lnTo>
                </a:path>
                <a:path w="254000" h="262890">
                  <a:moveTo>
                    <a:pt x="33921" y="135204"/>
                  </a:moveTo>
                  <a:lnTo>
                    <a:pt x="217703" y="135204"/>
                  </a:lnTo>
                </a:path>
                <a:path w="254000" h="262890">
                  <a:moveTo>
                    <a:pt x="33921" y="148653"/>
                  </a:moveTo>
                  <a:lnTo>
                    <a:pt x="217703" y="14865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4716894" y="8175561"/>
              <a:ext cx="2171700" cy="749300"/>
            </a:xfrm>
            <a:custGeom>
              <a:avLst/>
              <a:gdLst/>
              <a:ahLst/>
              <a:cxnLst/>
              <a:rect l="l" t="t" r="r" b="b"/>
              <a:pathLst>
                <a:path w="2171700" h="749300">
                  <a:moveTo>
                    <a:pt x="0" y="0"/>
                  </a:moveTo>
                  <a:lnTo>
                    <a:pt x="767232" y="7010"/>
                  </a:lnTo>
                  <a:lnTo>
                    <a:pt x="769543" y="428942"/>
                  </a:lnTo>
                  <a:lnTo>
                    <a:pt x="1607578" y="429539"/>
                  </a:lnTo>
                </a:path>
                <a:path w="2171700" h="749300">
                  <a:moveTo>
                    <a:pt x="2171141" y="598093"/>
                  </a:moveTo>
                  <a:lnTo>
                    <a:pt x="2171141" y="749058"/>
                  </a:lnTo>
                  <a:lnTo>
                    <a:pt x="416077" y="749058"/>
                  </a:lnTo>
                  <a:lnTo>
                    <a:pt x="422516" y="81343"/>
                  </a:lnTo>
                  <a:lnTo>
                    <a:pt x="3505" y="81343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7" name="object 16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716970" y="7387755"/>
              <a:ext cx="1157973" cy="761961"/>
            </a:xfrm>
            <a:prstGeom prst="rect">
              <a:avLst/>
            </a:prstGeom>
          </p:spPr>
        </p:pic>
        <p:pic>
          <p:nvPicPr>
            <p:cNvPr id="168" name="object 16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587593" y="8220862"/>
              <a:ext cx="407530" cy="455383"/>
            </a:xfrm>
            <a:prstGeom prst="rect">
              <a:avLst/>
            </a:prstGeom>
          </p:spPr>
        </p:pic>
        <p:pic>
          <p:nvPicPr>
            <p:cNvPr id="169" name="object 16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093008" y="7035317"/>
              <a:ext cx="401015" cy="299961"/>
            </a:xfrm>
            <a:prstGeom prst="rect">
              <a:avLst/>
            </a:prstGeom>
          </p:spPr>
        </p:pic>
      </p:grpSp>
      <p:sp>
        <p:nvSpPr>
          <p:cNvPr id="170" name="object 170"/>
          <p:cNvSpPr txBox="1"/>
          <p:nvPr/>
        </p:nvSpPr>
        <p:spPr>
          <a:xfrm>
            <a:off x="5582060" y="721767"/>
            <a:ext cx="173101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dirty="0">
                <a:solidFill>
                  <a:srgbClr val="171514"/>
                </a:solidFill>
                <a:latin typeface="Tahoma"/>
                <a:cs typeface="Tahoma"/>
              </a:rPr>
              <a:t>Protección</a:t>
            </a:r>
            <a:r>
              <a:rPr sz="850" b="1" spc="-4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85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spc="5" dirty="0">
                <a:solidFill>
                  <a:srgbClr val="171514"/>
                </a:solidFill>
                <a:latin typeface="Tahoma"/>
                <a:cs typeface="Tahoma"/>
              </a:rPr>
              <a:t>punto</a:t>
            </a:r>
            <a:r>
              <a:rPr sz="85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85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spc="5" dirty="0">
                <a:solidFill>
                  <a:srgbClr val="171514"/>
                </a:solidFill>
                <a:latin typeface="Tahoma"/>
                <a:cs typeface="Tahoma"/>
              </a:rPr>
              <a:t>entrada</a:t>
            </a:r>
            <a:endParaRPr sz="850">
              <a:latin typeface="Tahoma"/>
              <a:cs typeface="Tahoma"/>
            </a:endParaRPr>
          </a:p>
        </p:txBody>
      </p:sp>
      <p:sp>
        <p:nvSpPr>
          <p:cNvPr id="171" name="object 171"/>
          <p:cNvSpPr txBox="1"/>
          <p:nvPr/>
        </p:nvSpPr>
        <p:spPr>
          <a:xfrm>
            <a:off x="7777890" y="669696"/>
            <a:ext cx="4645660" cy="111812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necesario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SPD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punto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de-entrada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limitar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daños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sobrecargas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eléctricas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ingresan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casa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entrada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conductores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anteriormente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discutido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estas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eléctricas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provenir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rayo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cerca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alto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líneas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transmisión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conmutación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primarios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operación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servicios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útiles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equipos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puntos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comerciales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industriales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cercanos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instalaciones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172" name="object 172"/>
          <p:cNvSpPr txBox="1"/>
          <p:nvPr/>
        </p:nvSpPr>
        <p:spPr>
          <a:xfrm>
            <a:off x="9550581" y="2761193"/>
            <a:ext cx="213360" cy="351155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>
              <a:spcBef>
                <a:spcPts val="420"/>
              </a:spcBef>
            </a:pPr>
            <a:r>
              <a:rPr sz="8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A</a:t>
            </a:r>
            <a:endParaRPr sz="800">
              <a:latin typeface="Microsoft Sans Serif"/>
              <a:cs typeface="Microsoft Sans Serif"/>
            </a:endParaRPr>
          </a:p>
          <a:p>
            <a:pPr marL="133985">
              <a:spcBef>
                <a:spcPts val="320"/>
              </a:spcBef>
            </a:pPr>
            <a:r>
              <a:rPr sz="8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B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73" name="object 173"/>
          <p:cNvSpPr txBox="1"/>
          <p:nvPr/>
        </p:nvSpPr>
        <p:spPr>
          <a:xfrm>
            <a:off x="9337222" y="3200628"/>
            <a:ext cx="123189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norte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174" name="object 174"/>
          <p:cNvSpPr txBox="1"/>
          <p:nvPr/>
        </p:nvSpPr>
        <p:spPr>
          <a:xfrm>
            <a:off x="9020655" y="3273752"/>
            <a:ext cx="298450" cy="2513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Tipo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2</a:t>
            </a:r>
            <a:endParaRPr sz="750">
              <a:latin typeface="Microsoft Sans Serif"/>
              <a:cs typeface="Microsoft Sans Serif"/>
            </a:endParaRPr>
          </a:p>
          <a:p>
            <a:pPr marL="60325">
              <a:spcBef>
                <a:spcPts val="10"/>
              </a:spcBef>
            </a:pPr>
            <a:r>
              <a:rPr sz="800" spc="-50" dirty="0">
                <a:solidFill>
                  <a:srgbClr val="0B0806"/>
                </a:solidFill>
                <a:latin typeface="Microsoft Sans Serif"/>
                <a:cs typeface="Microsoft Sans Serif"/>
              </a:rPr>
              <a:t>SPD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75" name="object 175"/>
          <p:cNvSpPr txBox="1"/>
          <p:nvPr/>
        </p:nvSpPr>
        <p:spPr>
          <a:xfrm>
            <a:off x="9240650" y="4355523"/>
            <a:ext cx="764540" cy="28638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algn="ctr">
              <a:spcBef>
                <a:spcPts val="430"/>
              </a:spcBef>
            </a:pPr>
            <a:r>
              <a:rPr sz="6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Entrada</a:t>
            </a:r>
            <a:r>
              <a:rPr sz="6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servicio</a:t>
            </a:r>
            <a:endParaRPr sz="650">
              <a:latin typeface="Microsoft Sans Serif"/>
              <a:cs typeface="Microsoft Sans Serif"/>
            </a:endParaRPr>
          </a:p>
          <a:p>
            <a:pPr marL="635" algn="ctr">
              <a:spcBef>
                <a:spcPts val="280"/>
              </a:spcBef>
            </a:pP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Centro</a:t>
            </a:r>
            <a:r>
              <a:rPr sz="5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carga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76" name="object 176"/>
          <p:cNvSpPr txBox="1"/>
          <p:nvPr/>
        </p:nvSpPr>
        <p:spPr>
          <a:xfrm>
            <a:off x="5582061" y="4910751"/>
            <a:ext cx="1452245" cy="386080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spcBef>
                <a:spcPts val="165"/>
              </a:spcBef>
            </a:pPr>
            <a:r>
              <a:rPr sz="1100" b="1" dirty="0">
                <a:solidFill>
                  <a:srgbClr val="171514"/>
                </a:solidFill>
                <a:latin typeface="Tahoma"/>
                <a:cs typeface="Tahoma"/>
              </a:rPr>
              <a:t>surge</a:t>
            </a:r>
            <a:r>
              <a:rPr sz="1100" b="1" spc="-6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100" b="1" spc="-5" dirty="0" err="1">
                <a:solidFill>
                  <a:srgbClr val="171514"/>
                </a:solidFill>
                <a:latin typeface="Tahoma"/>
                <a:cs typeface="Tahoma"/>
              </a:rPr>
              <a:t>desde</a:t>
            </a:r>
            <a:r>
              <a:rPr sz="1100" b="1" spc="-6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100" b="1" spc="10" dirty="0" err="1" smtClean="0">
                <a:solidFill>
                  <a:srgbClr val="171514"/>
                </a:solidFill>
                <a:latin typeface="Tahoma"/>
                <a:cs typeface="Tahoma"/>
              </a:rPr>
              <a:t>dentro</a:t>
            </a:r>
            <a:r>
              <a:rPr lang="es-ES" sz="1100" b="1" spc="-55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endParaRPr sz="1100" dirty="0">
              <a:latin typeface="Microsoft Sans Serif"/>
              <a:cs typeface="Microsoft Sans Serif"/>
            </a:endParaRPr>
          </a:p>
          <a:p>
            <a:pPr marL="12700">
              <a:spcBef>
                <a:spcPts val="70"/>
              </a:spcBef>
            </a:pPr>
            <a:r>
              <a:rPr sz="1150" b="1" dirty="0">
                <a:solidFill>
                  <a:srgbClr val="171514"/>
                </a:solidFill>
                <a:latin typeface="Tahoma"/>
                <a:cs typeface="Tahoma"/>
              </a:rPr>
              <a:t>el</a:t>
            </a:r>
            <a:r>
              <a:rPr sz="1150" b="1" spc="-8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150" b="1" spc="5" dirty="0" err="1" smtClean="0">
                <a:solidFill>
                  <a:srgbClr val="171514"/>
                </a:solidFill>
                <a:latin typeface="Tahoma"/>
                <a:cs typeface="Tahoma"/>
              </a:rPr>
              <a:t>hogar</a:t>
            </a:r>
            <a:r>
              <a:rPr lang="es-ES" sz="11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177" name="object 177"/>
          <p:cNvSpPr txBox="1"/>
          <p:nvPr/>
        </p:nvSpPr>
        <p:spPr>
          <a:xfrm>
            <a:off x="7777825" y="4897665"/>
            <a:ext cx="4690745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Sin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embargo,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SPD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punto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entrada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brindar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 </a:t>
            </a:r>
            <a:r>
              <a:rPr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lang="es-ES"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desarrolladas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dentro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casa</a:t>
            </a:r>
            <a:r>
              <a:rPr lang="es-ES" sz="8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acondicionador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provocar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pequeña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eléctrica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cada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vez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ciclos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encendido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apagado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causadas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equipos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dentro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casa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generalmente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débiles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causadas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rayo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;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endParaRPr sz="850" dirty="0">
              <a:latin typeface="Microsoft Sans Serif"/>
              <a:cs typeface="Microsoft Sans Serif"/>
            </a:endParaRPr>
          </a:p>
          <a:p>
            <a:pPr marL="12700" marR="803910">
              <a:lnSpc>
                <a:spcPct val="141200"/>
              </a:lnSpc>
            </a:pP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embargo</a:t>
            </a:r>
            <a:r>
              <a:rPr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ocurren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frecuencia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Estas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distribuyen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eléctrico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casa,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posiblemente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causando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problemas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otros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equipos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conectados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178" name="object 178"/>
          <p:cNvSpPr txBox="1"/>
          <p:nvPr/>
        </p:nvSpPr>
        <p:spPr>
          <a:xfrm>
            <a:off x="9512390" y="7183499"/>
            <a:ext cx="213360" cy="35052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>
              <a:spcBef>
                <a:spcPts val="420"/>
              </a:spcBef>
            </a:pPr>
            <a:r>
              <a:rPr sz="8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A</a:t>
            </a:r>
            <a:endParaRPr sz="800">
              <a:latin typeface="Microsoft Sans Serif"/>
              <a:cs typeface="Microsoft Sans Serif"/>
            </a:endParaRPr>
          </a:p>
          <a:p>
            <a:pPr marL="133985">
              <a:spcBef>
                <a:spcPts val="320"/>
              </a:spcBef>
            </a:pPr>
            <a:r>
              <a:rPr sz="8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B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79" name="object 179"/>
          <p:cNvSpPr txBox="1"/>
          <p:nvPr/>
        </p:nvSpPr>
        <p:spPr>
          <a:xfrm>
            <a:off x="9299022" y="7622909"/>
            <a:ext cx="123189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norte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180" name="object 180"/>
          <p:cNvSpPr txBox="1"/>
          <p:nvPr/>
        </p:nvSpPr>
        <p:spPr>
          <a:xfrm>
            <a:off x="8993668" y="7685877"/>
            <a:ext cx="298450" cy="2513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Tipo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2</a:t>
            </a:r>
            <a:endParaRPr sz="750">
              <a:latin typeface="Microsoft Sans Serif"/>
              <a:cs typeface="Microsoft Sans Serif"/>
            </a:endParaRPr>
          </a:p>
          <a:p>
            <a:pPr marL="60325">
              <a:spcBef>
                <a:spcPts val="10"/>
              </a:spcBef>
            </a:pPr>
            <a:r>
              <a:rPr sz="800" spc="-50" dirty="0">
                <a:solidFill>
                  <a:srgbClr val="0B0806"/>
                </a:solidFill>
                <a:latin typeface="Microsoft Sans Serif"/>
                <a:cs typeface="Microsoft Sans Serif"/>
              </a:rPr>
              <a:t>SPD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81" name="object 181"/>
          <p:cNvSpPr txBox="1"/>
          <p:nvPr/>
        </p:nvSpPr>
        <p:spPr>
          <a:xfrm>
            <a:off x="9211119" y="8747353"/>
            <a:ext cx="764540" cy="28638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algn="ctr">
              <a:spcBef>
                <a:spcPts val="430"/>
              </a:spcBef>
            </a:pPr>
            <a:r>
              <a:rPr sz="6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Entrada</a:t>
            </a:r>
            <a:r>
              <a:rPr sz="6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servicio</a:t>
            </a:r>
            <a:endParaRPr sz="650">
              <a:latin typeface="Microsoft Sans Serif"/>
              <a:cs typeface="Microsoft Sans Serif"/>
            </a:endParaRPr>
          </a:p>
          <a:p>
            <a:pPr marL="635" algn="ctr">
              <a:spcBef>
                <a:spcPts val="280"/>
              </a:spcBef>
            </a:pP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Centro</a:t>
            </a:r>
            <a:r>
              <a:rPr sz="5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carga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82" name="object 182"/>
          <p:cNvSpPr txBox="1"/>
          <p:nvPr/>
        </p:nvSpPr>
        <p:spPr>
          <a:xfrm>
            <a:off x="5581651" y="9536430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22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450442" y="1604658"/>
            <a:ext cx="4765040" cy="3455035"/>
            <a:chOff x="2395842" y="1604657"/>
            <a:chExt cx="4765040" cy="3455035"/>
          </a:xfrm>
        </p:grpSpPr>
        <p:sp>
          <p:nvSpPr>
            <p:cNvPr id="3" name="object 3"/>
            <p:cNvSpPr/>
            <p:nvPr/>
          </p:nvSpPr>
          <p:spPr>
            <a:xfrm>
              <a:off x="2395842" y="2386190"/>
              <a:ext cx="4274185" cy="2673350"/>
            </a:xfrm>
            <a:custGeom>
              <a:avLst/>
              <a:gdLst/>
              <a:ahLst/>
              <a:cxnLst/>
              <a:rect l="l" t="t" r="r" b="b"/>
              <a:pathLst>
                <a:path w="4274184" h="2673350">
                  <a:moveTo>
                    <a:pt x="1473200" y="0"/>
                  </a:moveTo>
                  <a:lnTo>
                    <a:pt x="0" y="412750"/>
                  </a:lnTo>
                  <a:lnTo>
                    <a:pt x="2409572" y="2672880"/>
                  </a:lnTo>
                  <a:lnTo>
                    <a:pt x="2540885" y="2672880"/>
                  </a:lnTo>
                  <a:lnTo>
                    <a:pt x="4273562" y="1739900"/>
                  </a:lnTo>
                  <a:lnTo>
                    <a:pt x="1473200" y="0"/>
                  </a:lnTo>
                  <a:close/>
                </a:path>
              </a:pathLst>
            </a:custGeom>
            <a:solidFill>
              <a:srgbClr val="BDBF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104053" y="3130156"/>
              <a:ext cx="887094" cy="506730"/>
            </a:xfrm>
            <a:custGeom>
              <a:avLst/>
              <a:gdLst/>
              <a:ahLst/>
              <a:cxnLst/>
              <a:rect l="l" t="t" r="r" b="b"/>
              <a:pathLst>
                <a:path w="887095" h="506729">
                  <a:moveTo>
                    <a:pt x="117703" y="0"/>
                  </a:moveTo>
                  <a:lnTo>
                    <a:pt x="0" y="39128"/>
                  </a:lnTo>
                  <a:lnTo>
                    <a:pt x="764006" y="506107"/>
                  </a:lnTo>
                  <a:lnTo>
                    <a:pt x="886726" y="449186"/>
                  </a:lnTo>
                  <a:lnTo>
                    <a:pt x="117703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868060" y="3579342"/>
              <a:ext cx="949960" cy="547370"/>
            </a:xfrm>
            <a:custGeom>
              <a:avLst/>
              <a:gdLst/>
              <a:ahLst/>
              <a:cxnLst/>
              <a:rect l="l" t="t" r="r" b="b"/>
              <a:pathLst>
                <a:path w="949959" h="547370">
                  <a:moveTo>
                    <a:pt x="122720" y="0"/>
                  </a:moveTo>
                  <a:lnTo>
                    <a:pt x="0" y="56921"/>
                  </a:lnTo>
                  <a:lnTo>
                    <a:pt x="801344" y="546747"/>
                  </a:lnTo>
                  <a:lnTo>
                    <a:pt x="949502" y="468439"/>
                  </a:lnTo>
                  <a:lnTo>
                    <a:pt x="122720" y="0"/>
                  </a:lnTo>
                  <a:close/>
                </a:path>
              </a:pathLst>
            </a:custGeom>
            <a:solidFill>
              <a:srgbClr val="BDBF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951592" y="2351267"/>
              <a:ext cx="3209290" cy="1696720"/>
            </a:xfrm>
            <a:custGeom>
              <a:avLst/>
              <a:gdLst/>
              <a:ahLst/>
              <a:cxnLst/>
              <a:rect l="l" t="t" r="r" b="b"/>
              <a:pathLst>
                <a:path w="3209290" h="1696720">
                  <a:moveTo>
                    <a:pt x="646979" y="0"/>
                  </a:moveTo>
                  <a:lnTo>
                    <a:pt x="593409" y="6297"/>
                  </a:lnTo>
                  <a:lnTo>
                    <a:pt x="538726" y="21462"/>
                  </a:lnTo>
                  <a:lnTo>
                    <a:pt x="482600" y="45502"/>
                  </a:lnTo>
                  <a:lnTo>
                    <a:pt x="431462" y="64873"/>
                  </a:lnTo>
                  <a:lnTo>
                    <a:pt x="394549" y="66364"/>
                  </a:lnTo>
                  <a:lnTo>
                    <a:pt x="363732" y="56475"/>
                  </a:lnTo>
                  <a:lnTo>
                    <a:pt x="330882" y="41711"/>
                  </a:lnTo>
                  <a:lnTo>
                    <a:pt x="287870" y="28573"/>
                  </a:lnTo>
                  <a:lnTo>
                    <a:pt x="245379" y="25438"/>
                  </a:lnTo>
                  <a:lnTo>
                    <a:pt x="201948" y="31711"/>
                  </a:lnTo>
                  <a:lnTo>
                    <a:pt x="156637" y="45510"/>
                  </a:lnTo>
                  <a:lnTo>
                    <a:pt x="108502" y="64952"/>
                  </a:lnTo>
                  <a:lnTo>
                    <a:pt x="0" y="113243"/>
                  </a:lnTo>
                  <a:lnTo>
                    <a:pt x="2865970" y="1696514"/>
                  </a:lnTo>
                  <a:lnTo>
                    <a:pt x="2904171" y="1678479"/>
                  </a:lnTo>
                  <a:lnTo>
                    <a:pt x="2937314" y="1645393"/>
                  </a:lnTo>
                  <a:lnTo>
                    <a:pt x="2963870" y="1603369"/>
                  </a:lnTo>
                  <a:lnTo>
                    <a:pt x="2982312" y="1558525"/>
                  </a:lnTo>
                  <a:lnTo>
                    <a:pt x="2991112" y="1516973"/>
                  </a:lnTo>
                  <a:lnTo>
                    <a:pt x="2988741" y="1484831"/>
                  </a:lnTo>
                  <a:lnTo>
                    <a:pt x="2986706" y="1453539"/>
                  </a:lnTo>
                  <a:lnTo>
                    <a:pt x="3000931" y="1421435"/>
                  </a:lnTo>
                  <a:lnTo>
                    <a:pt x="3031413" y="1389737"/>
                  </a:lnTo>
                  <a:lnTo>
                    <a:pt x="3078150" y="1359663"/>
                  </a:lnTo>
                  <a:lnTo>
                    <a:pt x="3141141" y="1332431"/>
                  </a:lnTo>
                  <a:lnTo>
                    <a:pt x="3173606" y="1317846"/>
                  </a:lnTo>
                  <a:lnTo>
                    <a:pt x="3194845" y="1301859"/>
                  </a:lnTo>
                  <a:lnTo>
                    <a:pt x="3206151" y="1284857"/>
                  </a:lnTo>
                  <a:lnTo>
                    <a:pt x="3208820" y="1267229"/>
                  </a:lnTo>
                  <a:lnTo>
                    <a:pt x="699770" y="2563"/>
                  </a:lnTo>
                  <a:lnTo>
                    <a:pt x="646979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51362" y="2353830"/>
              <a:ext cx="2509520" cy="1264920"/>
            </a:xfrm>
            <a:custGeom>
              <a:avLst/>
              <a:gdLst/>
              <a:ahLst/>
              <a:cxnLst/>
              <a:rect l="l" t="t" r="r" b="b"/>
              <a:pathLst>
                <a:path w="2509520" h="1264920">
                  <a:moveTo>
                    <a:pt x="0" y="0"/>
                  </a:moveTo>
                  <a:lnTo>
                    <a:pt x="2509050" y="1264665"/>
                  </a:lnTo>
                  <a:lnTo>
                    <a:pt x="2501650" y="1241315"/>
                  </a:lnTo>
                  <a:lnTo>
                    <a:pt x="2484572" y="1218418"/>
                  </a:lnTo>
                  <a:lnTo>
                    <a:pt x="2432900" y="1177467"/>
                  </a:lnTo>
                  <a:lnTo>
                    <a:pt x="79590" y="12382"/>
                  </a:lnTo>
                  <a:lnTo>
                    <a:pt x="39843" y="41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675966" y="2644546"/>
              <a:ext cx="2486660" cy="2130425"/>
            </a:xfrm>
            <a:custGeom>
              <a:avLst/>
              <a:gdLst/>
              <a:ahLst/>
              <a:cxnLst/>
              <a:rect l="l" t="t" r="r" b="b"/>
              <a:pathLst>
                <a:path w="2486660" h="2130425">
                  <a:moveTo>
                    <a:pt x="218351" y="157568"/>
                  </a:moveTo>
                  <a:lnTo>
                    <a:pt x="41275" y="118541"/>
                  </a:lnTo>
                  <a:lnTo>
                    <a:pt x="0" y="144462"/>
                  </a:lnTo>
                  <a:lnTo>
                    <a:pt x="146977" y="176898"/>
                  </a:lnTo>
                  <a:lnTo>
                    <a:pt x="191135" y="180301"/>
                  </a:lnTo>
                  <a:lnTo>
                    <a:pt x="218351" y="157568"/>
                  </a:lnTo>
                  <a:close/>
                </a:path>
                <a:path w="2486660" h="2130425">
                  <a:moveTo>
                    <a:pt x="648284" y="55714"/>
                  </a:moveTo>
                  <a:lnTo>
                    <a:pt x="405333" y="0"/>
                  </a:lnTo>
                  <a:lnTo>
                    <a:pt x="364058" y="25933"/>
                  </a:lnTo>
                  <a:lnTo>
                    <a:pt x="454647" y="47269"/>
                  </a:lnTo>
                  <a:lnTo>
                    <a:pt x="621055" y="78447"/>
                  </a:lnTo>
                  <a:lnTo>
                    <a:pt x="648284" y="55714"/>
                  </a:lnTo>
                  <a:close/>
                </a:path>
                <a:path w="2486660" h="2130425">
                  <a:moveTo>
                    <a:pt x="2486368" y="2004364"/>
                  </a:moveTo>
                  <a:lnTo>
                    <a:pt x="2470175" y="2004542"/>
                  </a:lnTo>
                  <a:lnTo>
                    <a:pt x="2465095" y="1990178"/>
                  </a:lnTo>
                  <a:lnTo>
                    <a:pt x="2444229" y="1983181"/>
                  </a:lnTo>
                  <a:lnTo>
                    <a:pt x="2437358" y="1969439"/>
                  </a:lnTo>
                  <a:lnTo>
                    <a:pt x="2419045" y="1965629"/>
                  </a:lnTo>
                  <a:lnTo>
                    <a:pt x="2410168" y="1953564"/>
                  </a:lnTo>
                  <a:lnTo>
                    <a:pt x="2392311" y="1961032"/>
                  </a:lnTo>
                  <a:lnTo>
                    <a:pt x="2385390" y="1951786"/>
                  </a:lnTo>
                  <a:lnTo>
                    <a:pt x="2363317" y="1961032"/>
                  </a:lnTo>
                  <a:lnTo>
                    <a:pt x="2352624" y="1949437"/>
                  </a:lnTo>
                  <a:lnTo>
                    <a:pt x="2328189" y="1957222"/>
                  </a:lnTo>
                  <a:lnTo>
                    <a:pt x="2325128" y="1947481"/>
                  </a:lnTo>
                  <a:lnTo>
                    <a:pt x="2299957" y="1954161"/>
                  </a:lnTo>
                  <a:lnTo>
                    <a:pt x="2291638" y="1945093"/>
                  </a:lnTo>
                  <a:lnTo>
                    <a:pt x="2164638" y="1970493"/>
                  </a:lnTo>
                  <a:lnTo>
                    <a:pt x="2037638" y="2080564"/>
                  </a:lnTo>
                  <a:lnTo>
                    <a:pt x="2064842" y="2083943"/>
                  </a:lnTo>
                  <a:lnTo>
                    <a:pt x="2070201" y="2095360"/>
                  </a:lnTo>
                  <a:lnTo>
                    <a:pt x="2088502" y="2097684"/>
                  </a:lnTo>
                  <a:lnTo>
                    <a:pt x="2101951" y="2109787"/>
                  </a:lnTo>
                  <a:lnTo>
                    <a:pt x="2119807" y="2112187"/>
                  </a:lnTo>
                  <a:lnTo>
                    <a:pt x="2130768" y="2122894"/>
                  </a:lnTo>
                  <a:lnTo>
                    <a:pt x="2147278" y="2112187"/>
                  </a:lnTo>
                  <a:lnTo>
                    <a:pt x="2166289" y="2125256"/>
                  </a:lnTo>
                  <a:lnTo>
                    <a:pt x="2183930" y="2117534"/>
                  </a:lnTo>
                  <a:lnTo>
                    <a:pt x="2205240" y="2127847"/>
                  </a:lnTo>
                  <a:lnTo>
                    <a:pt x="2222843" y="2119807"/>
                  </a:lnTo>
                  <a:lnTo>
                    <a:pt x="2241181" y="2130260"/>
                  </a:lnTo>
                  <a:lnTo>
                    <a:pt x="2254148" y="2119807"/>
                  </a:lnTo>
                  <a:lnTo>
                    <a:pt x="2268461" y="2129409"/>
                  </a:lnTo>
                  <a:lnTo>
                    <a:pt x="2281631" y="2119058"/>
                  </a:lnTo>
                  <a:lnTo>
                    <a:pt x="2300833" y="2123516"/>
                  </a:lnTo>
                  <a:lnTo>
                    <a:pt x="2300706" y="2109889"/>
                  </a:lnTo>
                  <a:lnTo>
                    <a:pt x="2334310" y="2114473"/>
                  </a:lnTo>
                  <a:lnTo>
                    <a:pt x="2338882" y="2104555"/>
                  </a:lnTo>
                  <a:lnTo>
                    <a:pt x="2368156" y="2106765"/>
                  </a:lnTo>
                  <a:lnTo>
                    <a:pt x="2357221" y="2094636"/>
                  </a:lnTo>
                  <a:lnTo>
                    <a:pt x="2399512" y="2092820"/>
                  </a:lnTo>
                  <a:lnTo>
                    <a:pt x="2397429" y="2084171"/>
                  </a:lnTo>
                  <a:lnTo>
                    <a:pt x="2414117" y="2076742"/>
                  </a:lnTo>
                  <a:lnTo>
                    <a:pt x="2438209" y="2075815"/>
                  </a:lnTo>
                  <a:lnTo>
                    <a:pt x="2440914" y="2067229"/>
                  </a:lnTo>
                  <a:lnTo>
                    <a:pt x="2452751" y="2062162"/>
                  </a:lnTo>
                  <a:lnTo>
                    <a:pt x="2476652" y="2059330"/>
                  </a:lnTo>
                  <a:lnTo>
                    <a:pt x="2486368" y="2055164"/>
                  </a:lnTo>
                  <a:lnTo>
                    <a:pt x="2469426" y="2045004"/>
                  </a:lnTo>
                  <a:lnTo>
                    <a:pt x="2486368" y="2030514"/>
                  </a:lnTo>
                  <a:lnTo>
                    <a:pt x="2476296" y="2020582"/>
                  </a:lnTo>
                  <a:lnTo>
                    <a:pt x="2486368" y="2004364"/>
                  </a:lnTo>
                  <a:close/>
                </a:path>
              </a:pathLst>
            </a:custGeom>
            <a:solidFill>
              <a:srgbClr val="9EA0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480221" y="2635554"/>
              <a:ext cx="846455" cy="587375"/>
            </a:xfrm>
            <a:custGeom>
              <a:avLst/>
              <a:gdLst/>
              <a:ahLst/>
              <a:cxnLst/>
              <a:rect l="l" t="t" r="r" b="b"/>
              <a:pathLst>
                <a:path w="846454" h="587375">
                  <a:moveTo>
                    <a:pt x="645871" y="19456"/>
                  </a:moveTo>
                  <a:lnTo>
                    <a:pt x="777100" y="49072"/>
                  </a:lnTo>
                </a:path>
                <a:path w="846454" h="587375">
                  <a:moveTo>
                    <a:pt x="684212" y="8890"/>
                  </a:moveTo>
                  <a:lnTo>
                    <a:pt x="815441" y="38519"/>
                  </a:lnTo>
                </a:path>
                <a:path w="846454" h="587375">
                  <a:moveTo>
                    <a:pt x="141287" y="156527"/>
                  </a:moveTo>
                  <a:lnTo>
                    <a:pt x="301383" y="193548"/>
                  </a:lnTo>
                </a:path>
                <a:path w="846454" h="587375">
                  <a:moveTo>
                    <a:pt x="107950" y="164465"/>
                  </a:moveTo>
                  <a:lnTo>
                    <a:pt x="239179" y="194094"/>
                  </a:lnTo>
                </a:path>
                <a:path w="846454" h="587375">
                  <a:moveTo>
                    <a:pt x="68262" y="172402"/>
                  </a:moveTo>
                  <a:lnTo>
                    <a:pt x="199491" y="202031"/>
                  </a:lnTo>
                </a:path>
                <a:path w="846454" h="587375">
                  <a:moveTo>
                    <a:pt x="33337" y="185102"/>
                  </a:moveTo>
                  <a:lnTo>
                    <a:pt x="164566" y="214731"/>
                  </a:lnTo>
                </a:path>
                <a:path w="846454" h="587375">
                  <a:moveTo>
                    <a:pt x="0" y="194627"/>
                  </a:moveTo>
                  <a:lnTo>
                    <a:pt x="131229" y="224256"/>
                  </a:lnTo>
                </a:path>
                <a:path w="846454" h="587375">
                  <a:moveTo>
                    <a:pt x="12700" y="207327"/>
                  </a:moveTo>
                  <a:lnTo>
                    <a:pt x="143929" y="236956"/>
                  </a:lnTo>
                </a:path>
                <a:path w="846454" h="587375">
                  <a:moveTo>
                    <a:pt x="31750" y="222135"/>
                  </a:moveTo>
                  <a:lnTo>
                    <a:pt x="162979" y="251777"/>
                  </a:lnTo>
                </a:path>
                <a:path w="846454" h="587375">
                  <a:moveTo>
                    <a:pt x="48679" y="235902"/>
                  </a:moveTo>
                  <a:lnTo>
                    <a:pt x="179920" y="265531"/>
                  </a:lnTo>
                </a:path>
                <a:path w="846454" h="587375">
                  <a:moveTo>
                    <a:pt x="63500" y="247535"/>
                  </a:moveTo>
                  <a:lnTo>
                    <a:pt x="194729" y="277177"/>
                  </a:lnTo>
                </a:path>
                <a:path w="846454" h="587375">
                  <a:moveTo>
                    <a:pt x="106895" y="291985"/>
                  </a:moveTo>
                  <a:lnTo>
                    <a:pt x="238125" y="321627"/>
                  </a:lnTo>
                </a:path>
                <a:path w="846454" h="587375">
                  <a:moveTo>
                    <a:pt x="122770" y="306806"/>
                  </a:moveTo>
                  <a:lnTo>
                    <a:pt x="254000" y="336435"/>
                  </a:lnTo>
                </a:path>
                <a:path w="846454" h="587375">
                  <a:moveTo>
                    <a:pt x="140754" y="321627"/>
                  </a:moveTo>
                  <a:lnTo>
                    <a:pt x="271995" y="351256"/>
                  </a:lnTo>
                </a:path>
                <a:path w="846454" h="587375">
                  <a:moveTo>
                    <a:pt x="158750" y="338556"/>
                  </a:moveTo>
                  <a:lnTo>
                    <a:pt x="289979" y="368185"/>
                  </a:lnTo>
                </a:path>
                <a:path w="846454" h="587375">
                  <a:moveTo>
                    <a:pt x="174625" y="353377"/>
                  </a:moveTo>
                  <a:lnTo>
                    <a:pt x="305854" y="382993"/>
                  </a:lnTo>
                </a:path>
                <a:path w="846454" h="587375">
                  <a:moveTo>
                    <a:pt x="188379" y="365010"/>
                  </a:moveTo>
                  <a:lnTo>
                    <a:pt x="319620" y="394639"/>
                  </a:lnTo>
                </a:path>
                <a:path w="846454" h="587375">
                  <a:moveTo>
                    <a:pt x="205320" y="381952"/>
                  </a:moveTo>
                  <a:lnTo>
                    <a:pt x="336550" y="411568"/>
                  </a:lnTo>
                </a:path>
                <a:path w="846454" h="587375">
                  <a:moveTo>
                    <a:pt x="221195" y="395706"/>
                  </a:moveTo>
                  <a:lnTo>
                    <a:pt x="352425" y="425335"/>
                  </a:lnTo>
                </a:path>
                <a:path w="846454" h="587375">
                  <a:moveTo>
                    <a:pt x="239179" y="412635"/>
                  </a:moveTo>
                  <a:lnTo>
                    <a:pt x="370420" y="442277"/>
                  </a:lnTo>
                </a:path>
                <a:path w="846454" h="587375">
                  <a:moveTo>
                    <a:pt x="257175" y="429577"/>
                  </a:moveTo>
                  <a:lnTo>
                    <a:pt x="388404" y="459206"/>
                  </a:lnTo>
                </a:path>
                <a:path w="846454" h="587375">
                  <a:moveTo>
                    <a:pt x="270929" y="445452"/>
                  </a:moveTo>
                  <a:lnTo>
                    <a:pt x="402170" y="475081"/>
                  </a:lnTo>
                </a:path>
                <a:path w="846454" h="587375">
                  <a:moveTo>
                    <a:pt x="286804" y="460260"/>
                  </a:moveTo>
                  <a:lnTo>
                    <a:pt x="418045" y="489889"/>
                  </a:lnTo>
                </a:path>
                <a:path w="846454" h="587375">
                  <a:moveTo>
                    <a:pt x="309029" y="477202"/>
                  </a:moveTo>
                  <a:lnTo>
                    <a:pt x="440270" y="506831"/>
                  </a:lnTo>
                </a:path>
                <a:path w="846454" h="587375">
                  <a:moveTo>
                    <a:pt x="325958" y="493077"/>
                  </a:moveTo>
                  <a:lnTo>
                    <a:pt x="457200" y="522706"/>
                  </a:lnTo>
                </a:path>
                <a:path w="846454" h="587375">
                  <a:moveTo>
                    <a:pt x="341833" y="507898"/>
                  </a:moveTo>
                  <a:lnTo>
                    <a:pt x="473075" y="537514"/>
                  </a:lnTo>
                </a:path>
                <a:path w="846454" h="587375">
                  <a:moveTo>
                    <a:pt x="359829" y="525881"/>
                  </a:moveTo>
                  <a:lnTo>
                    <a:pt x="491058" y="555510"/>
                  </a:lnTo>
                </a:path>
                <a:path w="846454" h="587375">
                  <a:moveTo>
                    <a:pt x="376758" y="542823"/>
                  </a:moveTo>
                  <a:lnTo>
                    <a:pt x="508000" y="572439"/>
                  </a:lnTo>
                </a:path>
                <a:path w="846454" h="587375">
                  <a:moveTo>
                    <a:pt x="393700" y="557631"/>
                  </a:moveTo>
                  <a:lnTo>
                    <a:pt x="524929" y="587260"/>
                  </a:lnTo>
                </a:path>
                <a:path w="846454" h="587375">
                  <a:moveTo>
                    <a:pt x="79375" y="265531"/>
                  </a:moveTo>
                  <a:lnTo>
                    <a:pt x="210616" y="295160"/>
                  </a:lnTo>
                </a:path>
                <a:path w="846454" h="587375">
                  <a:moveTo>
                    <a:pt x="94195" y="279285"/>
                  </a:moveTo>
                  <a:lnTo>
                    <a:pt x="225425" y="308927"/>
                  </a:lnTo>
                </a:path>
                <a:path w="846454" h="587375">
                  <a:moveTo>
                    <a:pt x="714781" y="0"/>
                  </a:moveTo>
                  <a:lnTo>
                    <a:pt x="846010" y="29629"/>
                  </a:lnTo>
                </a:path>
              </a:pathLst>
            </a:custGeom>
            <a:ln w="7620">
              <a:solidFill>
                <a:srgbClr val="9EA0A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99192" y="3243440"/>
              <a:ext cx="2952762" cy="125051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148393" y="2556065"/>
              <a:ext cx="458470" cy="125730"/>
            </a:xfrm>
            <a:custGeom>
              <a:avLst/>
              <a:gdLst/>
              <a:ahLst/>
              <a:cxnLst/>
              <a:rect l="l" t="t" r="r" b="b"/>
              <a:pathLst>
                <a:path w="458470" h="125730">
                  <a:moveTo>
                    <a:pt x="77724" y="70586"/>
                  </a:moveTo>
                  <a:lnTo>
                    <a:pt x="208965" y="100215"/>
                  </a:lnTo>
                </a:path>
                <a:path w="458470" h="125730">
                  <a:moveTo>
                    <a:pt x="110515" y="62255"/>
                  </a:moveTo>
                  <a:lnTo>
                    <a:pt x="241757" y="91884"/>
                  </a:lnTo>
                </a:path>
                <a:path w="458470" h="125730">
                  <a:moveTo>
                    <a:pt x="143306" y="53924"/>
                  </a:moveTo>
                  <a:lnTo>
                    <a:pt x="274548" y="83553"/>
                  </a:lnTo>
                </a:path>
                <a:path w="458470" h="125730">
                  <a:moveTo>
                    <a:pt x="174421" y="44475"/>
                  </a:moveTo>
                  <a:lnTo>
                    <a:pt x="305663" y="74117"/>
                  </a:lnTo>
                </a:path>
                <a:path w="458470" h="125730">
                  <a:moveTo>
                    <a:pt x="202768" y="35585"/>
                  </a:moveTo>
                  <a:lnTo>
                    <a:pt x="334009" y="65201"/>
                  </a:lnTo>
                </a:path>
                <a:path w="458470" h="125730">
                  <a:moveTo>
                    <a:pt x="236118" y="27800"/>
                  </a:moveTo>
                  <a:lnTo>
                    <a:pt x="367347" y="57429"/>
                  </a:lnTo>
                </a:path>
                <a:path w="458470" h="125730">
                  <a:moveTo>
                    <a:pt x="265569" y="19469"/>
                  </a:moveTo>
                  <a:lnTo>
                    <a:pt x="396811" y="49098"/>
                  </a:lnTo>
                </a:path>
                <a:path w="458470" h="125730">
                  <a:moveTo>
                    <a:pt x="298361" y="10579"/>
                  </a:moveTo>
                  <a:lnTo>
                    <a:pt x="429602" y="40208"/>
                  </a:lnTo>
                </a:path>
                <a:path w="458470" h="125730">
                  <a:moveTo>
                    <a:pt x="326694" y="1689"/>
                  </a:moveTo>
                  <a:lnTo>
                    <a:pt x="457936" y="31318"/>
                  </a:lnTo>
                </a:path>
                <a:path w="458470" h="125730">
                  <a:moveTo>
                    <a:pt x="0" y="105587"/>
                  </a:moveTo>
                  <a:lnTo>
                    <a:pt x="365112" y="0"/>
                  </a:lnTo>
                </a:path>
                <a:path w="458470" h="125730">
                  <a:moveTo>
                    <a:pt x="70573" y="125577"/>
                  </a:moveTo>
                  <a:lnTo>
                    <a:pt x="435698" y="19989"/>
                  </a:lnTo>
                </a:path>
              </a:pathLst>
            </a:custGeom>
            <a:ln w="7620">
              <a:solidFill>
                <a:srgbClr val="9EA0A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47873" y="2682773"/>
              <a:ext cx="401612" cy="11258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735643" y="2673540"/>
              <a:ext cx="436245" cy="125730"/>
            </a:xfrm>
            <a:custGeom>
              <a:avLst/>
              <a:gdLst/>
              <a:ahLst/>
              <a:cxnLst/>
              <a:rect l="l" t="t" r="r" b="b"/>
              <a:pathLst>
                <a:path w="436244" h="125730">
                  <a:moveTo>
                    <a:pt x="0" y="105587"/>
                  </a:moveTo>
                  <a:lnTo>
                    <a:pt x="365112" y="0"/>
                  </a:lnTo>
                </a:path>
                <a:path w="436244" h="125730">
                  <a:moveTo>
                    <a:pt x="70573" y="125577"/>
                  </a:moveTo>
                  <a:lnTo>
                    <a:pt x="435686" y="19989"/>
                  </a:lnTo>
                </a:path>
              </a:pathLst>
            </a:custGeom>
            <a:ln w="7620">
              <a:solidFill>
                <a:srgbClr val="9EA0A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83903" y="2698457"/>
              <a:ext cx="317672" cy="9668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11094" y="2788780"/>
              <a:ext cx="302260" cy="66357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687263" y="2921711"/>
              <a:ext cx="516890" cy="186690"/>
            </a:xfrm>
            <a:custGeom>
              <a:avLst/>
              <a:gdLst/>
              <a:ahLst/>
              <a:cxnLst/>
              <a:rect l="l" t="t" r="r" b="b"/>
              <a:pathLst>
                <a:path w="516889" h="186689">
                  <a:moveTo>
                    <a:pt x="33870" y="0"/>
                  </a:moveTo>
                  <a:lnTo>
                    <a:pt x="0" y="33858"/>
                  </a:lnTo>
                  <a:lnTo>
                    <a:pt x="516470" y="186258"/>
                  </a:lnTo>
                  <a:lnTo>
                    <a:pt x="406400" y="127000"/>
                  </a:lnTo>
                  <a:lnTo>
                    <a:pt x="3387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690998" y="2363800"/>
              <a:ext cx="2387600" cy="1196975"/>
            </a:xfrm>
            <a:custGeom>
              <a:avLst/>
              <a:gdLst/>
              <a:ahLst/>
              <a:cxnLst/>
              <a:rect l="l" t="t" r="r" b="b"/>
              <a:pathLst>
                <a:path w="2387600" h="1196975">
                  <a:moveTo>
                    <a:pt x="2344394" y="1196708"/>
                  </a:moveTo>
                  <a:lnTo>
                    <a:pt x="0" y="9550"/>
                  </a:lnTo>
                </a:path>
                <a:path w="2387600" h="1196975">
                  <a:moveTo>
                    <a:pt x="35394" y="0"/>
                  </a:moveTo>
                  <a:lnTo>
                    <a:pt x="2386977" y="117203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06163" y="4221327"/>
              <a:ext cx="382549" cy="51592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70607" y="1604657"/>
              <a:ext cx="4469510" cy="2479166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3849954" y="3943667"/>
              <a:ext cx="2748280" cy="1101725"/>
            </a:xfrm>
            <a:custGeom>
              <a:avLst/>
              <a:gdLst/>
              <a:ahLst/>
              <a:cxnLst/>
              <a:rect l="l" t="t" r="r" b="b"/>
              <a:pathLst>
                <a:path w="2748279" h="1101725">
                  <a:moveTo>
                    <a:pt x="2442641" y="0"/>
                  </a:moveTo>
                  <a:lnTo>
                    <a:pt x="2747911" y="186397"/>
                  </a:lnTo>
                  <a:lnTo>
                    <a:pt x="1008672" y="1101598"/>
                  </a:lnTo>
                  <a:lnTo>
                    <a:pt x="0" y="162877"/>
                  </a:lnTo>
                </a:path>
              </a:pathLst>
            </a:custGeom>
            <a:ln w="9524">
              <a:solidFill>
                <a:srgbClr val="6E707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81147" y="2499512"/>
              <a:ext cx="3511270" cy="1964042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3912438" y="3604056"/>
              <a:ext cx="318135" cy="204470"/>
            </a:xfrm>
            <a:custGeom>
              <a:avLst/>
              <a:gdLst/>
              <a:ahLst/>
              <a:cxnLst/>
              <a:rect l="l" t="t" r="r" b="b"/>
              <a:pathLst>
                <a:path w="318135" h="204470">
                  <a:moveTo>
                    <a:pt x="153492" y="63588"/>
                  </a:moveTo>
                  <a:lnTo>
                    <a:pt x="2451" y="121259"/>
                  </a:lnTo>
                  <a:lnTo>
                    <a:pt x="0" y="204012"/>
                  </a:lnTo>
                  <a:lnTo>
                    <a:pt x="14732" y="186944"/>
                  </a:lnTo>
                  <a:lnTo>
                    <a:pt x="28244" y="176326"/>
                  </a:lnTo>
                  <a:lnTo>
                    <a:pt x="40513" y="142532"/>
                  </a:lnTo>
                  <a:lnTo>
                    <a:pt x="50342" y="135394"/>
                  </a:lnTo>
                  <a:lnTo>
                    <a:pt x="52793" y="165887"/>
                  </a:lnTo>
                  <a:lnTo>
                    <a:pt x="65074" y="157480"/>
                  </a:lnTo>
                  <a:lnTo>
                    <a:pt x="63842" y="121602"/>
                  </a:lnTo>
                  <a:lnTo>
                    <a:pt x="72440" y="117741"/>
                  </a:lnTo>
                  <a:lnTo>
                    <a:pt x="84709" y="126263"/>
                  </a:lnTo>
                  <a:lnTo>
                    <a:pt x="89636" y="157619"/>
                  </a:lnTo>
                  <a:lnTo>
                    <a:pt x="103136" y="157594"/>
                  </a:lnTo>
                  <a:lnTo>
                    <a:pt x="114185" y="138722"/>
                  </a:lnTo>
                  <a:lnTo>
                    <a:pt x="127698" y="132334"/>
                  </a:lnTo>
                  <a:lnTo>
                    <a:pt x="137515" y="150596"/>
                  </a:lnTo>
                  <a:lnTo>
                    <a:pt x="153492" y="144018"/>
                  </a:lnTo>
                  <a:lnTo>
                    <a:pt x="153492" y="63588"/>
                  </a:lnTo>
                  <a:close/>
                </a:path>
                <a:path w="318135" h="204470">
                  <a:moveTo>
                    <a:pt x="317957" y="0"/>
                  </a:moveTo>
                  <a:lnTo>
                    <a:pt x="166992" y="57213"/>
                  </a:lnTo>
                  <a:lnTo>
                    <a:pt x="165760" y="140906"/>
                  </a:lnTo>
                  <a:lnTo>
                    <a:pt x="179273" y="144056"/>
                  </a:lnTo>
                  <a:lnTo>
                    <a:pt x="185407" y="139331"/>
                  </a:lnTo>
                  <a:lnTo>
                    <a:pt x="197688" y="134112"/>
                  </a:lnTo>
                  <a:lnTo>
                    <a:pt x="208737" y="145910"/>
                  </a:lnTo>
                  <a:lnTo>
                    <a:pt x="230847" y="137795"/>
                  </a:lnTo>
                  <a:lnTo>
                    <a:pt x="243128" y="78600"/>
                  </a:lnTo>
                  <a:lnTo>
                    <a:pt x="254177" y="72415"/>
                  </a:lnTo>
                  <a:lnTo>
                    <a:pt x="252945" y="110617"/>
                  </a:lnTo>
                  <a:lnTo>
                    <a:pt x="266446" y="104216"/>
                  </a:lnTo>
                  <a:lnTo>
                    <a:pt x="270141" y="80657"/>
                  </a:lnTo>
                  <a:lnTo>
                    <a:pt x="288556" y="73875"/>
                  </a:lnTo>
                  <a:lnTo>
                    <a:pt x="300837" y="52781"/>
                  </a:lnTo>
                  <a:lnTo>
                    <a:pt x="317957" y="44450"/>
                  </a:lnTo>
                  <a:lnTo>
                    <a:pt x="317957" y="0"/>
                  </a:lnTo>
                  <a:close/>
                </a:path>
              </a:pathLst>
            </a:custGeom>
            <a:solidFill>
              <a:srgbClr val="AFB1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929367" y="3637927"/>
              <a:ext cx="283845" cy="224790"/>
            </a:xfrm>
            <a:custGeom>
              <a:avLst/>
              <a:gdLst/>
              <a:ahLst/>
              <a:cxnLst/>
              <a:rect l="l" t="t" r="r" b="b"/>
              <a:pathLst>
                <a:path w="283845" h="224789">
                  <a:moveTo>
                    <a:pt x="50800" y="177012"/>
                  </a:moveTo>
                  <a:lnTo>
                    <a:pt x="20637" y="192887"/>
                  </a:lnTo>
                  <a:lnTo>
                    <a:pt x="20637" y="75412"/>
                  </a:lnTo>
                  <a:lnTo>
                    <a:pt x="0" y="81762"/>
                  </a:lnTo>
                  <a:lnTo>
                    <a:pt x="0" y="224637"/>
                  </a:lnTo>
                  <a:lnTo>
                    <a:pt x="50800" y="204000"/>
                  </a:lnTo>
                  <a:lnTo>
                    <a:pt x="50800" y="177012"/>
                  </a:lnTo>
                  <a:close/>
                </a:path>
                <a:path w="283845" h="224789">
                  <a:moveTo>
                    <a:pt x="63500" y="137325"/>
                  </a:moveTo>
                  <a:lnTo>
                    <a:pt x="34925" y="148437"/>
                  </a:lnTo>
                  <a:lnTo>
                    <a:pt x="34925" y="167487"/>
                  </a:lnTo>
                  <a:lnTo>
                    <a:pt x="63500" y="156375"/>
                  </a:lnTo>
                  <a:lnTo>
                    <a:pt x="63500" y="137325"/>
                  </a:lnTo>
                  <a:close/>
                </a:path>
                <a:path w="283845" h="224789">
                  <a:moveTo>
                    <a:pt x="119062" y="37312"/>
                  </a:moveTo>
                  <a:lnTo>
                    <a:pt x="109537" y="40487"/>
                  </a:lnTo>
                  <a:lnTo>
                    <a:pt x="109537" y="132562"/>
                  </a:lnTo>
                  <a:lnTo>
                    <a:pt x="119062" y="129387"/>
                  </a:lnTo>
                  <a:lnTo>
                    <a:pt x="119062" y="37312"/>
                  </a:lnTo>
                  <a:close/>
                </a:path>
                <a:path w="283845" h="224789">
                  <a:moveTo>
                    <a:pt x="195795" y="18783"/>
                  </a:moveTo>
                  <a:lnTo>
                    <a:pt x="174091" y="28308"/>
                  </a:lnTo>
                  <a:lnTo>
                    <a:pt x="174091" y="47205"/>
                  </a:lnTo>
                  <a:lnTo>
                    <a:pt x="184150" y="43662"/>
                  </a:lnTo>
                  <a:lnTo>
                    <a:pt x="184150" y="155651"/>
                  </a:lnTo>
                  <a:lnTo>
                    <a:pt x="195795" y="150545"/>
                  </a:lnTo>
                  <a:lnTo>
                    <a:pt x="195795" y="18783"/>
                  </a:lnTo>
                  <a:close/>
                </a:path>
                <a:path w="283845" h="224789">
                  <a:moveTo>
                    <a:pt x="206108" y="14020"/>
                  </a:moveTo>
                  <a:lnTo>
                    <a:pt x="199758" y="17983"/>
                  </a:lnTo>
                  <a:lnTo>
                    <a:pt x="199758" y="149745"/>
                  </a:lnTo>
                  <a:lnTo>
                    <a:pt x="206108" y="145783"/>
                  </a:lnTo>
                  <a:lnTo>
                    <a:pt x="206108" y="14020"/>
                  </a:lnTo>
                  <a:close/>
                </a:path>
                <a:path w="283845" h="224789">
                  <a:moveTo>
                    <a:pt x="283375" y="0"/>
                  </a:moveTo>
                  <a:lnTo>
                    <a:pt x="269875" y="7150"/>
                  </a:lnTo>
                  <a:lnTo>
                    <a:pt x="269875" y="138912"/>
                  </a:lnTo>
                  <a:lnTo>
                    <a:pt x="283375" y="131762"/>
                  </a:lnTo>
                  <a:lnTo>
                    <a:pt x="2833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607373" y="2361488"/>
              <a:ext cx="2949575" cy="2441575"/>
            </a:xfrm>
            <a:custGeom>
              <a:avLst/>
              <a:gdLst/>
              <a:ahLst/>
              <a:cxnLst/>
              <a:rect l="l" t="t" r="r" b="b"/>
              <a:pathLst>
                <a:path w="2949575" h="2441575">
                  <a:moveTo>
                    <a:pt x="2825496" y="2410358"/>
                  </a:moveTo>
                  <a:lnTo>
                    <a:pt x="2948952" y="2441448"/>
                  </a:lnTo>
                </a:path>
                <a:path w="2949575" h="2441575">
                  <a:moveTo>
                    <a:pt x="0" y="203923"/>
                  </a:moveTo>
                  <a:lnTo>
                    <a:pt x="36575" y="0"/>
                  </a:lnTo>
                </a:path>
              </a:pathLst>
            </a:custGeom>
            <a:ln w="986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442781" y="2845206"/>
              <a:ext cx="173355" cy="294005"/>
            </a:xfrm>
            <a:custGeom>
              <a:avLst/>
              <a:gdLst/>
              <a:ahLst/>
              <a:cxnLst/>
              <a:rect l="l" t="t" r="r" b="b"/>
              <a:pathLst>
                <a:path w="173355" h="294005">
                  <a:moveTo>
                    <a:pt x="150875" y="0"/>
                  </a:moveTo>
                  <a:lnTo>
                    <a:pt x="0" y="274332"/>
                  </a:lnTo>
                  <a:lnTo>
                    <a:pt x="25603" y="293522"/>
                  </a:lnTo>
                  <a:lnTo>
                    <a:pt x="172821" y="19215"/>
                  </a:lnTo>
                  <a:lnTo>
                    <a:pt x="1508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458326" y="2858008"/>
              <a:ext cx="144780" cy="267970"/>
            </a:xfrm>
            <a:custGeom>
              <a:avLst/>
              <a:gdLst/>
              <a:ahLst/>
              <a:cxnLst/>
              <a:rect l="l" t="t" r="r" b="b"/>
              <a:pathLst>
                <a:path w="144780" h="267969">
                  <a:moveTo>
                    <a:pt x="0" y="267931"/>
                  </a:moveTo>
                  <a:lnTo>
                    <a:pt x="144475" y="0"/>
                  </a:lnTo>
                </a:path>
              </a:pathLst>
            </a:custGeom>
            <a:ln w="986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11611001" y="6993788"/>
            <a:ext cx="296545" cy="266700"/>
            <a:chOff x="6556400" y="6993788"/>
            <a:chExt cx="296545" cy="266700"/>
          </a:xfrm>
        </p:grpSpPr>
        <p:pic>
          <p:nvPicPr>
            <p:cNvPr id="28" name="object 2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604393" y="7020699"/>
              <a:ext cx="199389" cy="199377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6557772" y="6995160"/>
              <a:ext cx="294005" cy="264160"/>
            </a:xfrm>
            <a:custGeom>
              <a:avLst/>
              <a:gdLst/>
              <a:ahLst/>
              <a:cxnLst/>
              <a:rect l="l" t="t" r="r" b="b"/>
              <a:pathLst>
                <a:path w="294004" h="264159">
                  <a:moveTo>
                    <a:pt x="179666" y="0"/>
                  </a:moveTo>
                  <a:lnTo>
                    <a:pt x="146913" y="99491"/>
                  </a:lnTo>
                  <a:lnTo>
                    <a:pt x="114122" y="0"/>
                  </a:lnTo>
                  <a:lnTo>
                    <a:pt x="131686" y="103009"/>
                  </a:lnTo>
                  <a:lnTo>
                    <a:pt x="55600" y="26327"/>
                  </a:lnTo>
                  <a:lnTo>
                    <a:pt x="119392" y="111785"/>
                  </a:lnTo>
                  <a:lnTo>
                    <a:pt x="14643" y="73152"/>
                  </a:lnTo>
                  <a:lnTo>
                    <a:pt x="112382" y="124650"/>
                  </a:lnTo>
                  <a:lnTo>
                    <a:pt x="0" y="132257"/>
                  </a:lnTo>
                  <a:lnTo>
                    <a:pt x="112382" y="139280"/>
                  </a:lnTo>
                  <a:lnTo>
                    <a:pt x="14643" y="190779"/>
                  </a:lnTo>
                  <a:lnTo>
                    <a:pt x="119392" y="152158"/>
                  </a:lnTo>
                  <a:lnTo>
                    <a:pt x="55600" y="237591"/>
                  </a:lnTo>
                  <a:lnTo>
                    <a:pt x="131686" y="161518"/>
                  </a:lnTo>
                  <a:lnTo>
                    <a:pt x="114122" y="263918"/>
                  </a:lnTo>
                  <a:lnTo>
                    <a:pt x="146913" y="164439"/>
                  </a:lnTo>
                  <a:lnTo>
                    <a:pt x="179666" y="263918"/>
                  </a:lnTo>
                  <a:lnTo>
                    <a:pt x="162102" y="161518"/>
                  </a:lnTo>
                  <a:lnTo>
                    <a:pt x="238201" y="237591"/>
                  </a:lnTo>
                  <a:lnTo>
                    <a:pt x="174409" y="152158"/>
                  </a:lnTo>
                  <a:lnTo>
                    <a:pt x="279171" y="190779"/>
                  </a:lnTo>
                  <a:lnTo>
                    <a:pt x="181432" y="139280"/>
                  </a:lnTo>
                  <a:lnTo>
                    <a:pt x="293789" y="132257"/>
                  </a:lnTo>
                  <a:lnTo>
                    <a:pt x="181432" y="124650"/>
                  </a:lnTo>
                  <a:lnTo>
                    <a:pt x="279171" y="73152"/>
                  </a:lnTo>
                  <a:lnTo>
                    <a:pt x="174409" y="111785"/>
                  </a:lnTo>
                  <a:lnTo>
                    <a:pt x="238201" y="26327"/>
                  </a:lnTo>
                  <a:lnTo>
                    <a:pt x="162102" y="103009"/>
                  </a:lnTo>
                  <a:lnTo>
                    <a:pt x="179666" y="0"/>
                  </a:lnTo>
                  <a:close/>
                </a:path>
              </a:pathLst>
            </a:custGeom>
            <a:solidFill>
              <a:srgbClr val="CFD0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557772" y="6995160"/>
              <a:ext cx="294005" cy="264160"/>
            </a:xfrm>
            <a:custGeom>
              <a:avLst/>
              <a:gdLst/>
              <a:ahLst/>
              <a:cxnLst/>
              <a:rect l="l" t="t" r="r" b="b"/>
              <a:pathLst>
                <a:path w="294004" h="264159">
                  <a:moveTo>
                    <a:pt x="146913" y="99491"/>
                  </a:moveTo>
                  <a:lnTo>
                    <a:pt x="179666" y="0"/>
                  </a:lnTo>
                  <a:lnTo>
                    <a:pt x="162102" y="103009"/>
                  </a:lnTo>
                  <a:lnTo>
                    <a:pt x="238201" y="26327"/>
                  </a:lnTo>
                  <a:lnTo>
                    <a:pt x="174409" y="111785"/>
                  </a:lnTo>
                  <a:lnTo>
                    <a:pt x="279171" y="73152"/>
                  </a:lnTo>
                  <a:lnTo>
                    <a:pt x="181432" y="124650"/>
                  </a:lnTo>
                  <a:lnTo>
                    <a:pt x="293789" y="132257"/>
                  </a:lnTo>
                  <a:lnTo>
                    <a:pt x="181432" y="139280"/>
                  </a:lnTo>
                  <a:lnTo>
                    <a:pt x="279171" y="190779"/>
                  </a:lnTo>
                  <a:lnTo>
                    <a:pt x="174409" y="152158"/>
                  </a:lnTo>
                  <a:lnTo>
                    <a:pt x="238201" y="237591"/>
                  </a:lnTo>
                  <a:lnTo>
                    <a:pt x="162102" y="161518"/>
                  </a:lnTo>
                  <a:lnTo>
                    <a:pt x="179666" y="263918"/>
                  </a:lnTo>
                  <a:lnTo>
                    <a:pt x="146913" y="164439"/>
                  </a:lnTo>
                  <a:lnTo>
                    <a:pt x="114122" y="263918"/>
                  </a:lnTo>
                  <a:lnTo>
                    <a:pt x="131686" y="161518"/>
                  </a:lnTo>
                  <a:lnTo>
                    <a:pt x="55600" y="237591"/>
                  </a:lnTo>
                  <a:lnTo>
                    <a:pt x="119392" y="152158"/>
                  </a:lnTo>
                  <a:lnTo>
                    <a:pt x="14643" y="190779"/>
                  </a:lnTo>
                  <a:lnTo>
                    <a:pt x="112382" y="139280"/>
                  </a:lnTo>
                  <a:lnTo>
                    <a:pt x="0" y="132257"/>
                  </a:lnTo>
                  <a:lnTo>
                    <a:pt x="112382" y="124650"/>
                  </a:lnTo>
                  <a:lnTo>
                    <a:pt x="14643" y="73152"/>
                  </a:lnTo>
                  <a:lnTo>
                    <a:pt x="119392" y="111785"/>
                  </a:lnTo>
                  <a:lnTo>
                    <a:pt x="55600" y="26327"/>
                  </a:lnTo>
                  <a:lnTo>
                    <a:pt x="131686" y="103009"/>
                  </a:lnTo>
                  <a:lnTo>
                    <a:pt x="114122" y="0"/>
                  </a:lnTo>
                  <a:lnTo>
                    <a:pt x="146913" y="99491"/>
                  </a:lnTo>
                  <a:close/>
                </a:path>
              </a:pathLst>
            </a:custGeom>
            <a:ln w="3175">
              <a:solidFill>
                <a:srgbClr val="CFD0D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8472195" y="6004483"/>
            <a:ext cx="2858770" cy="2216150"/>
            <a:chOff x="3417595" y="6004483"/>
            <a:chExt cx="2858770" cy="2216150"/>
          </a:xfrm>
        </p:grpSpPr>
        <p:sp>
          <p:nvSpPr>
            <p:cNvPr id="32" name="object 32"/>
            <p:cNvSpPr/>
            <p:nvPr/>
          </p:nvSpPr>
          <p:spPr>
            <a:xfrm>
              <a:off x="3423945" y="6010833"/>
              <a:ext cx="2846070" cy="2203450"/>
            </a:xfrm>
            <a:custGeom>
              <a:avLst/>
              <a:gdLst/>
              <a:ahLst/>
              <a:cxnLst/>
              <a:rect l="l" t="t" r="r" b="b"/>
              <a:pathLst>
                <a:path w="2846070" h="2203450">
                  <a:moveTo>
                    <a:pt x="1423250" y="0"/>
                  </a:moveTo>
                  <a:lnTo>
                    <a:pt x="0" y="603935"/>
                  </a:lnTo>
                  <a:lnTo>
                    <a:pt x="292023" y="603935"/>
                  </a:lnTo>
                  <a:lnTo>
                    <a:pt x="292023" y="2203323"/>
                  </a:lnTo>
                  <a:lnTo>
                    <a:pt x="2553893" y="2203323"/>
                  </a:lnTo>
                  <a:lnTo>
                    <a:pt x="2553893" y="603935"/>
                  </a:lnTo>
                  <a:lnTo>
                    <a:pt x="2845917" y="603935"/>
                  </a:lnTo>
                  <a:lnTo>
                    <a:pt x="1423250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423945" y="6010833"/>
              <a:ext cx="2846070" cy="2203450"/>
            </a:xfrm>
            <a:custGeom>
              <a:avLst/>
              <a:gdLst/>
              <a:ahLst/>
              <a:cxnLst/>
              <a:rect l="l" t="t" r="r" b="b"/>
              <a:pathLst>
                <a:path w="2846070" h="2203450">
                  <a:moveTo>
                    <a:pt x="292023" y="603935"/>
                  </a:moveTo>
                  <a:lnTo>
                    <a:pt x="0" y="603935"/>
                  </a:lnTo>
                  <a:lnTo>
                    <a:pt x="1423250" y="0"/>
                  </a:lnTo>
                  <a:lnTo>
                    <a:pt x="2845917" y="603935"/>
                  </a:lnTo>
                  <a:lnTo>
                    <a:pt x="2553893" y="603935"/>
                  </a:lnTo>
                  <a:lnTo>
                    <a:pt x="2553893" y="2203323"/>
                  </a:lnTo>
                  <a:lnTo>
                    <a:pt x="292023" y="2203323"/>
                  </a:lnTo>
                  <a:lnTo>
                    <a:pt x="292023" y="603935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106303" y="7154329"/>
              <a:ext cx="545465" cy="863600"/>
            </a:xfrm>
            <a:custGeom>
              <a:avLst/>
              <a:gdLst/>
              <a:ahLst/>
              <a:cxnLst/>
              <a:rect l="l" t="t" r="r" b="b"/>
              <a:pathLst>
                <a:path w="545464" h="863600">
                  <a:moveTo>
                    <a:pt x="545426" y="0"/>
                  </a:moveTo>
                  <a:lnTo>
                    <a:pt x="0" y="0"/>
                  </a:lnTo>
                  <a:lnTo>
                    <a:pt x="0" y="863206"/>
                  </a:lnTo>
                  <a:lnTo>
                    <a:pt x="545426" y="863206"/>
                  </a:lnTo>
                  <a:lnTo>
                    <a:pt x="545426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106303" y="7154329"/>
              <a:ext cx="545465" cy="863600"/>
            </a:xfrm>
            <a:custGeom>
              <a:avLst/>
              <a:gdLst/>
              <a:ahLst/>
              <a:cxnLst/>
              <a:rect l="l" t="t" r="r" b="b"/>
              <a:pathLst>
                <a:path w="545464" h="863600">
                  <a:moveTo>
                    <a:pt x="0" y="863206"/>
                  </a:moveTo>
                  <a:lnTo>
                    <a:pt x="545426" y="863206"/>
                  </a:lnTo>
                  <a:lnTo>
                    <a:pt x="545426" y="0"/>
                  </a:lnTo>
                  <a:lnTo>
                    <a:pt x="0" y="0"/>
                  </a:lnTo>
                  <a:lnTo>
                    <a:pt x="0" y="863206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6" name="object 3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1696141" y="7066623"/>
            <a:ext cx="122770" cy="122199"/>
          </a:xfrm>
          <a:prstGeom prst="rect">
            <a:avLst/>
          </a:prstGeom>
        </p:spPr>
      </p:pic>
      <p:grpSp>
        <p:nvGrpSpPr>
          <p:cNvPr id="37" name="object 37"/>
          <p:cNvGrpSpPr/>
          <p:nvPr/>
        </p:nvGrpSpPr>
        <p:grpSpPr>
          <a:xfrm>
            <a:off x="8885936" y="7412494"/>
            <a:ext cx="177165" cy="308610"/>
            <a:chOff x="3831335" y="7412494"/>
            <a:chExt cx="177165" cy="308610"/>
          </a:xfrm>
        </p:grpSpPr>
        <p:sp>
          <p:nvSpPr>
            <p:cNvPr id="38" name="object 38"/>
            <p:cNvSpPr/>
            <p:nvPr/>
          </p:nvSpPr>
          <p:spPr>
            <a:xfrm>
              <a:off x="3837685" y="7418844"/>
              <a:ext cx="164465" cy="295910"/>
            </a:xfrm>
            <a:custGeom>
              <a:avLst/>
              <a:gdLst/>
              <a:ahLst/>
              <a:cxnLst/>
              <a:rect l="l" t="t" r="r" b="b"/>
              <a:pathLst>
                <a:path w="164464" h="295909">
                  <a:moveTo>
                    <a:pt x="164452" y="0"/>
                  </a:moveTo>
                  <a:lnTo>
                    <a:pt x="0" y="0"/>
                  </a:lnTo>
                  <a:lnTo>
                    <a:pt x="0" y="295528"/>
                  </a:lnTo>
                  <a:lnTo>
                    <a:pt x="164452" y="295528"/>
                  </a:lnTo>
                  <a:lnTo>
                    <a:pt x="164452" y="0"/>
                  </a:lnTo>
                  <a:close/>
                </a:path>
              </a:pathLst>
            </a:custGeom>
            <a:solidFill>
              <a:srgbClr val="D8D9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837685" y="7418844"/>
              <a:ext cx="164465" cy="295910"/>
            </a:xfrm>
            <a:custGeom>
              <a:avLst/>
              <a:gdLst/>
              <a:ahLst/>
              <a:cxnLst/>
              <a:rect l="l" t="t" r="r" b="b"/>
              <a:pathLst>
                <a:path w="164464" h="295909">
                  <a:moveTo>
                    <a:pt x="0" y="295528"/>
                  </a:moveTo>
                  <a:lnTo>
                    <a:pt x="164452" y="295528"/>
                  </a:lnTo>
                  <a:lnTo>
                    <a:pt x="164452" y="0"/>
                  </a:lnTo>
                  <a:lnTo>
                    <a:pt x="0" y="0"/>
                  </a:lnTo>
                  <a:lnTo>
                    <a:pt x="0" y="295528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0" name="object 40"/>
          <p:cNvGrpSpPr/>
          <p:nvPr/>
        </p:nvGrpSpPr>
        <p:grpSpPr>
          <a:xfrm>
            <a:off x="12030545" y="7747445"/>
            <a:ext cx="188595" cy="376555"/>
            <a:chOff x="6975944" y="7747444"/>
            <a:chExt cx="188595" cy="376555"/>
          </a:xfrm>
        </p:grpSpPr>
        <p:sp>
          <p:nvSpPr>
            <p:cNvPr id="41" name="object 41"/>
            <p:cNvSpPr/>
            <p:nvPr/>
          </p:nvSpPr>
          <p:spPr>
            <a:xfrm>
              <a:off x="6977316" y="7748815"/>
              <a:ext cx="185420" cy="374015"/>
            </a:xfrm>
            <a:custGeom>
              <a:avLst/>
              <a:gdLst/>
              <a:ahLst/>
              <a:cxnLst/>
              <a:rect l="l" t="t" r="r" b="b"/>
              <a:pathLst>
                <a:path w="185420" h="374015">
                  <a:moveTo>
                    <a:pt x="147574" y="0"/>
                  </a:moveTo>
                  <a:lnTo>
                    <a:pt x="36347" y="214236"/>
                  </a:lnTo>
                  <a:lnTo>
                    <a:pt x="70802" y="221729"/>
                  </a:lnTo>
                  <a:lnTo>
                    <a:pt x="0" y="373405"/>
                  </a:lnTo>
                  <a:lnTo>
                    <a:pt x="140093" y="176771"/>
                  </a:lnTo>
                  <a:lnTo>
                    <a:pt x="97002" y="161429"/>
                  </a:lnTo>
                  <a:lnTo>
                    <a:pt x="185394" y="29197"/>
                  </a:lnTo>
                  <a:lnTo>
                    <a:pt x="14757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977316" y="7748815"/>
              <a:ext cx="185420" cy="374015"/>
            </a:xfrm>
            <a:custGeom>
              <a:avLst/>
              <a:gdLst/>
              <a:ahLst/>
              <a:cxnLst/>
              <a:rect l="l" t="t" r="r" b="b"/>
              <a:pathLst>
                <a:path w="185420" h="374015">
                  <a:moveTo>
                    <a:pt x="185394" y="29197"/>
                  </a:moveTo>
                  <a:lnTo>
                    <a:pt x="147574" y="0"/>
                  </a:lnTo>
                  <a:lnTo>
                    <a:pt x="36347" y="214236"/>
                  </a:lnTo>
                  <a:lnTo>
                    <a:pt x="70802" y="221729"/>
                  </a:lnTo>
                  <a:lnTo>
                    <a:pt x="0" y="373405"/>
                  </a:lnTo>
                  <a:lnTo>
                    <a:pt x="140093" y="176771"/>
                  </a:lnTo>
                  <a:lnTo>
                    <a:pt x="97002" y="161429"/>
                  </a:lnTo>
                  <a:lnTo>
                    <a:pt x="185394" y="29197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3" name="object 43"/>
          <p:cNvGrpSpPr/>
          <p:nvPr/>
        </p:nvGrpSpPr>
        <p:grpSpPr>
          <a:xfrm>
            <a:off x="7878115" y="6004483"/>
            <a:ext cx="4304665" cy="2733040"/>
            <a:chOff x="2823514" y="6004483"/>
            <a:chExt cx="4304665" cy="2733040"/>
          </a:xfrm>
        </p:grpSpPr>
        <p:sp>
          <p:nvSpPr>
            <p:cNvPr id="44" name="object 44"/>
            <p:cNvSpPr/>
            <p:nvPr/>
          </p:nvSpPr>
          <p:spPr>
            <a:xfrm>
              <a:off x="3423945" y="6010833"/>
              <a:ext cx="2846070" cy="2203450"/>
            </a:xfrm>
            <a:custGeom>
              <a:avLst/>
              <a:gdLst/>
              <a:ahLst/>
              <a:cxnLst/>
              <a:rect l="l" t="t" r="r" b="b"/>
              <a:pathLst>
                <a:path w="2846070" h="2203450">
                  <a:moveTo>
                    <a:pt x="292023" y="603935"/>
                  </a:moveTo>
                  <a:lnTo>
                    <a:pt x="0" y="603935"/>
                  </a:lnTo>
                  <a:lnTo>
                    <a:pt x="1423250" y="0"/>
                  </a:lnTo>
                  <a:lnTo>
                    <a:pt x="2845917" y="603935"/>
                  </a:lnTo>
                  <a:lnTo>
                    <a:pt x="2553893" y="603935"/>
                  </a:lnTo>
                  <a:lnTo>
                    <a:pt x="2553893" y="2203323"/>
                  </a:lnTo>
                  <a:lnTo>
                    <a:pt x="292023" y="2203323"/>
                  </a:lnTo>
                  <a:lnTo>
                    <a:pt x="292023" y="603935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962349" y="7939201"/>
              <a:ext cx="71120" cy="42545"/>
            </a:xfrm>
            <a:custGeom>
              <a:avLst/>
              <a:gdLst/>
              <a:ahLst/>
              <a:cxnLst/>
              <a:rect l="l" t="t" r="r" b="b"/>
              <a:pathLst>
                <a:path w="71120" h="42545">
                  <a:moveTo>
                    <a:pt x="53238" y="29845"/>
                  </a:moveTo>
                  <a:lnTo>
                    <a:pt x="18135" y="29845"/>
                  </a:lnTo>
                  <a:lnTo>
                    <a:pt x="18135" y="42545"/>
                  </a:lnTo>
                  <a:lnTo>
                    <a:pt x="53238" y="42545"/>
                  </a:lnTo>
                  <a:lnTo>
                    <a:pt x="53238" y="29845"/>
                  </a:lnTo>
                  <a:close/>
                </a:path>
                <a:path w="71120" h="42545">
                  <a:moveTo>
                    <a:pt x="62026" y="15201"/>
                  </a:moveTo>
                  <a:lnTo>
                    <a:pt x="8763" y="15201"/>
                  </a:lnTo>
                  <a:lnTo>
                    <a:pt x="8763" y="27901"/>
                  </a:lnTo>
                  <a:lnTo>
                    <a:pt x="62026" y="27901"/>
                  </a:lnTo>
                  <a:lnTo>
                    <a:pt x="62026" y="15201"/>
                  </a:lnTo>
                  <a:close/>
                </a:path>
                <a:path w="71120" h="42545">
                  <a:moveTo>
                    <a:pt x="70802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70802" y="12700"/>
                  </a:lnTo>
                  <a:lnTo>
                    <a:pt x="7080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162488" y="6883374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4630" y="0"/>
                  </a:moveTo>
                  <a:lnTo>
                    <a:pt x="9359" y="0"/>
                  </a:lnTo>
                  <a:lnTo>
                    <a:pt x="4102" y="0"/>
                  </a:lnTo>
                  <a:lnTo>
                    <a:pt x="0" y="4114"/>
                  </a:lnTo>
                  <a:lnTo>
                    <a:pt x="0" y="14643"/>
                  </a:lnTo>
                  <a:lnTo>
                    <a:pt x="4102" y="18745"/>
                  </a:lnTo>
                  <a:lnTo>
                    <a:pt x="14630" y="18745"/>
                  </a:lnTo>
                  <a:lnTo>
                    <a:pt x="18732" y="14643"/>
                  </a:lnTo>
                  <a:lnTo>
                    <a:pt x="18732" y="4114"/>
                  </a:lnTo>
                  <a:lnTo>
                    <a:pt x="1463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823514" y="6811975"/>
              <a:ext cx="1710055" cy="1133475"/>
            </a:xfrm>
            <a:custGeom>
              <a:avLst/>
              <a:gdLst/>
              <a:ahLst/>
              <a:cxnLst/>
              <a:rect l="l" t="t" r="r" b="b"/>
              <a:pathLst>
                <a:path w="1710054" h="1133475">
                  <a:moveTo>
                    <a:pt x="1348333" y="71399"/>
                  </a:moveTo>
                  <a:lnTo>
                    <a:pt x="1353604" y="71399"/>
                  </a:lnTo>
                  <a:lnTo>
                    <a:pt x="1357706" y="75514"/>
                  </a:lnTo>
                  <a:lnTo>
                    <a:pt x="1357706" y="80772"/>
                  </a:lnTo>
                  <a:lnTo>
                    <a:pt x="1357706" y="86042"/>
                  </a:lnTo>
                  <a:lnTo>
                    <a:pt x="1353604" y="90144"/>
                  </a:lnTo>
                  <a:lnTo>
                    <a:pt x="1348333" y="90144"/>
                  </a:lnTo>
                  <a:lnTo>
                    <a:pt x="1343075" y="90144"/>
                  </a:lnTo>
                  <a:lnTo>
                    <a:pt x="1338973" y="86042"/>
                  </a:lnTo>
                  <a:lnTo>
                    <a:pt x="1338973" y="80772"/>
                  </a:lnTo>
                  <a:lnTo>
                    <a:pt x="1338973" y="75514"/>
                  </a:lnTo>
                  <a:lnTo>
                    <a:pt x="1343075" y="71399"/>
                  </a:lnTo>
                  <a:lnTo>
                    <a:pt x="1348333" y="71399"/>
                  </a:lnTo>
                  <a:close/>
                </a:path>
                <a:path w="1710054" h="1133475">
                  <a:moveTo>
                    <a:pt x="584" y="0"/>
                  </a:moveTo>
                  <a:lnTo>
                    <a:pt x="1512785" y="0"/>
                  </a:lnTo>
                </a:path>
                <a:path w="1710054" h="1133475">
                  <a:moveTo>
                    <a:pt x="1351851" y="1057503"/>
                  </a:moveTo>
                  <a:lnTo>
                    <a:pt x="1174521" y="1057503"/>
                  </a:lnTo>
                  <a:lnTo>
                    <a:pt x="1174521" y="1132979"/>
                  </a:lnTo>
                </a:path>
                <a:path w="1710054" h="1133475">
                  <a:moveTo>
                    <a:pt x="584" y="80187"/>
                  </a:moveTo>
                  <a:lnTo>
                    <a:pt x="1348333" y="80187"/>
                  </a:lnTo>
                </a:path>
                <a:path w="1710054" h="1133475">
                  <a:moveTo>
                    <a:pt x="0" y="160934"/>
                  </a:moveTo>
                  <a:lnTo>
                    <a:pt x="1601152" y="160934"/>
                  </a:lnTo>
                </a:path>
                <a:path w="1710054" h="1133475">
                  <a:moveTo>
                    <a:pt x="1395742" y="759028"/>
                  </a:moveTo>
                  <a:lnTo>
                    <a:pt x="1399133" y="744201"/>
                  </a:lnTo>
                  <a:lnTo>
                    <a:pt x="1408395" y="732113"/>
                  </a:lnTo>
                  <a:lnTo>
                    <a:pt x="1422156" y="723973"/>
                  </a:lnTo>
                  <a:lnTo>
                    <a:pt x="1439049" y="720991"/>
                  </a:lnTo>
                  <a:lnTo>
                    <a:pt x="1456028" y="723780"/>
                  </a:lnTo>
                  <a:lnTo>
                    <a:pt x="1469991" y="731450"/>
                  </a:lnTo>
                  <a:lnTo>
                    <a:pt x="1479456" y="742958"/>
                  </a:lnTo>
                  <a:lnTo>
                    <a:pt x="1482940" y="757262"/>
                  </a:lnTo>
                </a:path>
                <a:path w="1710054" h="1133475">
                  <a:moveTo>
                    <a:pt x="1622805" y="759028"/>
                  </a:moveTo>
                  <a:lnTo>
                    <a:pt x="1626288" y="744201"/>
                  </a:lnTo>
                  <a:lnTo>
                    <a:pt x="1635750" y="732113"/>
                  </a:lnTo>
                  <a:lnTo>
                    <a:pt x="1649712" y="723973"/>
                  </a:lnTo>
                  <a:lnTo>
                    <a:pt x="1666697" y="720991"/>
                  </a:lnTo>
                  <a:lnTo>
                    <a:pt x="1683338" y="723780"/>
                  </a:lnTo>
                  <a:lnTo>
                    <a:pt x="1697127" y="731450"/>
                  </a:lnTo>
                  <a:lnTo>
                    <a:pt x="1706528" y="742958"/>
                  </a:lnTo>
                  <a:lnTo>
                    <a:pt x="1710004" y="757262"/>
                  </a:lnTo>
                </a:path>
                <a:path w="1710054" h="1133475">
                  <a:moveTo>
                    <a:pt x="1481759" y="756107"/>
                  </a:moveTo>
                  <a:lnTo>
                    <a:pt x="1622805" y="757859"/>
                  </a:lnTo>
                </a:path>
                <a:path w="1710054" h="1133475">
                  <a:moveTo>
                    <a:pt x="1509864" y="571766"/>
                  </a:moveTo>
                  <a:lnTo>
                    <a:pt x="1495365" y="568280"/>
                  </a:lnTo>
                  <a:lnTo>
                    <a:pt x="1483452" y="558811"/>
                  </a:lnTo>
                  <a:lnTo>
                    <a:pt x="1475382" y="544843"/>
                  </a:lnTo>
                  <a:lnTo>
                    <a:pt x="1472412" y="527862"/>
                  </a:lnTo>
                  <a:lnTo>
                    <a:pt x="1475117" y="510982"/>
                  </a:lnTo>
                  <a:lnTo>
                    <a:pt x="1482647" y="497224"/>
                  </a:lnTo>
                  <a:lnTo>
                    <a:pt x="1494127" y="487961"/>
                  </a:lnTo>
                  <a:lnTo>
                    <a:pt x="1508683" y="484568"/>
                  </a:lnTo>
                </a:path>
                <a:path w="1710054" h="1133475">
                  <a:moveTo>
                    <a:pt x="1602320" y="571766"/>
                  </a:moveTo>
                  <a:lnTo>
                    <a:pt x="1587489" y="568280"/>
                  </a:lnTo>
                  <a:lnTo>
                    <a:pt x="1575401" y="558811"/>
                  </a:lnTo>
                  <a:lnTo>
                    <a:pt x="1567264" y="544843"/>
                  </a:lnTo>
                  <a:lnTo>
                    <a:pt x="1564284" y="527862"/>
                  </a:lnTo>
                  <a:lnTo>
                    <a:pt x="1566990" y="510982"/>
                  </a:lnTo>
                  <a:lnTo>
                    <a:pt x="1574525" y="497224"/>
                  </a:lnTo>
                  <a:lnTo>
                    <a:pt x="1586010" y="487961"/>
                  </a:lnTo>
                  <a:lnTo>
                    <a:pt x="1600568" y="484568"/>
                  </a:lnTo>
                </a:path>
                <a:path w="1710054" h="1133475">
                  <a:moveTo>
                    <a:pt x="1395742" y="804087"/>
                  </a:moveTo>
                  <a:lnTo>
                    <a:pt x="1399225" y="789255"/>
                  </a:lnTo>
                  <a:lnTo>
                    <a:pt x="1408687" y="777168"/>
                  </a:lnTo>
                  <a:lnTo>
                    <a:pt x="1422649" y="769031"/>
                  </a:lnTo>
                  <a:lnTo>
                    <a:pt x="1439633" y="766051"/>
                  </a:lnTo>
                  <a:lnTo>
                    <a:pt x="1456275" y="768759"/>
                  </a:lnTo>
                  <a:lnTo>
                    <a:pt x="1470064" y="776298"/>
                  </a:lnTo>
                  <a:lnTo>
                    <a:pt x="1479465" y="787787"/>
                  </a:lnTo>
                  <a:lnTo>
                    <a:pt x="1482940" y="802347"/>
                  </a:lnTo>
                </a:path>
                <a:path w="1710054" h="1133475">
                  <a:moveTo>
                    <a:pt x="1622805" y="804087"/>
                  </a:moveTo>
                  <a:lnTo>
                    <a:pt x="1626279" y="789255"/>
                  </a:lnTo>
                  <a:lnTo>
                    <a:pt x="1635677" y="777168"/>
                  </a:lnTo>
                  <a:lnTo>
                    <a:pt x="1649466" y="769031"/>
                  </a:lnTo>
                  <a:lnTo>
                    <a:pt x="1666113" y="766051"/>
                  </a:lnTo>
                  <a:lnTo>
                    <a:pt x="1683091" y="768759"/>
                  </a:lnTo>
                  <a:lnTo>
                    <a:pt x="1697054" y="776298"/>
                  </a:lnTo>
                  <a:lnTo>
                    <a:pt x="1706519" y="787787"/>
                  </a:lnTo>
                  <a:lnTo>
                    <a:pt x="1710004" y="802347"/>
                  </a:lnTo>
                </a:path>
                <a:path w="1710054" h="1133475">
                  <a:moveTo>
                    <a:pt x="1482343" y="801154"/>
                  </a:moveTo>
                  <a:lnTo>
                    <a:pt x="1514423" y="801517"/>
                  </a:lnTo>
                  <a:lnTo>
                    <a:pt x="1552867" y="801824"/>
                  </a:lnTo>
                  <a:lnTo>
                    <a:pt x="1591311" y="802239"/>
                  </a:lnTo>
                  <a:lnTo>
                    <a:pt x="1623390" y="802932"/>
                  </a:lnTo>
                </a:path>
                <a:path w="1710054" h="1133475">
                  <a:moveTo>
                    <a:pt x="1395742" y="848563"/>
                  </a:moveTo>
                  <a:lnTo>
                    <a:pt x="1399225" y="834069"/>
                  </a:lnTo>
                  <a:lnTo>
                    <a:pt x="1408687" y="822155"/>
                  </a:lnTo>
                  <a:lnTo>
                    <a:pt x="1422649" y="814082"/>
                  </a:lnTo>
                  <a:lnTo>
                    <a:pt x="1439633" y="811110"/>
                  </a:lnTo>
                  <a:lnTo>
                    <a:pt x="1456275" y="813806"/>
                  </a:lnTo>
                  <a:lnTo>
                    <a:pt x="1470064" y="821275"/>
                  </a:lnTo>
                  <a:lnTo>
                    <a:pt x="1479465" y="832590"/>
                  </a:lnTo>
                  <a:lnTo>
                    <a:pt x="1482940" y="846823"/>
                  </a:lnTo>
                </a:path>
                <a:path w="1710054" h="1133475">
                  <a:moveTo>
                    <a:pt x="1622805" y="848563"/>
                  </a:moveTo>
                  <a:lnTo>
                    <a:pt x="1626279" y="834069"/>
                  </a:lnTo>
                  <a:lnTo>
                    <a:pt x="1635677" y="822155"/>
                  </a:lnTo>
                  <a:lnTo>
                    <a:pt x="1649466" y="814082"/>
                  </a:lnTo>
                  <a:lnTo>
                    <a:pt x="1666113" y="811110"/>
                  </a:lnTo>
                  <a:lnTo>
                    <a:pt x="1683091" y="813806"/>
                  </a:lnTo>
                  <a:lnTo>
                    <a:pt x="1697054" y="821275"/>
                  </a:lnTo>
                  <a:lnTo>
                    <a:pt x="1706519" y="832590"/>
                  </a:lnTo>
                  <a:lnTo>
                    <a:pt x="1710004" y="846823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305858" y="7657617"/>
              <a:ext cx="140335" cy="1270"/>
            </a:xfrm>
            <a:custGeom>
              <a:avLst/>
              <a:gdLst/>
              <a:ahLst/>
              <a:cxnLst/>
              <a:rect l="l" t="t" r="r" b="b"/>
              <a:pathLst>
                <a:path w="140335" h="1270">
                  <a:moveTo>
                    <a:pt x="-6350" y="590"/>
                  </a:moveTo>
                  <a:lnTo>
                    <a:pt x="146227" y="590"/>
                  </a:lnTo>
                </a:path>
              </a:pathLst>
            </a:custGeom>
            <a:ln w="1388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219257" y="7668133"/>
              <a:ext cx="314325" cy="37465"/>
            </a:xfrm>
            <a:custGeom>
              <a:avLst/>
              <a:gdLst/>
              <a:ahLst/>
              <a:cxnLst/>
              <a:rect l="l" t="t" r="r" b="b"/>
              <a:pathLst>
                <a:path w="314325" h="37465">
                  <a:moveTo>
                    <a:pt x="0" y="37465"/>
                  </a:moveTo>
                  <a:lnTo>
                    <a:pt x="3482" y="22974"/>
                  </a:lnTo>
                  <a:lnTo>
                    <a:pt x="12944" y="11055"/>
                  </a:lnTo>
                  <a:lnTo>
                    <a:pt x="26906" y="2974"/>
                  </a:lnTo>
                  <a:lnTo>
                    <a:pt x="43891" y="0"/>
                  </a:lnTo>
                  <a:lnTo>
                    <a:pt x="60532" y="2701"/>
                  </a:lnTo>
                  <a:lnTo>
                    <a:pt x="74321" y="10180"/>
                  </a:lnTo>
                  <a:lnTo>
                    <a:pt x="83722" y="21500"/>
                  </a:lnTo>
                  <a:lnTo>
                    <a:pt x="87198" y="35725"/>
                  </a:lnTo>
                </a:path>
                <a:path w="314325" h="37465">
                  <a:moveTo>
                    <a:pt x="227063" y="37465"/>
                  </a:moveTo>
                  <a:lnTo>
                    <a:pt x="230536" y="22974"/>
                  </a:lnTo>
                  <a:lnTo>
                    <a:pt x="239934" y="11055"/>
                  </a:lnTo>
                  <a:lnTo>
                    <a:pt x="253723" y="2974"/>
                  </a:lnTo>
                  <a:lnTo>
                    <a:pt x="270370" y="0"/>
                  </a:lnTo>
                  <a:lnTo>
                    <a:pt x="287349" y="2701"/>
                  </a:lnTo>
                  <a:lnTo>
                    <a:pt x="301312" y="10180"/>
                  </a:lnTo>
                  <a:lnTo>
                    <a:pt x="310777" y="21500"/>
                  </a:lnTo>
                  <a:lnTo>
                    <a:pt x="314261" y="35725"/>
                  </a:lnTo>
                </a:path>
                <a:path w="314325" h="37465">
                  <a:moveTo>
                    <a:pt x="86601" y="34531"/>
                  </a:moveTo>
                  <a:lnTo>
                    <a:pt x="118589" y="34894"/>
                  </a:lnTo>
                  <a:lnTo>
                    <a:pt x="156832" y="35199"/>
                  </a:lnTo>
                  <a:lnTo>
                    <a:pt x="195075" y="35611"/>
                  </a:lnTo>
                  <a:lnTo>
                    <a:pt x="227063" y="36296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306455" y="7219873"/>
              <a:ext cx="49530" cy="49530"/>
            </a:xfrm>
            <a:custGeom>
              <a:avLst/>
              <a:gdLst/>
              <a:ahLst/>
              <a:cxnLst/>
              <a:rect l="l" t="t" r="r" b="b"/>
              <a:pathLst>
                <a:path w="49529" h="49529">
                  <a:moveTo>
                    <a:pt x="49161" y="0"/>
                  </a:moveTo>
                  <a:lnTo>
                    <a:pt x="0" y="0"/>
                  </a:lnTo>
                  <a:lnTo>
                    <a:pt x="0" y="49174"/>
                  </a:lnTo>
                  <a:lnTo>
                    <a:pt x="49161" y="49174"/>
                  </a:lnTo>
                  <a:lnTo>
                    <a:pt x="4916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306455" y="7219873"/>
              <a:ext cx="49530" cy="49530"/>
            </a:xfrm>
            <a:custGeom>
              <a:avLst/>
              <a:gdLst/>
              <a:ahLst/>
              <a:cxnLst/>
              <a:rect l="l" t="t" r="r" b="b"/>
              <a:pathLst>
                <a:path w="49529" h="49529">
                  <a:moveTo>
                    <a:pt x="0" y="49174"/>
                  </a:moveTo>
                  <a:lnTo>
                    <a:pt x="49161" y="49174"/>
                  </a:lnTo>
                  <a:lnTo>
                    <a:pt x="49161" y="0"/>
                  </a:lnTo>
                  <a:lnTo>
                    <a:pt x="0" y="0"/>
                  </a:lnTo>
                  <a:lnTo>
                    <a:pt x="0" y="49174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316399" y="7229246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23406" y="0"/>
                  </a:moveTo>
                  <a:lnTo>
                    <a:pt x="6438" y="0"/>
                  </a:lnTo>
                  <a:lnTo>
                    <a:pt x="0" y="6451"/>
                  </a:lnTo>
                  <a:lnTo>
                    <a:pt x="0" y="23418"/>
                  </a:lnTo>
                  <a:lnTo>
                    <a:pt x="6438" y="29832"/>
                  </a:lnTo>
                  <a:lnTo>
                    <a:pt x="14643" y="29832"/>
                  </a:lnTo>
                  <a:lnTo>
                    <a:pt x="23406" y="29832"/>
                  </a:lnTo>
                  <a:lnTo>
                    <a:pt x="29844" y="23418"/>
                  </a:lnTo>
                  <a:lnTo>
                    <a:pt x="29844" y="6451"/>
                  </a:lnTo>
                  <a:lnTo>
                    <a:pt x="234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316399" y="7229246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14643" y="29832"/>
                  </a:moveTo>
                  <a:lnTo>
                    <a:pt x="23406" y="29832"/>
                  </a:lnTo>
                  <a:lnTo>
                    <a:pt x="29844" y="23418"/>
                  </a:lnTo>
                  <a:lnTo>
                    <a:pt x="29844" y="15214"/>
                  </a:lnTo>
                  <a:lnTo>
                    <a:pt x="29844" y="6451"/>
                  </a:lnTo>
                  <a:lnTo>
                    <a:pt x="23406" y="0"/>
                  </a:lnTo>
                  <a:lnTo>
                    <a:pt x="14643" y="0"/>
                  </a:lnTo>
                  <a:lnTo>
                    <a:pt x="6438" y="0"/>
                  </a:lnTo>
                  <a:lnTo>
                    <a:pt x="0" y="6451"/>
                  </a:lnTo>
                  <a:lnTo>
                    <a:pt x="0" y="15214"/>
                  </a:lnTo>
                  <a:lnTo>
                    <a:pt x="0" y="23418"/>
                  </a:lnTo>
                  <a:lnTo>
                    <a:pt x="6438" y="29832"/>
                  </a:lnTo>
                  <a:lnTo>
                    <a:pt x="14643" y="29832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398327" y="7219873"/>
              <a:ext cx="49530" cy="49530"/>
            </a:xfrm>
            <a:custGeom>
              <a:avLst/>
              <a:gdLst/>
              <a:ahLst/>
              <a:cxnLst/>
              <a:rect l="l" t="t" r="r" b="b"/>
              <a:pathLst>
                <a:path w="49529" h="49529">
                  <a:moveTo>
                    <a:pt x="49161" y="0"/>
                  </a:moveTo>
                  <a:lnTo>
                    <a:pt x="0" y="0"/>
                  </a:lnTo>
                  <a:lnTo>
                    <a:pt x="0" y="49174"/>
                  </a:lnTo>
                  <a:lnTo>
                    <a:pt x="49161" y="49174"/>
                  </a:lnTo>
                  <a:lnTo>
                    <a:pt x="4916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398327" y="7219873"/>
              <a:ext cx="49530" cy="49530"/>
            </a:xfrm>
            <a:custGeom>
              <a:avLst/>
              <a:gdLst/>
              <a:ahLst/>
              <a:cxnLst/>
              <a:rect l="l" t="t" r="r" b="b"/>
              <a:pathLst>
                <a:path w="49529" h="49529">
                  <a:moveTo>
                    <a:pt x="0" y="49174"/>
                  </a:moveTo>
                  <a:lnTo>
                    <a:pt x="49161" y="49174"/>
                  </a:lnTo>
                  <a:lnTo>
                    <a:pt x="49161" y="0"/>
                  </a:lnTo>
                  <a:lnTo>
                    <a:pt x="0" y="0"/>
                  </a:lnTo>
                  <a:lnTo>
                    <a:pt x="0" y="49174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408284" y="7229246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23393" y="0"/>
                  </a:moveTo>
                  <a:lnTo>
                    <a:pt x="6438" y="0"/>
                  </a:lnTo>
                  <a:lnTo>
                    <a:pt x="0" y="6451"/>
                  </a:lnTo>
                  <a:lnTo>
                    <a:pt x="0" y="23418"/>
                  </a:lnTo>
                  <a:lnTo>
                    <a:pt x="6438" y="29832"/>
                  </a:lnTo>
                  <a:lnTo>
                    <a:pt x="14630" y="29832"/>
                  </a:lnTo>
                  <a:lnTo>
                    <a:pt x="23393" y="29832"/>
                  </a:lnTo>
                  <a:lnTo>
                    <a:pt x="29832" y="23418"/>
                  </a:lnTo>
                  <a:lnTo>
                    <a:pt x="29832" y="6451"/>
                  </a:lnTo>
                  <a:lnTo>
                    <a:pt x="2339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408284" y="7229246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14630" y="29832"/>
                  </a:moveTo>
                  <a:lnTo>
                    <a:pt x="23393" y="29832"/>
                  </a:lnTo>
                  <a:lnTo>
                    <a:pt x="29832" y="23418"/>
                  </a:lnTo>
                  <a:lnTo>
                    <a:pt x="29832" y="15214"/>
                  </a:lnTo>
                  <a:lnTo>
                    <a:pt x="29832" y="6451"/>
                  </a:lnTo>
                  <a:lnTo>
                    <a:pt x="23393" y="0"/>
                  </a:lnTo>
                  <a:lnTo>
                    <a:pt x="14630" y="0"/>
                  </a:lnTo>
                  <a:lnTo>
                    <a:pt x="6438" y="0"/>
                  </a:lnTo>
                  <a:lnTo>
                    <a:pt x="0" y="6451"/>
                  </a:lnTo>
                  <a:lnTo>
                    <a:pt x="0" y="15214"/>
                  </a:lnTo>
                  <a:lnTo>
                    <a:pt x="0" y="23418"/>
                  </a:lnTo>
                  <a:lnTo>
                    <a:pt x="6438" y="29832"/>
                  </a:lnTo>
                  <a:lnTo>
                    <a:pt x="14630" y="29832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295343" y="7339838"/>
              <a:ext cx="93980" cy="635"/>
            </a:xfrm>
            <a:custGeom>
              <a:avLst/>
              <a:gdLst/>
              <a:ahLst/>
              <a:cxnLst/>
              <a:rect l="l" t="t" r="r" b="b"/>
              <a:pathLst>
                <a:path w="93979" h="634">
                  <a:moveTo>
                    <a:pt x="-6350" y="298"/>
                  </a:moveTo>
                  <a:lnTo>
                    <a:pt x="99974" y="298"/>
                  </a:lnTo>
                </a:path>
              </a:pathLst>
            </a:custGeom>
            <a:ln w="13296">
              <a:solidFill>
                <a:srgbClr val="231F2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331043" y="7269632"/>
              <a:ext cx="635" cy="27305"/>
            </a:xfrm>
            <a:custGeom>
              <a:avLst/>
              <a:gdLst/>
              <a:ahLst/>
              <a:cxnLst/>
              <a:rect l="l" t="t" r="r" b="b"/>
              <a:pathLst>
                <a:path w="635" h="27304">
                  <a:moveTo>
                    <a:pt x="285" y="-6350"/>
                  </a:moveTo>
                  <a:lnTo>
                    <a:pt x="285" y="33261"/>
                  </a:lnTo>
                </a:path>
              </a:pathLst>
            </a:custGeom>
            <a:ln w="132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334548" y="7269048"/>
              <a:ext cx="91440" cy="434975"/>
            </a:xfrm>
            <a:custGeom>
              <a:avLst/>
              <a:gdLst/>
              <a:ahLst/>
              <a:cxnLst/>
              <a:rect l="l" t="t" r="r" b="b"/>
              <a:pathLst>
                <a:path w="91439" h="434975">
                  <a:moveTo>
                    <a:pt x="87782" y="26898"/>
                  </a:moveTo>
                  <a:lnTo>
                    <a:pt x="87782" y="0"/>
                  </a:lnTo>
                </a:path>
                <a:path w="91439" h="434975">
                  <a:moveTo>
                    <a:pt x="0" y="385635"/>
                  </a:moveTo>
                  <a:lnTo>
                    <a:pt x="0" y="112941"/>
                  </a:lnTo>
                </a:path>
                <a:path w="91439" h="434975">
                  <a:moveTo>
                    <a:pt x="91287" y="115265"/>
                  </a:moveTo>
                  <a:lnTo>
                    <a:pt x="91287" y="434809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328109" y="7562227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9347" y="0"/>
                  </a:moveTo>
                  <a:lnTo>
                    <a:pt x="2933" y="0"/>
                  </a:lnTo>
                  <a:lnTo>
                    <a:pt x="0" y="2920"/>
                  </a:lnTo>
                  <a:lnTo>
                    <a:pt x="0" y="9372"/>
                  </a:lnTo>
                  <a:lnTo>
                    <a:pt x="2933" y="12293"/>
                  </a:lnTo>
                  <a:lnTo>
                    <a:pt x="6438" y="12293"/>
                  </a:lnTo>
                  <a:lnTo>
                    <a:pt x="9347" y="12293"/>
                  </a:lnTo>
                  <a:lnTo>
                    <a:pt x="12280" y="9372"/>
                  </a:lnTo>
                  <a:lnTo>
                    <a:pt x="12280" y="2920"/>
                  </a:lnTo>
                  <a:lnTo>
                    <a:pt x="934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328109" y="7562227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6438" y="12293"/>
                  </a:moveTo>
                  <a:lnTo>
                    <a:pt x="9347" y="12293"/>
                  </a:lnTo>
                  <a:lnTo>
                    <a:pt x="12280" y="9372"/>
                  </a:lnTo>
                  <a:lnTo>
                    <a:pt x="12280" y="6438"/>
                  </a:lnTo>
                  <a:lnTo>
                    <a:pt x="12280" y="2920"/>
                  </a:lnTo>
                  <a:lnTo>
                    <a:pt x="9347" y="0"/>
                  </a:lnTo>
                  <a:lnTo>
                    <a:pt x="6438" y="0"/>
                  </a:lnTo>
                  <a:lnTo>
                    <a:pt x="2933" y="0"/>
                  </a:lnTo>
                  <a:lnTo>
                    <a:pt x="0" y="2920"/>
                  </a:lnTo>
                  <a:lnTo>
                    <a:pt x="0" y="6438"/>
                  </a:lnTo>
                  <a:lnTo>
                    <a:pt x="0" y="9372"/>
                  </a:lnTo>
                  <a:lnTo>
                    <a:pt x="2933" y="12293"/>
                  </a:lnTo>
                  <a:lnTo>
                    <a:pt x="6438" y="12293"/>
                  </a:lnTo>
                  <a:close/>
                </a:path>
              </a:pathLst>
            </a:custGeom>
            <a:ln w="1269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419396" y="7697406"/>
              <a:ext cx="12065" cy="12700"/>
            </a:xfrm>
            <a:custGeom>
              <a:avLst/>
              <a:gdLst/>
              <a:ahLst/>
              <a:cxnLst/>
              <a:rect l="l" t="t" r="r" b="b"/>
              <a:pathLst>
                <a:path w="12064" h="12700">
                  <a:moveTo>
                    <a:pt x="9372" y="0"/>
                  </a:moveTo>
                  <a:lnTo>
                    <a:pt x="2933" y="0"/>
                  </a:lnTo>
                  <a:lnTo>
                    <a:pt x="0" y="2933"/>
                  </a:lnTo>
                  <a:lnTo>
                    <a:pt x="0" y="9372"/>
                  </a:lnTo>
                  <a:lnTo>
                    <a:pt x="2933" y="12293"/>
                  </a:lnTo>
                  <a:lnTo>
                    <a:pt x="5854" y="12293"/>
                  </a:lnTo>
                  <a:lnTo>
                    <a:pt x="9372" y="12293"/>
                  </a:lnTo>
                  <a:lnTo>
                    <a:pt x="11709" y="9372"/>
                  </a:lnTo>
                  <a:lnTo>
                    <a:pt x="11709" y="2933"/>
                  </a:lnTo>
                  <a:lnTo>
                    <a:pt x="937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419396" y="7697406"/>
              <a:ext cx="12065" cy="12700"/>
            </a:xfrm>
            <a:custGeom>
              <a:avLst/>
              <a:gdLst/>
              <a:ahLst/>
              <a:cxnLst/>
              <a:rect l="l" t="t" r="r" b="b"/>
              <a:pathLst>
                <a:path w="12064" h="12700">
                  <a:moveTo>
                    <a:pt x="5854" y="12293"/>
                  </a:moveTo>
                  <a:lnTo>
                    <a:pt x="9372" y="12293"/>
                  </a:lnTo>
                  <a:lnTo>
                    <a:pt x="11709" y="9372"/>
                  </a:lnTo>
                  <a:lnTo>
                    <a:pt x="11709" y="5854"/>
                  </a:lnTo>
                  <a:lnTo>
                    <a:pt x="11709" y="2933"/>
                  </a:lnTo>
                  <a:lnTo>
                    <a:pt x="9372" y="0"/>
                  </a:lnTo>
                  <a:lnTo>
                    <a:pt x="5854" y="0"/>
                  </a:lnTo>
                  <a:lnTo>
                    <a:pt x="2933" y="0"/>
                  </a:lnTo>
                  <a:lnTo>
                    <a:pt x="0" y="2933"/>
                  </a:lnTo>
                  <a:lnTo>
                    <a:pt x="0" y="5854"/>
                  </a:lnTo>
                  <a:lnTo>
                    <a:pt x="0" y="9372"/>
                  </a:lnTo>
                  <a:lnTo>
                    <a:pt x="2933" y="12293"/>
                  </a:lnTo>
                  <a:lnTo>
                    <a:pt x="5854" y="12293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419396" y="7609052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5">
                  <a:moveTo>
                    <a:pt x="9372" y="0"/>
                  </a:moveTo>
                  <a:lnTo>
                    <a:pt x="2933" y="0"/>
                  </a:lnTo>
                  <a:lnTo>
                    <a:pt x="0" y="2324"/>
                  </a:lnTo>
                  <a:lnTo>
                    <a:pt x="0" y="8762"/>
                  </a:lnTo>
                  <a:lnTo>
                    <a:pt x="2933" y="11709"/>
                  </a:lnTo>
                  <a:lnTo>
                    <a:pt x="5854" y="11709"/>
                  </a:lnTo>
                  <a:lnTo>
                    <a:pt x="9372" y="11709"/>
                  </a:lnTo>
                  <a:lnTo>
                    <a:pt x="11709" y="8762"/>
                  </a:lnTo>
                  <a:lnTo>
                    <a:pt x="11709" y="2324"/>
                  </a:lnTo>
                  <a:lnTo>
                    <a:pt x="937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419396" y="7609052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5">
                  <a:moveTo>
                    <a:pt x="5854" y="11709"/>
                  </a:moveTo>
                  <a:lnTo>
                    <a:pt x="9372" y="11709"/>
                  </a:lnTo>
                  <a:lnTo>
                    <a:pt x="11709" y="8762"/>
                  </a:lnTo>
                  <a:lnTo>
                    <a:pt x="11709" y="5854"/>
                  </a:lnTo>
                  <a:lnTo>
                    <a:pt x="11709" y="2324"/>
                  </a:lnTo>
                  <a:lnTo>
                    <a:pt x="9372" y="0"/>
                  </a:lnTo>
                  <a:lnTo>
                    <a:pt x="5854" y="0"/>
                  </a:lnTo>
                  <a:lnTo>
                    <a:pt x="2933" y="0"/>
                  </a:lnTo>
                  <a:lnTo>
                    <a:pt x="0" y="2324"/>
                  </a:lnTo>
                  <a:lnTo>
                    <a:pt x="0" y="5854"/>
                  </a:lnTo>
                  <a:lnTo>
                    <a:pt x="0" y="8762"/>
                  </a:lnTo>
                  <a:lnTo>
                    <a:pt x="2933" y="11709"/>
                  </a:lnTo>
                  <a:lnTo>
                    <a:pt x="5854" y="11709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328109" y="7651762"/>
              <a:ext cx="12700" cy="12065"/>
            </a:xfrm>
            <a:custGeom>
              <a:avLst/>
              <a:gdLst/>
              <a:ahLst/>
              <a:cxnLst/>
              <a:rect l="l" t="t" r="r" b="b"/>
              <a:pathLst>
                <a:path w="12700" h="12065">
                  <a:moveTo>
                    <a:pt x="9347" y="0"/>
                  </a:moveTo>
                  <a:lnTo>
                    <a:pt x="2933" y="0"/>
                  </a:lnTo>
                  <a:lnTo>
                    <a:pt x="0" y="2921"/>
                  </a:lnTo>
                  <a:lnTo>
                    <a:pt x="0" y="9372"/>
                  </a:lnTo>
                  <a:lnTo>
                    <a:pt x="2933" y="11696"/>
                  </a:lnTo>
                  <a:lnTo>
                    <a:pt x="6438" y="11696"/>
                  </a:lnTo>
                  <a:lnTo>
                    <a:pt x="9347" y="11696"/>
                  </a:lnTo>
                  <a:lnTo>
                    <a:pt x="12280" y="9372"/>
                  </a:lnTo>
                  <a:lnTo>
                    <a:pt x="12280" y="2921"/>
                  </a:lnTo>
                  <a:lnTo>
                    <a:pt x="934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149026" y="7651762"/>
              <a:ext cx="191770" cy="292735"/>
            </a:xfrm>
            <a:custGeom>
              <a:avLst/>
              <a:gdLst/>
              <a:ahLst/>
              <a:cxnLst/>
              <a:rect l="l" t="t" r="r" b="b"/>
              <a:pathLst>
                <a:path w="191770" h="292734">
                  <a:moveTo>
                    <a:pt x="185521" y="11696"/>
                  </a:moveTo>
                  <a:lnTo>
                    <a:pt x="188429" y="11696"/>
                  </a:lnTo>
                  <a:lnTo>
                    <a:pt x="191363" y="9372"/>
                  </a:lnTo>
                  <a:lnTo>
                    <a:pt x="191363" y="5854"/>
                  </a:lnTo>
                  <a:lnTo>
                    <a:pt x="191363" y="2921"/>
                  </a:lnTo>
                  <a:lnTo>
                    <a:pt x="188429" y="0"/>
                  </a:lnTo>
                  <a:lnTo>
                    <a:pt x="185521" y="0"/>
                  </a:lnTo>
                  <a:lnTo>
                    <a:pt x="182016" y="0"/>
                  </a:lnTo>
                  <a:lnTo>
                    <a:pt x="179082" y="2921"/>
                  </a:lnTo>
                  <a:lnTo>
                    <a:pt x="179082" y="5854"/>
                  </a:lnTo>
                  <a:lnTo>
                    <a:pt x="179082" y="9372"/>
                  </a:lnTo>
                  <a:lnTo>
                    <a:pt x="182016" y="11696"/>
                  </a:lnTo>
                  <a:lnTo>
                    <a:pt x="185521" y="11696"/>
                  </a:lnTo>
                  <a:close/>
                </a:path>
                <a:path w="191770" h="292734">
                  <a:moveTo>
                    <a:pt x="0" y="292595"/>
                  </a:moveTo>
                  <a:lnTo>
                    <a:pt x="48577" y="292595"/>
                  </a:lnTo>
                  <a:lnTo>
                    <a:pt x="48577" y="95999"/>
                  </a:lnTo>
                  <a:lnTo>
                    <a:pt x="0" y="95999"/>
                  </a:lnTo>
                  <a:lnTo>
                    <a:pt x="0" y="292595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158399" y="7853083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22821" y="0"/>
                  </a:moveTo>
                  <a:lnTo>
                    <a:pt x="14617" y="0"/>
                  </a:lnTo>
                  <a:lnTo>
                    <a:pt x="6426" y="0"/>
                  </a:lnTo>
                  <a:lnTo>
                    <a:pt x="0" y="7023"/>
                  </a:lnTo>
                  <a:lnTo>
                    <a:pt x="0" y="23406"/>
                  </a:lnTo>
                  <a:lnTo>
                    <a:pt x="6426" y="29844"/>
                  </a:lnTo>
                  <a:lnTo>
                    <a:pt x="22821" y="29844"/>
                  </a:lnTo>
                  <a:lnTo>
                    <a:pt x="29832" y="23406"/>
                  </a:lnTo>
                  <a:lnTo>
                    <a:pt x="29832" y="7023"/>
                  </a:lnTo>
                  <a:lnTo>
                    <a:pt x="228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872217" y="7489063"/>
              <a:ext cx="459740" cy="394335"/>
            </a:xfrm>
            <a:custGeom>
              <a:avLst/>
              <a:gdLst/>
              <a:ahLst/>
              <a:cxnLst/>
              <a:rect l="l" t="t" r="r" b="b"/>
              <a:pathLst>
                <a:path w="459739" h="394334">
                  <a:moveTo>
                    <a:pt x="300799" y="364020"/>
                  </a:moveTo>
                  <a:lnTo>
                    <a:pt x="309003" y="364020"/>
                  </a:lnTo>
                  <a:lnTo>
                    <a:pt x="316014" y="371043"/>
                  </a:lnTo>
                  <a:lnTo>
                    <a:pt x="316014" y="379247"/>
                  </a:lnTo>
                  <a:lnTo>
                    <a:pt x="316014" y="387426"/>
                  </a:lnTo>
                  <a:lnTo>
                    <a:pt x="309003" y="393865"/>
                  </a:lnTo>
                  <a:lnTo>
                    <a:pt x="300799" y="393865"/>
                  </a:lnTo>
                  <a:lnTo>
                    <a:pt x="292608" y="393865"/>
                  </a:lnTo>
                  <a:lnTo>
                    <a:pt x="286181" y="387426"/>
                  </a:lnTo>
                  <a:lnTo>
                    <a:pt x="286181" y="379247"/>
                  </a:lnTo>
                  <a:lnTo>
                    <a:pt x="286181" y="371043"/>
                  </a:lnTo>
                  <a:lnTo>
                    <a:pt x="292608" y="364020"/>
                  </a:lnTo>
                  <a:lnTo>
                    <a:pt x="300799" y="364020"/>
                  </a:lnTo>
                  <a:close/>
                </a:path>
                <a:path w="459739" h="394334">
                  <a:moveTo>
                    <a:pt x="0" y="119989"/>
                  </a:moveTo>
                  <a:lnTo>
                    <a:pt x="22821" y="119989"/>
                  </a:lnTo>
                  <a:lnTo>
                    <a:pt x="22821" y="53263"/>
                  </a:lnTo>
                  <a:lnTo>
                    <a:pt x="0" y="53263"/>
                  </a:lnTo>
                  <a:lnTo>
                    <a:pt x="0" y="119989"/>
                  </a:lnTo>
                  <a:close/>
                </a:path>
                <a:path w="459739" h="394334">
                  <a:moveTo>
                    <a:pt x="85445" y="53263"/>
                  </a:moveTo>
                  <a:lnTo>
                    <a:pt x="85445" y="0"/>
                  </a:lnTo>
                  <a:lnTo>
                    <a:pt x="459397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7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845966" y="7535976"/>
              <a:ext cx="129171" cy="158407"/>
            </a:xfrm>
            <a:prstGeom prst="rect">
              <a:avLst/>
            </a:prstGeom>
          </p:spPr>
        </p:pic>
        <p:sp>
          <p:nvSpPr>
            <p:cNvPr id="72" name="object 72"/>
            <p:cNvSpPr/>
            <p:nvPr/>
          </p:nvSpPr>
          <p:spPr>
            <a:xfrm>
              <a:off x="3882745" y="6893915"/>
              <a:ext cx="696595" cy="1021715"/>
            </a:xfrm>
            <a:custGeom>
              <a:avLst/>
              <a:gdLst/>
              <a:ahLst/>
              <a:cxnLst/>
              <a:rect l="l" t="t" r="r" b="b"/>
              <a:pathLst>
                <a:path w="696595" h="1021715">
                  <a:moveTo>
                    <a:pt x="2349" y="648411"/>
                  </a:moveTo>
                  <a:lnTo>
                    <a:pt x="0" y="545414"/>
                  </a:lnTo>
                  <a:lnTo>
                    <a:pt x="544855" y="545414"/>
                  </a:lnTo>
                </a:path>
                <a:path w="696595" h="1021715">
                  <a:moveTo>
                    <a:pt x="275653" y="888936"/>
                  </a:moveTo>
                  <a:lnTo>
                    <a:pt x="77838" y="888936"/>
                  </a:lnTo>
                  <a:lnTo>
                    <a:pt x="76085" y="715733"/>
                  </a:lnTo>
                </a:path>
                <a:path w="696595" h="1021715">
                  <a:moveTo>
                    <a:pt x="105346" y="648411"/>
                  </a:moveTo>
                  <a:lnTo>
                    <a:pt x="91884" y="648411"/>
                  </a:lnTo>
                  <a:lnTo>
                    <a:pt x="56768" y="715137"/>
                  </a:lnTo>
                  <a:lnTo>
                    <a:pt x="43319" y="715137"/>
                  </a:lnTo>
                </a:path>
                <a:path w="696595" h="1021715">
                  <a:moveTo>
                    <a:pt x="289687" y="872540"/>
                  </a:moveTo>
                  <a:lnTo>
                    <a:pt x="289687" y="0"/>
                  </a:lnTo>
                </a:path>
                <a:path w="696595" h="1021715">
                  <a:moveTo>
                    <a:pt x="293204" y="1021194"/>
                  </a:moveTo>
                  <a:lnTo>
                    <a:pt x="696417" y="1021194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4158399" y="7896987"/>
              <a:ext cx="29845" cy="30480"/>
            </a:xfrm>
            <a:custGeom>
              <a:avLst/>
              <a:gdLst/>
              <a:ahLst/>
              <a:cxnLst/>
              <a:rect l="l" t="t" r="r" b="b"/>
              <a:pathLst>
                <a:path w="29845" h="30479">
                  <a:moveTo>
                    <a:pt x="22821" y="0"/>
                  </a:moveTo>
                  <a:lnTo>
                    <a:pt x="14617" y="0"/>
                  </a:lnTo>
                  <a:lnTo>
                    <a:pt x="6426" y="0"/>
                  </a:lnTo>
                  <a:lnTo>
                    <a:pt x="0" y="7010"/>
                  </a:lnTo>
                  <a:lnTo>
                    <a:pt x="0" y="23380"/>
                  </a:lnTo>
                  <a:lnTo>
                    <a:pt x="6426" y="30403"/>
                  </a:lnTo>
                  <a:lnTo>
                    <a:pt x="22821" y="30403"/>
                  </a:lnTo>
                  <a:lnTo>
                    <a:pt x="29832" y="23380"/>
                  </a:lnTo>
                  <a:lnTo>
                    <a:pt x="29832" y="7010"/>
                  </a:lnTo>
                  <a:lnTo>
                    <a:pt x="228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4158399" y="6813156"/>
              <a:ext cx="174625" cy="1114425"/>
            </a:xfrm>
            <a:custGeom>
              <a:avLst/>
              <a:gdLst/>
              <a:ahLst/>
              <a:cxnLst/>
              <a:rect l="l" t="t" r="r" b="b"/>
              <a:pathLst>
                <a:path w="174625" h="1114425">
                  <a:moveTo>
                    <a:pt x="14617" y="1083830"/>
                  </a:moveTo>
                  <a:lnTo>
                    <a:pt x="22821" y="1083830"/>
                  </a:lnTo>
                  <a:lnTo>
                    <a:pt x="29832" y="1090841"/>
                  </a:lnTo>
                  <a:lnTo>
                    <a:pt x="29832" y="1099019"/>
                  </a:lnTo>
                  <a:lnTo>
                    <a:pt x="29832" y="1107211"/>
                  </a:lnTo>
                  <a:lnTo>
                    <a:pt x="22821" y="1114234"/>
                  </a:lnTo>
                  <a:lnTo>
                    <a:pt x="14617" y="1114234"/>
                  </a:lnTo>
                  <a:lnTo>
                    <a:pt x="6426" y="1114234"/>
                  </a:lnTo>
                  <a:lnTo>
                    <a:pt x="0" y="1107211"/>
                  </a:lnTo>
                  <a:lnTo>
                    <a:pt x="0" y="1099019"/>
                  </a:lnTo>
                  <a:lnTo>
                    <a:pt x="0" y="1090841"/>
                  </a:lnTo>
                  <a:lnTo>
                    <a:pt x="6426" y="1083830"/>
                  </a:lnTo>
                  <a:lnTo>
                    <a:pt x="14617" y="1083830"/>
                  </a:lnTo>
                  <a:close/>
                </a:path>
                <a:path w="174625" h="1114425">
                  <a:moveTo>
                    <a:pt x="174383" y="407301"/>
                  </a:moveTo>
                  <a:lnTo>
                    <a:pt x="174383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4323422" y="6803212"/>
              <a:ext cx="18415" cy="19050"/>
            </a:xfrm>
            <a:custGeom>
              <a:avLst/>
              <a:gdLst/>
              <a:ahLst/>
              <a:cxnLst/>
              <a:rect l="l" t="t" r="r" b="b"/>
              <a:pathLst>
                <a:path w="18414" h="19050">
                  <a:moveTo>
                    <a:pt x="14033" y="0"/>
                  </a:moveTo>
                  <a:lnTo>
                    <a:pt x="9359" y="0"/>
                  </a:lnTo>
                  <a:lnTo>
                    <a:pt x="4102" y="0"/>
                  </a:lnTo>
                  <a:lnTo>
                    <a:pt x="0" y="4089"/>
                  </a:lnTo>
                  <a:lnTo>
                    <a:pt x="0" y="14617"/>
                  </a:lnTo>
                  <a:lnTo>
                    <a:pt x="4102" y="18732"/>
                  </a:lnTo>
                  <a:lnTo>
                    <a:pt x="14033" y="18732"/>
                  </a:lnTo>
                  <a:lnTo>
                    <a:pt x="18135" y="14617"/>
                  </a:lnTo>
                  <a:lnTo>
                    <a:pt x="18135" y="4089"/>
                  </a:lnTo>
                  <a:lnTo>
                    <a:pt x="1403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4323422" y="6803212"/>
              <a:ext cx="103505" cy="421005"/>
            </a:xfrm>
            <a:custGeom>
              <a:avLst/>
              <a:gdLst/>
              <a:ahLst/>
              <a:cxnLst/>
              <a:rect l="l" t="t" r="r" b="b"/>
              <a:pathLst>
                <a:path w="103504" h="421004">
                  <a:moveTo>
                    <a:pt x="9359" y="0"/>
                  </a:moveTo>
                  <a:lnTo>
                    <a:pt x="14033" y="0"/>
                  </a:lnTo>
                  <a:lnTo>
                    <a:pt x="18135" y="4089"/>
                  </a:lnTo>
                  <a:lnTo>
                    <a:pt x="18135" y="9359"/>
                  </a:lnTo>
                  <a:lnTo>
                    <a:pt x="18135" y="14617"/>
                  </a:lnTo>
                  <a:lnTo>
                    <a:pt x="14033" y="18732"/>
                  </a:lnTo>
                  <a:lnTo>
                    <a:pt x="9359" y="18732"/>
                  </a:lnTo>
                  <a:lnTo>
                    <a:pt x="4102" y="18732"/>
                  </a:lnTo>
                  <a:lnTo>
                    <a:pt x="0" y="14617"/>
                  </a:lnTo>
                  <a:lnTo>
                    <a:pt x="0" y="9359"/>
                  </a:lnTo>
                  <a:lnTo>
                    <a:pt x="0" y="4089"/>
                  </a:lnTo>
                  <a:lnTo>
                    <a:pt x="4102" y="0"/>
                  </a:lnTo>
                  <a:lnTo>
                    <a:pt x="9359" y="0"/>
                  </a:lnTo>
                  <a:close/>
                </a:path>
                <a:path w="103504" h="421004">
                  <a:moveTo>
                    <a:pt x="102996" y="420776"/>
                  </a:moveTo>
                  <a:lnTo>
                    <a:pt x="102996" y="169697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4416475" y="6964146"/>
              <a:ext cx="18415" cy="19050"/>
            </a:xfrm>
            <a:custGeom>
              <a:avLst/>
              <a:gdLst/>
              <a:ahLst/>
              <a:cxnLst/>
              <a:rect l="l" t="t" r="r" b="b"/>
              <a:pathLst>
                <a:path w="18414" h="19050">
                  <a:moveTo>
                    <a:pt x="14033" y="0"/>
                  </a:moveTo>
                  <a:lnTo>
                    <a:pt x="9359" y="0"/>
                  </a:lnTo>
                  <a:lnTo>
                    <a:pt x="4089" y="0"/>
                  </a:lnTo>
                  <a:lnTo>
                    <a:pt x="0" y="4102"/>
                  </a:lnTo>
                  <a:lnTo>
                    <a:pt x="0" y="14617"/>
                  </a:lnTo>
                  <a:lnTo>
                    <a:pt x="4089" y="18719"/>
                  </a:lnTo>
                  <a:lnTo>
                    <a:pt x="14033" y="18719"/>
                  </a:lnTo>
                  <a:lnTo>
                    <a:pt x="18148" y="14617"/>
                  </a:lnTo>
                  <a:lnTo>
                    <a:pt x="18148" y="4102"/>
                  </a:lnTo>
                  <a:lnTo>
                    <a:pt x="1403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4416475" y="6964146"/>
              <a:ext cx="18415" cy="19050"/>
            </a:xfrm>
            <a:custGeom>
              <a:avLst/>
              <a:gdLst/>
              <a:ahLst/>
              <a:cxnLst/>
              <a:rect l="l" t="t" r="r" b="b"/>
              <a:pathLst>
                <a:path w="18414" h="19050">
                  <a:moveTo>
                    <a:pt x="9359" y="0"/>
                  </a:moveTo>
                  <a:lnTo>
                    <a:pt x="14033" y="0"/>
                  </a:lnTo>
                  <a:lnTo>
                    <a:pt x="18148" y="4102"/>
                  </a:lnTo>
                  <a:lnTo>
                    <a:pt x="18148" y="9359"/>
                  </a:lnTo>
                  <a:lnTo>
                    <a:pt x="18148" y="14617"/>
                  </a:lnTo>
                  <a:lnTo>
                    <a:pt x="14033" y="18719"/>
                  </a:lnTo>
                  <a:lnTo>
                    <a:pt x="9359" y="18719"/>
                  </a:lnTo>
                  <a:lnTo>
                    <a:pt x="4089" y="18719"/>
                  </a:lnTo>
                  <a:lnTo>
                    <a:pt x="0" y="14617"/>
                  </a:lnTo>
                  <a:lnTo>
                    <a:pt x="0" y="9359"/>
                  </a:lnTo>
                  <a:lnTo>
                    <a:pt x="0" y="4102"/>
                  </a:lnTo>
                  <a:lnTo>
                    <a:pt x="4089" y="0"/>
                  </a:lnTo>
                  <a:lnTo>
                    <a:pt x="9359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4417644" y="7428204"/>
              <a:ext cx="18415" cy="19050"/>
            </a:xfrm>
            <a:custGeom>
              <a:avLst/>
              <a:gdLst/>
              <a:ahLst/>
              <a:cxnLst/>
              <a:rect l="l" t="t" r="r" b="b"/>
              <a:pathLst>
                <a:path w="18414" h="19050">
                  <a:moveTo>
                    <a:pt x="14033" y="0"/>
                  </a:moveTo>
                  <a:lnTo>
                    <a:pt x="8775" y="0"/>
                  </a:lnTo>
                  <a:lnTo>
                    <a:pt x="4102" y="0"/>
                  </a:lnTo>
                  <a:lnTo>
                    <a:pt x="0" y="4114"/>
                  </a:lnTo>
                  <a:lnTo>
                    <a:pt x="0" y="14630"/>
                  </a:lnTo>
                  <a:lnTo>
                    <a:pt x="4102" y="18732"/>
                  </a:lnTo>
                  <a:lnTo>
                    <a:pt x="14033" y="18732"/>
                  </a:lnTo>
                  <a:lnTo>
                    <a:pt x="18135" y="14630"/>
                  </a:lnTo>
                  <a:lnTo>
                    <a:pt x="18135" y="4114"/>
                  </a:lnTo>
                  <a:lnTo>
                    <a:pt x="1403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4417644" y="7428204"/>
              <a:ext cx="18415" cy="19050"/>
            </a:xfrm>
            <a:custGeom>
              <a:avLst/>
              <a:gdLst/>
              <a:ahLst/>
              <a:cxnLst/>
              <a:rect l="l" t="t" r="r" b="b"/>
              <a:pathLst>
                <a:path w="18414" h="19050">
                  <a:moveTo>
                    <a:pt x="8775" y="0"/>
                  </a:moveTo>
                  <a:lnTo>
                    <a:pt x="14033" y="0"/>
                  </a:lnTo>
                  <a:lnTo>
                    <a:pt x="18135" y="4114"/>
                  </a:lnTo>
                  <a:lnTo>
                    <a:pt x="18135" y="9372"/>
                  </a:lnTo>
                  <a:lnTo>
                    <a:pt x="18135" y="14630"/>
                  </a:lnTo>
                  <a:lnTo>
                    <a:pt x="14033" y="18732"/>
                  </a:lnTo>
                  <a:lnTo>
                    <a:pt x="8775" y="18732"/>
                  </a:lnTo>
                  <a:lnTo>
                    <a:pt x="4102" y="18732"/>
                  </a:lnTo>
                  <a:lnTo>
                    <a:pt x="0" y="14630"/>
                  </a:lnTo>
                  <a:lnTo>
                    <a:pt x="0" y="9372"/>
                  </a:lnTo>
                  <a:lnTo>
                    <a:pt x="0" y="4114"/>
                  </a:lnTo>
                  <a:lnTo>
                    <a:pt x="4102" y="0"/>
                  </a:lnTo>
                  <a:lnTo>
                    <a:pt x="8775" y="0"/>
                  </a:lnTo>
                  <a:close/>
                </a:path>
              </a:pathLst>
            </a:custGeom>
            <a:ln w="1269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4322838" y="7479703"/>
              <a:ext cx="18415" cy="18415"/>
            </a:xfrm>
            <a:custGeom>
              <a:avLst/>
              <a:gdLst/>
              <a:ahLst/>
              <a:cxnLst/>
              <a:rect l="l" t="t" r="r" b="b"/>
              <a:pathLst>
                <a:path w="18414" h="18415">
                  <a:moveTo>
                    <a:pt x="14046" y="0"/>
                  </a:moveTo>
                  <a:lnTo>
                    <a:pt x="9359" y="0"/>
                  </a:lnTo>
                  <a:lnTo>
                    <a:pt x="4102" y="0"/>
                  </a:lnTo>
                  <a:lnTo>
                    <a:pt x="0" y="4102"/>
                  </a:lnTo>
                  <a:lnTo>
                    <a:pt x="0" y="14058"/>
                  </a:lnTo>
                  <a:lnTo>
                    <a:pt x="4102" y="18161"/>
                  </a:lnTo>
                  <a:lnTo>
                    <a:pt x="14046" y="18161"/>
                  </a:lnTo>
                  <a:lnTo>
                    <a:pt x="18135" y="14058"/>
                  </a:lnTo>
                  <a:lnTo>
                    <a:pt x="18135" y="4102"/>
                  </a:lnTo>
                  <a:lnTo>
                    <a:pt x="1404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4322838" y="7479703"/>
              <a:ext cx="18415" cy="18415"/>
            </a:xfrm>
            <a:custGeom>
              <a:avLst/>
              <a:gdLst/>
              <a:ahLst/>
              <a:cxnLst/>
              <a:rect l="l" t="t" r="r" b="b"/>
              <a:pathLst>
                <a:path w="18414" h="18415">
                  <a:moveTo>
                    <a:pt x="9359" y="0"/>
                  </a:moveTo>
                  <a:lnTo>
                    <a:pt x="14046" y="0"/>
                  </a:lnTo>
                  <a:lnTo>
                    <a:pt x="18135" y="4102"/>
                  </a:lnTo>
                  <a:lnTo>
                    <a:pt x="18135" y="8801"/>
                  </a:lnTo>
                  <a:lnTo>
                    <a:pt x="18135" y="14058"/>
                  </a:lnTo>
                  <a:lnTo>
                    <a:pt x="14046" y="18161"/>
                  </a:lnTo>
                  <a:lnTo>
                    <a:pt x="9359" y="18161"/>
                  </a:lnTo>
                  <a:lnTo>
                    <a:pt x="4102" y="18161"/>
                  </a:lnTo>
                  <a:lnTo>
                    <a:pt x="0" y="14058"/>
                  </a:lnTo>
                  <a:lnTo>
                    <a:pt x="0" y="8801"/>
                  </a:lnTo>
                  <a:lnTo>
                    <a:pt x="0" y="4102"/>
                  </a:lnTo>
                  <a:lnTo>
                    <a:pt x="4102" y="0"/>
                  </a:lnTo>
                  <a:lnTo>
                    <a:pt x="9359" y="0"/>
                  </a:lnTo>
                  <a:close/>
                </a:path>
              </a:pathLst>
            </a:custGeom>
            <a:ln w="1269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4640605" y="7814449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4630" y="0"/>
                  </a:moveTo>
                  <a:lnTo>
                    <a:pt x="9372" y="0"/>
                  </a:lnTo>
                  <a:lnTo>
                    <a:pt x="4102" y="0"/>
                  </a:lnTo>
                  <a:lnTo>
                    <a:pt x="0" y="4102"/>
                  </a:lnTo>
                  <a:lnTo>
                    <a:pt x="0" y="14643"/>
                  </a:lnTo>
                  <a:lnTo>
                    <a:pt x="4102" y="18732"/>
                  </a:lnTo>
                  <a:lnTo>
                    <a:pt x="14630" y="18732"/>
                  </a:lnTo>
                  <a:lnTo>
                    <a:pt x="18732" y="14643"/>
                  </a:lnTo>
                  <a:lnTo>
                    <a:pt x="18732" y="4102"/>
                  </a:lnTo>
                  <a:lnTo>
                    <a:pt x="1463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4583849" y="7814449"/>
              <a:ext cx="75565" cy="19050"/>
            </a:xfrm>
            <a:custGeom>
              <a:avLst/>
              <a:gdLst/>
              <a:ahLst/>
              <a:cxnLst/>
              <a:rect l="l" t="t" r="r" b="b"/>
              <a:pathLst>
                <a:path w="75564" h="19050">
                  <a:moveTo>
                    <a:pt x="66128" y="0"/>
                  </a:moveTo>
                  <a:lnTo>
                    <a:pt x="71386" y="0"/>
                  </a:lnTo>
                  <a:lnTo>
                    <a:pt x="75488" y="4102"/>
                  </a:lnTo>
                  <a:lnTo>
                    <a:pt x="75488" y="9359"/>
                  </a:lnTo>
                  <a:lnTo>
                    <a:pt x="75488" y="14643"/>
                  </a:lnTo>
                  <a:lnTo>
                    <a:pt x="71386" y="18732"/>
                  </a:lnTo>
                  <a:lnTo>
                    <a:pt x="66128" y="18732"/>
                  </a:lnTo>
                  <a:lnTo>
                    <a:pt x="60858" y="18732"/>
                  </a:lnTo>
                  <a:lnTo>
                    <a:pt x="56756" y="14643"/>
                  </a:lnTo>
                  <a:lnTo>
                    <a:pt x="56756" y="9359"/>
                  </a:lnTo>
                  <a:lnTo>
                    <a:pt x="56756" y="4102"/>
                  </a:lnTo>
                  <a:lnTo>
                    <a:pt x="60858" y="0"/>
                  </a:lnTo>
                  <a:lnTo>
                    <a:pt x="66128" y="0"/>
                  </a:lnTo>
                  <a:close/>
                </a:path>
                <a:path w="75564" h="19050">
                  <a:moveTo>
                    <a:pt x="0" y="9359"/>
                  </a:moveTo>
                  <a:lnTo>
                    <a:pt x="58508" y="9359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4158399" y="7809191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22821" y="0"/>
                  </a:moveTo>
                  <a:lnTo>
                    <a:pt x="14617" y="0"/>
                  </a:lnTo>
                  <a:lnTo>
                    <a:pt x="6426" y="0"/>
                  </a:lnTo>
                  <a:lnTo>
                    <a:pt x="0" y="6426"/>
                  </a:lnTo>
                  <a:lnTo>
                    <a:pt x="0" y="23406"/>
                  </a:lnTo>
                  <a:lnTo>
                    <a:pt x="6426" y="29845"/>
                  </a:lnTo>
                  <a:lnTo>
                    <a:pt x="22821" y="29845"/>
                  </a:lnTo>
                  <a:lnTo>
                    <a:pt x="29832" y="23406"/>
                  </a:lnTo>
                  <a:lnTo>
                    <a:pt x="29832" y="6426"/>
                  </a:lnTo>
                  <a:lnTo>
                    <a:pt x="228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4158399" y="7809191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14617" y="0"/>
                  </a:moveTo>
                  <a:lnTo>
                    <a:pt x="22821" y="0"/>
                  </a:lnTo>
                  <a:lnTo>
                    <a:pt x="29832" y="6426"/>
                  </a:lnTo>
                  <a:lnTo>
                    <a:pt x="29832" y="15214"/>
                  </a:lnTo>
                  <a:lnTo>
                    <a:pt x="29832" y="23406"/>
                  </a:lnTo>
                  <a:lnTo>
                    <a:pt x="22821" y="29845"/>
                  </a:lnTo>
                  <a:lnTo>
                    <a:pt x="14617" y="29845"/>
                  </a:lnTo>
                  <a:lnTo>
                    <a:pt x="6426" y="29845"/>
                  </a:lnTo>
                  <a:lnTo>
                    <a:pt x="0" y="23406"/>
                  </a:lnTo>
                  <a:lnTo>
                    <a:pt x="0" y="15214"/>
                  </a:lnTo>
                  <a:lnTo>
                    <a:pt x="0" y="6426"/>
                  </a:lnTo>
                  <a:lnTo>
                    <a:pt x="6426" y="0"/>
                  </a:lnTo>
                  <a:lnTo>
                    <a:pt x="14617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4158399" y="7765288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22821" y="0"/>
                  </a:moveTo>
                  <a:lnTo>
                    <a:pt x="14617" y="0"/>
                  </a:lnTo>
                  <a:lnTo>
                    <a:pt x="6426" y="0"/>
                  </a:lnTo>
                  <a:lnTo>
                    <a:pt x="0" y="6426"/>
                  </a:lnTo>
                  <a:lnTo>
                    <a:pt x="0" y="22821"/>
                  </a:lnTo>
                  <a:lnTo>
                    <a:pt x="6426" y="29844"/>
                  </a:lnTo>
                  <a:lnTo>
                    <a:pt x="22821" y="29844"/>
                  </a:lnTo>
                  <a:lnTo>
                    <a:pt x="29832" y="22821"/>
                  </a:lnTo>
                  <a:lnTo>
                    <a:pt x="29832" y="6426"/>
                  </a:lnTo>
                  <a:lnTo>
                    <a:pt x="228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4158399" y="7747762"/>
              <a:ext cx="441959" cy="196850"/>
            </a:xfrm>
            <a:custGeom>
              <a:avLst/>
              <a:gdLst/>
              <a:ahLst/>
              <a:cxnLst/>
              <a:rect l="l" t="t" r="r" b="b"/>
              <a:pathLst>
                <a:path w="441960" h="196850">
                  <a:moveTo>
                    <a:pt x="14617" y="17526"/>
                  </a:moveTo>
                  <a:lnTo>
                    <a:pt x="22821" y="17526"/>
                  </a:lnTo>
                  <a:lnTo>
                    <a:pt x="29832" y="23952"/>
                  </a:lnTo>
                  <a:lnTo>
                    <a:pt x="29832" y="32156"/>
                  </a:lnTo>
                  <a:lnTo>
                    <a:pt x="29832" y="40347"/>
                  </a:lnTo>
                  <a:lnTo>
                    <a:pt x="22821" y="47371"/>
                  </a:lnTo>
                  <a:lnTo>
                    <a:pt x="14617" y="47371"/>
                  </a:lnTo>
                  <a:lnTo>
                    <a:pt x="6426" y="47371"/>
                  </a:lnTo>
                  <a:lnTo>
                    <a:pt x="0" y="40347"/>
                  </a:lnTo>
                  <a:lnTo>
                    <a:pt x="0" y="32156"/>
                  </a:lnTo>
                  <a:lnTo>
                    <a:pt x="0" y="23952"/>
                  </a:lnTo>
                  <a:lnTo>
                    <a:pt x="6426" y="17526"/>
                  </a:lnTo>
                  <a:lnTo>
                    <a:pt x="14617" y="17526"/>
                  </a:lnTo>
                  <a:close/>
                </a:path>
                <a:path w="441960" h="196850">
                  <a:moveTo>
                    <a:pt x="393255" y="196596"/>
                  </a:moveTo>
                  <a:lnTo>
                    <a:pt x="441833" y="196596"/>
                  </a:lnTo>
                  <a:lnTo>
                    <a:pt x="441833" y="0"/>
                  </a:lnTo>
                  <a:lnTo>
                    <a:pt x="393255" y="0"/>
                  </a:lnTo>
                  <a:lnTo>
                    <a:pt x="393255" y="196596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4561027" y="7765288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22821" y="0"/>
                  </a:moveTo>
                  <a:lnTo>
                    <a:pt x="14617" y="0"/>
                  </a:lnTo>
                  <a:lnTo>
                    <a:pt x="6426" y="0"/>
                  </a:lnTo>
                  <a:lnTo>
                    <a:pt x="0" y="6426"/>
                  </a:lnTo>
                  <a:lnTo>
                    <a:pt x="0" y="22821"/>
                  </a:lnTo>
                  <a:lnTo>
                    <a:pt x="6426" y="29844"/>
                  </a:lnTo>
                  <a:lnTo>
                    <a:pt x="22821" y="29844"/>
                  </a:lnTo>
                  <a:lnTo>
                    <a:pt x="29844" y="22821"/>
                  </a:lnTo>
                  <a:lnTo>
                    <a:pt x="29844" y="6426"/>
                  </a:lnTo>
                  <a:lnTo>
                    <a:pt x="228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4561027" y="7765288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14617" y="0"/>
                  </a:moveTo>
                  <a:lnTo>
                    <a:pt x="22821" y="0"/>
                  </a:lnTo>
                  <a:lnTo>
                    <a:pt x="29844" y="6426"/>
                  </a:lnTo>
                  <a:lnTo>
                    <a:pt x="29844" y="14630"/>
                  </a:lnTo>
                  <a:lnTo>
                    <a:pt x="29844" y="22821"/>
                  </a:lnTo>
                  <a:lnTo>
                    <a:pt x="22821" y="29844"/>
                  </a:lnTo>
                  <a:lnTo>
                    <a:pt x="14617" y="29844"/>
                  </a:lnTo>
                  <a:lnTo>
                    <a:pt x="6426" y="29844"/>
                  </a:lnTo>
                  <a:lnTo>
                    <a:pt x="0" y="22821"/>
                  </a:lnTo>
                  <a:lnTo>
                    <a:pt x="0" y="14630"/>
                  </a:lnTo>
                  <a:lnTo>
                    <a:pt x="0" y="6426"/>
                  </a:lnTo>
                  <a:lnTo>
                    <a:pt x="6426" y="0"/>
                  </a:lnTo>
                  <a:lnTo>
                    <a:pt x="14617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4561027" y="7809191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22821" y="0"/>
                  </a:moveTo>
                  <a:lnTo>
                    <a:pt x="14617" y="0"/>
                  </a:lnTo>
                  <a:lnTo>
                    <a:pt x="6426" y="0"/>
                  </a:lnTo>
                  <a:lnTo>
                    <a:pt x="0" y="6426"/>
                  </a:lnTo>
                  <a:lnTo>
                    <a:pt x="0" y="23406"/>
                  </a:lnTo>
                  <a:lnTo>
                    <a:pt x="6426" y="29845"/>
                  </a:lnTo>
                  <a:lnTo>
                    <a:pt x="22821" y="29845"/>
                  </a:lnTo>
                  <a:lnTo>
                    <a:pt x="29844" y="23406"/>
                  </a:lnTo>
                  <a:lnTo>
                    <a:pt x="29844" y="6426"/>
                  </a:lnTo>
                  <a:lnTo>
                    <a:pt x="228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4561027" y="7809191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14617" y="0"/>
                  </a:moveTo>
                  <a:lnTo>
                    <a:pt x="22821" y="0"/>
                  </a:lnTo>
                  <a:lnTo>
                    <a:pt x="29844" y="6426"/>
                  </a:lnTo>
                  <a:lnTo>
                    <a:pt x="29844" y="15214"/>
                  </a:lnTo>
                  <a:lnTo>
                    <a:pt x="29844" y="23406"/>
                  </a:lnTo>
                  <a:lnTo>
                    <a:pt x="22821" y="29845"/>
                  </a:lnTo>
                  <a:lnTo>
                    <a:pt x="14617" y="29845"/>
                  </a:lnTo>
                  <a:lnTo>
                    <a:pt x="6426" y="29845"/>
                  </a:lnTo>
                  <a:lnTo>
                    <a:pt x="0" y="23406"/>
                  </a:lnTo>
                  <a:lnTo>
                    <a:pt x="0" y="15214"/>
                  </a:lnTo>
                  <a:lnTo>
                    <a:pt x="0" y="6426"/>
                  </a:lnTo>
                  <a:lnTo>
                    <a:pt x="6426" y="0"/>
                  </a:lnTo>
                  <a:lnTo>
                    <a:pt x="14617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4561027" y="7853083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22821" y="0"/>
                  </a:moveTo>
                  <a:lnTo>
                    <a:pt x="14617" y="0"/>
                  </a:lnTo>
                  <a:lnTo>
                    <a:pt x="6426" y="0"/>
                  </a:lnTo>
                  <a:lnTo>
                    <a:pt x="0" y="7023"/>
                  </a:lnTo>
                  <a:lnTo>
                    <a:pt x="0" y="23406"/>
                  </a:lnTo>
                  <a:lnTo>
                    <a:pt x="6426" y="29844"/>
                  </a:lnTo>
                  <a:lnTo>
                    <a:pt x="22821" y="29844"/>
                  </a:lnTo>
                  <a:lnTo>
                    <a:pt x="29844" y="23406"/>
                  </a:lnTo>
                  <a:lnTo>
                    <a:pt x="29844" y="7023"/>
                  </a:lnTo>
                  <a:lnTo>
                    <a:pt x="228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4561027" y="7853083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14617" y="0"/>
                  </a:moveTo>
                  <a:lnTo>
                    <a:pt x="22821" y="0"/>
                  </a:lnTo>
                  <a:lnTo>
                    <a:pt x="29844" y="7023"/>
                  </a:lnTo>
                  <a:lnTo>
                    <a:pt x="29844" y="15227"/>
                  </a:lnTo>
                  <a:lnTo>
                    <a:pt x="29844" y="23406"/>
                  </a:lnTo>
                  <a:lnTo>
                    <a:pt x="22821" y="29844"/>
                  </a:lnTo>
                  <a:lnTo>
                    <a:pt x="14617" y="29844"/>
                  </a:lnTo>
                  <a:lnTo>
                    <a:pt x="6426" y="29844"/>
                  </a:lnTo>
                  <a:lnTo>
                    <a:pt x="0" y="23406"/>
                  </a:lnTo>
                  <a:lnTo>
                    <a:pt x="0" y="15227"/>
                  </a:lnTo>
                  <a:lnTo>
                    <a:pt x="0" y="7023"/>
                  </a:lnTo>
                  <a:lnTo>
                    <a:pt x="6426" y="0"/>
                  </a:lnTo>
                  <a:lnTo>
                    <a:pt x="14617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4561027" y="7896987"/>
              <a:ext cx="29845" cy="30480"/>
            </a:xfrm>
            <a:custGeom>
              <a:avLst/>
              <a:gdLst/>
              <a:ahLst/>
              <a:cxnLst/>
              <a:rect l="l" t="t" r="r" b="b"/>
              <a:pathLst>
                <a:path w="29845" h="30479">
                  <a:moveTo>
                    <a:pt x="22821" y="0"/>
                  </a:moveTo>
                  <a:lnTo>
                    <a:pt x="14617" y="0"/>
                  </a:lnTo>
                  <a:lnTo>
                    <a:pt x="6426" y="0"/>
                  </a:lnTo>
                  <a:lnTo>
                    <a:pt x="0" y="7010"/>
                  </a:lnTo>
                  <a:lnTo>
                    <a:pt x="0" y="23380"/>
                  </a:lnTo>
                  <a:lnTo>
                    <a:pt x="6426" y="30403"/>
                  </a:lnTo>
                  <a:lnTo>
                    <a:pt x="22821" y="30403"/>
                  </a:lnTo>
                  <a:lnTo>
                    <a:pt x="29844" y="23380"/>
                  </a:lnTo>
                  <a:lnTo>
                    <a:pt x="29844" y="7010"/>
                  </a:lnTo>
                  <a:lnTo>
                    <a:pt x="228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4561027" y="7896987"/>
              <a:ext cx="29845" cy="30480"/>
            </a:xfrm>
            <a:custGeom>
              <a:avLst/>
              <a:gdLst/>
              <a:ahLst/>
              <a:cxnLst/>
              <a:rect l="l" t="t" r="r" b="b"/>
              <a:pathLst>
                <a:path w="29845" h="30479">
                  <a:moveTo>
                    <a:pt x="14617" y="0"/>
                  </a:moveTo>
                  <a:lnTo>
                    <a:pt x="22821" y="0"/>
                  </a:lnTo>
                  <a:lnTo>
                    <a:pt x="29844" y="7010"/>
                  </a:lnTo>
                  <a:lnTo>
                    <a:pt x="29844" y="15189"/>
                  </a:lnTo>
                  <a:lnTo>
                    <a:pt x="29844" y="23380"/>
                  </a:lnTo>
                  <a:lnTo>
                    <a:pt x="22821" y="30403"/>
                  </a:lnTo>
                  <a:lnTo>
                    <a:pt x="14617" y="30403"/>
                  </a:lnTo>
                  <a:lnTo>
                    <a:pt x="6426" y="30403"/>
                  </a:lnTo>
                  <a:lnTo>
                    <a:pt x="0" y="23380"/>
                  </a:lnTo>
                  <a:lnTo>
                    <a:pt x="0" y="15189"/>
                  </a:lnTo>
                  <a:lnTo>
                    <a:pt x="0" y="7010"/>
                  </a:lnTo>
                  <a:lnTo>
                    <a:pt x="6426" y="0"/>
                  </a:lnTo>
                  <a:lnTo>
                    <a:pt x="14617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3950639" y="7678102"/>
              <a:ext cx="18415" cy="18415"/>
            </a:xfrm>
            <a:custGeom>
              <a:avLst/>
              <a:gdLst/>
              <a:ahLst/>
              <a:cxnLst/>
              <a:rect l="l" t="t" r="r" b="b"/>
              <a:pathLst>
                <a:path w="18414" h="18415">
                  <a:moveTo>
                    <a:pt x="14033" y="0"/>
                  </a:moveTo>
                  <a:lnTo>
                    <a:pt x="8775" y="0"/>
                  </a:lnTo>
                  <a:lnTo>
                    <a:pt x="4089" y="0"/>
                  </a:lnTo>
                  <a:lnTo>
                    <a:pt x="0" y="4089"/>
                  </a:lnTo>
                  <a:lnTo>
                    <a:pt x="0" y="14046"/>
                  </a:lnTo>
                  <a:lnTo>
                    <a:pt x="4089" y="18135"/>
                  </a:lnTo>
                  <a:lnTo>
                    <a:pt x="14033" y="18135"/>
                  </a:lnTo>
                  <a:lnTo>
                    <a:pt x="18148" y="14046"/>
                  </a:lnTo>
                  <a:lnTo>
                    <a:pt x="18148" y="4089"/>
                  </a:lnTo>
                  <a:lnTo>
                    <a:pt x="1403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3950639" y="7678102"/>
              <a:ext cx="3177540" cy="534670"/>
            </a:xfrm>
            <a:custGeom>
              <a:avLst/>
              <a:gdLst/>
              <a:ahLst/>
              <a:cxnLst/>
              <a:rect l="l" t="t" r="r" b="b"/>
              <a:pathLst>
                <a:path w="3177540" h="534670">
                  <a:moveTo>
                    <a:pt x="8775" y="0"/>
                  </a:moveTo>
                  <a:lnTo>
                    <a:pt x="14033" y="0"/>
                  </a:lnTo>
                  <a:lnTo>
                    <a:pt x="18148" y="4089"/>
                  </a:lnTo>
                  <a:lnTo>
                    <a:pt x="18148" y="8775"/>
                  </a:lnTo>
                  <a:lnTo>
                    <a:pt x="18148" y="14046"/>
                  </a:lnTo>
                  <a:lnTo>
                    <a:pt x="14033" y="18135"/>
                  </a:lnTo>
                  <a:lnTo>
                    <a:pt x="8775" y="18135"/>
                  </a:lnTo>
                  <a:lnTo>
                    <a:pt x="4089" y="18135"/>
                  </a:lnTo>
                  <a:lnTo>
                    <a:pt x="0" y="14046"/>
                  </a:lnTo>
                  <a:lnTo>
                    <a:pt x="0" y="8775"/>
                  </a:lnTo>
                  <a:lnTo>
                    <a:pt x="0" y="4089"/>
                  </a:lnTo>
                  <a:lnTo>
                    <a:pt x="4089" y="0"/>
                  </a:lnTo>
                  <a:lnTo>
                    <a:pt x="8775" y="0"/>
                  </a:lnTo>
                  <a:close/>
                </a:path>
                <a:path w="3177540" h="534670">
                  <a:moveTo>
                    <a:pt x="2025434" y="534314"/>
                  </a:moveTo>
                  <a:lnTo>
                    <a:pt x="3177146" y="534314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6669557" y="8180794"/>
              <a:ext cx="67310" cy="31750"/>
            </a:xfrm>
            <a:custGeom>
              <a:avLst/>
              <a:gdLst/>
              <a:ahLst/>
              <a:cxnLst/>
              <a:rect l="l" t="t" r="r" b="b"/>
              <a:pathLst>
                <a:path w="67309" h="31750">
                  <a:moveTo>
                    <a:pt x="8191" y="0"/>
                  </a:moveTo>
                  <a:lnTo>
                    <a:pt x="58508" y="0"/>
                  </a:lnTo>
                  <a:lnTo>
                    <a:pt x="66713" y="31622"/>
                  </a:lnTo>
                  <a:lnTo>
                    <a:pt x="0" y="31622"/>
                  </a:lnTo>
                  <a:lnTo>
                    <a:pt x="8191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6689458" y="7186536"/>
              <a:ext cx="27305" cy="994410"/>
            </a:xfrm>
            <a:custGeom>
              <a:avLst/>
              <a:gdLst/>
              <a:ahLst/>
              <a:cxnLst/>
              <a:rect l="l" t="t" r="r" b="b"/>
              <a:pathLst>
                <a:path w="27304" h="994409">
                  <a:moveTo>
                    <a:pt x="26898" y="0"/>
                  </a:moveTo>
                  <a:lnTo>
                    <a:pt x="0" y="0"/>
                  </a:lnTo>
                  <a:lnTo>
                    <a:pt x="0" y="994270"/>
                  </a:lnTo>
                  <a:lnTo>
                    <a:pt x="26898" y="994270"/>
                  </a:lnTo>
                  <a:lnTo>
                    <a:pt x="26898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6689458" y="7186536"/>
              <a:ext cx="27305" cy="994410"/>
            </a:xfrm>
            <a:custGeom>
              <a:avLst/>
              <a:gdLst/>
              <a:ahLst/>
              <a:cxnLst/>
              <a:rect l="l" t="t" r="r" b="b"/>
              <a:pathLst>
                <a:path w="27304" h="994409">
                  <a:moveTo>
                    <a:pt x="26898" y="0"/>
                  </a:moveTo>
                  <a:lnTo>
                    <a:pt x="0" y="0"/>
                  </a:lnTo>
                  <a:lnTo>
                    <a:pt x="0" y="994257"/>
                  </a:lnTo>
                  <a:lnTo>
                    <a:pt x="26898" y="994257"/>
                  </a:lnTo>
                  <a:lnTo>
                    <a:pt x="26898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2" name="object 10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630987" y="7050227"/>
              <a:ext cx="143852" cy="128625"/>
            </a:xfrm>
            <a:prstGeom prst="rect">
              <a:avLst/>
            </a:prstGeom>
          </p:spPr>
        </p:pic>
        <p:sp>
          <p:nvSpPr>
            <p:cNvPr id="103" name="object 103"/>
            <p:cNvSpPr/>
            <p:nvPr/>
          </p:nvSpPr>
          <p:spPr>
            <a:xfrm>
              <a:off x="6142863" y="7927987"/>
              <a:ext cx="223520" cy="244475"/>
            </a:xfrm>
            <a:custGeom>
              <a:avLst/>
              <a:gdLst/>
              <a:ahLst/>
              <a:cxnLst/>
              <a:rect l="l" t="t" r="r" b="b"/>
              <a:pathLst>
                <a:path w="223520" h="244475">
                  <a:moveTo>
                    <a:pt x="222961" y="0"/>
                  </a:moveTo>
                  <a:lnTo>
                    <a:pt x="0" y="0"/>
                  </a:lnTo>
                  <a:lnTo>
                    <a:pt x="0" y="244030"/>
                  </a:lnTo>
                  <a:lnTo>
                    <a:pt x="222961" y="244030"/>
                  </a:lnTo>
                  <a:lnTo>
                    <a:pt x="222961" y="0"/>
                  </a:lnTo>
                  <a:close/>
                </a:path>
              </a:pathLst>
            </a:custGeom>
            <a:solidFill>
              <a:srgbClr val="A4A6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6142863" y="7927987"/>
              <a:ext cx="223520" cy="244475"/>
            </a:xfrm>
            <a:custGeom>
              <a:avLst/>
              <a:gdLst/>
              <a:ahLst/>
              <a:cxnLst/>
              <a:rect l="l" t="t" r="r" b="b"/>
              <a:pathLst>
                <a:path w="223520" h="244475">
                  <a:moveTo>
                    <a:pt x="0" y="0"/>
                  </a:moveTo>
                  <a:lnTo>
                    <a:pt x="222961" y="0"/>
                  </a:lnTo>
                  <a:lnTo>
                    <a:pt x="222961" y="244030"/>
                  </a:lnTo>
                  <a:lnTo>
                    <a:pt x="0" y="24403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6137605" y="7903997"/>
              <a:ext cx="233679" cy="24130"/>
            </a:xfrm>
            <a:custGeom>
              <a:avLst/>
              <a:gdLst/>
              <a:ahLst/>
              <a:cxnLst/>
              <a:rect l="l" t="t" r="r" b="b"/>
              <a:pathLst>
                <a:path w="233679" h="24129">
                  <a:moveTo>
                    <a:pt x="233502" y="0"/>
                  </a:moveTo>
                  <a:lnTo>
                    <a:pt x="0" y="0"/>
                  </a:lnTo>
                  <a:lnTo>
                    <a:pt x="0" y="23990"/>
                  </a:lnTo>
                  <a:lnTo>
                    <a:pt x="233502" y="23990"/>
                  </a:lnTo>
                  <a:lnTo>
                    <a:pt x="233502" y="0"/>
                  </a:lnTo>
                  <a:close/>
                </a:path>
              </a:pathLst>
            </a:custGeom>
            <a:solidFill>
              <a:srgbClr val="A4A6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6137605" y="7903997"/>
              <a:ext cx="233679" cy="24130"/>
            </a:xfrm>
            <a:custGeom>
              <a:avLst/>
              <a:gdLst/>
              <a:ahLst/>
              <a:cxnLst/>
              <a:rect l="l" t="t" r="r" b="b"/>
              <a:pathLst>
                <a:path w="233679" h="24129">
                  <a:moveTo>
                    <a:pt x="233502" y="0"/>
                  </a:moveTo>
                  <a:lnTo>
                    <a:pt x="0" y="0"/>
                  </a:lnTo>
                  <a:lnTo>
                    <a:pt x="0" y="23990"/>
                  </a:lnTo>
                  <a:lnTo>
                    <a:pt x="233502" y="23990"/>
                  </a:lnTo>
                  <a:lnTo>
                    <a:pt x="233502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6127064" y="8172018"/>
              <a:ext cx="254000" cy="38735"/>
            </a:xfrm>
            <a:custGeom>
              <a:avLst/>
              <a:gdLst/>
              <a:ahLst/>
              <a:cxnLst/>
              <a:rect l="l" t="t" r="r" b="b"/>
              <a:pathLst>
                <a:path w="254000" h="38734">
                  <a:moveTo>
                    <a:pt x="253974" y="0"/>
                  </a:moveTo>
                  <a:lnTo>
                    <a:pt x="0" y="0"/>
                  </a:lnTo>
                  <a:lnTo>
                    <a:pt x="0" y="38633"/>
                  </a:lnTo>
                  <a:lnTo>
                    <a:pt x="253974" y="38633"/>
                  </a:lnTo>
                  <a:lnTo>
                    <a:pt x="253974" y="0"/>
                  </a:lnTo>
                  <a:close/>
                </a:path>
              </a:pathLst>
            </a:custGeom>
            <a:solidFill>
              <a:srgbClr val="A4A6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6127064" y="7947875"/>
              <a:ext cx="254000" cy="262890"/>
            </a:xfrm>
            <a:custGeom>
              <a:avLst/>
              <a:gdLst/>
              <a:ahLst/>
              <a:cxnLst/>
              <a:rect l="l" t="t" r="r" b="b"/>
              <a:pathLst>
                <a:path w="254000" h="262890">
                  <a:moveTo>
                    <a:pt x="253974" y="224142"/>
                  </a:moveTo>
                  <a:lnTo>
                    <a:pt x="0" y="224142"/>
                  </a:lnTo>
                  <a:lnTo>
                    <a:pt x="0" y="262775"/>
                  </a:lnTo>
                  <a:lnTo>
                    <a:pt x="253974" y="262775"/>
                  </a:lnTo>
                  <a:lnTo>
                    <a:pt x="253974" y="224142"/>
                  </a:lnTo>
                  <a:close/>
                </a:path>
                <a:path w="254000" h="262890">
                  <a:moveTo>
                    <a:pt x="33934" y="0"/>
                  </a:moveTo>
                  <a:lnTo>
                    <a:pt x="217716" y="0"/>
                  </a:lnTo>
                </a:path>
                <a:path w="254000" h="262890">
                  <a:moveTo>
                    <a:pt x="33934" y="13474"/>
                  </a:moveTo>
                  <a:lnTo>
                    <a:pt x="217716" y="13474"/>
                  </a:lnTo>
                </a:path>
                <a:path w="254000" h="262890">
                  <a:moveTo>
                    <a:pt x="33934" y="26339"/>
                  </a:moveTo>
                  <a:lnTo>
                    <a:pt x="217716" y="26339"/>
                  </a:lnTo>
                </a:path>
                <a:path w="254000" h="262890">
                  <a:moveTo>
                    <a:pt x="33934" y="39801"/>
                  </a:moveTo>
                  <a:lnTo>
                    <a:pt x="217716" y="39801"/>
                  </a:lnTo>
                </a:path>
                <a:path w="254000" h="262890">
                  <a:moveTo>
                    <a:pt x="33934" y="53860"/>
                  </a:moveTo>
                  <a:lnTo>
                    <a:pt x="217716" y="53860"/>
                  </a:lnTo>
                </a:path>
                <a:path w="254000" h="262890">
                  <a:moveTo>
                    <a:pt x="33934" y="67309"/>
                  </a:moveTo>
                  <a:lnTo>
                    <a:pt x="217716" y="67309"/>
                  </a:lnTo>
                </a:path>
                <a:path w="254000" h="262890">
                  <a:moveTo>
                    <a:pt x="33934" y="80771"/>
                  </a:moveTo>
                  <a:lnTo>
                    <a:pt x="217716" y="80771"/>
                  </a:lnTo>
                </a:path>
                <a:path w="254000" h="262890">
                  <a:moveTo>
                    <a:pt x="33934" y="94208"/>
                  </a:moveTo>
                  <a:lnTo>
                    <a:pt x="217716" y="94208"/>
                  </a:lnTo>
                </a:path>
                <a:path w="254000" h="262890">
                  <a:moveTo>
                    <a:pt x="33934" y="107695"/>
                  </a:moveTo>
                  <a:lnTo>
                    <a:pt x="217716" y="107695"/>
                  </a:lnTo>
                </a:path>
                <a:path w="254000" h="262890">
                  <a:moveTo>
                    <a:pt x="33934" y="121742"/>
                  </a:moveTo>
                  <a:lnTo>
                    <a:pt x="217716" y="121742"/>
                  </a:lnTo>
                </a:path>
                <a:path w="254000" h="262890">
                  <a:moveTo>
                    <a:pt x="33934" y="135191"/>
                  </a:moveTo>
                  <a:lnTo>
                    <a:pt x="217716" y="135191"/>
                  </a:lnTo>
                </a:path>
                <a:path w="254000" h="262890">
                  <a:moveTo>
                    <a:pt x="33934" y="148653"/>
                  </a:moveTo>
                  <a:lnTo>
                    <a:pt x="217716" y="14865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4531182" y="7614323"/>
              <a:ext cx="2171700" cy="749300"/>
            </a:xfrm>
            <a:custGeom>
              <a:avLst/>
              <a:gdLst/>
              <a:ahLst/>
              <a:cxnLst/>
              <a:rect l="l" t="t" r="r" b="b"/>
              <a:pathLst>
                <a:path w="2171700" h="749300">
                  <a:moveTo>
                    <a:pt x="0" y="0"/>
                  </a:moveTo>
                  <a:lnTo>
                    <a:pt x="767232" y="7010"/>
                  </a:lnTo>
                  <a:lnTo>
                    <a:pt x="769556" y="428942"/>
                  </a:lnTo>
                  <a:lnTo>
                    <a:pt x="1607591" y="429539"/>
                  </a:lnTo>
                </a:path>
                <a:path w="2171700" h="749300">
                  <a:moveTo>
                    <a:pt x="2171153" y="598093"/>
                  </a:moveTo>
                  <a:lnTo>
                    <a:pt x="2171153" y="749058"/>
                  </a:lnTo>
                  <a:lnTo>
                    <a:pt x="416077" y="749058"/>
                  </a:lnTo>
                  <a:lnTo>
                    <a:pt x="422516" y="81343"/>
                  </a:lnTo>
                  <a:lnTo>
                    <a:pt x="3505" y="81343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0" name="object 11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531258" y="6816344"/>
              <a:ext cx="1157973" cy="772121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644045" y="8380984"/>
              <a:ext cx="297446" cy="356235"/>
            </a:xfrm>
            <a:prstGeom prst="rect">
              <a:avLst/>
            </a:prstGeom>
          </p:spPr>
        </p:pic>
        <p:pic>
          <p:nvPicPr>
            <p:cNvPr id="112" name="object 11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947238" y="6458851"/>
              <a:ext cx="401015" cy="318401"/>
            </a:xfrm>
            <a:prstGeom prst="rect">
              <a:avLst/>
            </a:prstGeom>
          </p:spPr>
        </p:pic>
        <p:pic>
          <p:nvPicPr>
            <p:cNvPr id="113" name="object 11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954143" y="8419909"/>
              <a:ext cx="107556" cy="64071"/>
            </a:xfrm>
            <a:prstGeom prst="rect">
              <a:avLst/>
            </a:prstGeom>
          </p:spPr>
        </p:pic>
        <p:pic>
          <p:nvPicPr>
            <p:cNvPr id="114" name="object 11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954143" y="8419909"/>
              <a:ext cx="107556" cy="64071"/>
            </a:xfrm>
            <a:prstGeom prst="rect">
              <a:avLst/>
            </a:prstGeom>
          </p:spPr>
        </p:pic>
      </p:grpSp>
      <p:sp>
        <p:nvSpPr>
          <p:cNvPr id="115" name="object 115"/>
          <p:cNvSpPr txBox="1"/>
          <p:nvPr/>
        </p:nvSpPr>
        <p:spPr>
          <a:xfrm>
            <a:off x="5773111" y="709315"/>
            <a:ext cx="109791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-5" dirty="0" err="1" smtClean="0">
                <a:solidFill>
                  <a:srgbClr val="171514"/>
                </a:solidFill>
                <a:latin typeface="Tahoma"/>
                <a:cs typeface="Tahoma"/>
              </a:rPr>
              <a:t>ExteriorCableado</a:t>
            </a:r>
            <a:r>
              <a:rPr lang="es-ES" sz="9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7968877" y="669946"/>
            <a:ext cx="46615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Además,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muchas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casas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alguna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forma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instalación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eléctrica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exterior</a:t>
            </a:r>
            <a:r>
              <a:rPr lang="es-ES" sz="9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cableado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Puertas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iluminación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exterior,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cercas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electrónicas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perros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equipos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filtración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piscinas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algunos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ejemplos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eléctricos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exteriores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hoy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7094840" y="2195687"/>
            <a:ext cx="115062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Control</a:t>
            </a:r>
            <a:r>
              <a:rPr sz="6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puerta</a:t>
            </a:r>
            <a:r>
              <a:rPr sz="6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seguridad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7092466" y="3167243"/>
            <a:ext cx="617220" cy="311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Bajo</a:t>
            </a:r>
            <a:r>
              <a:rPr sz="9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0B0806"/>
                </a:solidFill>
                <a:latin typeface="Microsoft Sans Serif"/>
                <a:cs typeface="Microsoft Sans Serif"/>
              </a:rPr>
              <a:t>tierra</a:t>
            </a:r>
            <a:endParaRPr sz="950">
              <a:latin typeface="Microsoft Sans Serif"/>
              <a:cs typeface="Microsoft Sans Serif"/>
            </a:endParaRPr>
          </a:p>
          <a:p>
            <a:pPr marL="203200">
              <a:spcBef>
                <a:spcPts val="509"/>
              </a:spcBef>
            </a:pPr>
            <a:r>
              <a:rPr sz="5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Alambrado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11024626" y="3237093"/>
            <a:ext cx="770890" cy="293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Filtración</a:t>
            </a:r>
            <a:r>
              <a:rPr sz="60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0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piscinas</a:t>
            </a:r>
            <a:endParaRPr sz="60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600">
              <a:latin typeface="Microsoft Sans Serif"/>
              <a:cs typeface="Microsoft Sans Serif"/>
            </a:endParaRPr>
          </a:p>
          <a:p>
            <a:pPr marL="216535"/>
            <a:r>
              <a:rPr sz="5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Encendiendo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10653369" y="4748391"/>
            <a:ext cx="121856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Valla</a:t>
            </a:r>
            <a:r>
              <a:rPr sz="7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electrónica</a:t>
            </a:r>
            <a:r>
              <a:rPr sz="7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para</a:t>
            </a:r>
            <a:r>
              <a:rPr sz="7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perros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7968940" y="5254645"/>
            <a:ext cx="43649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rayo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nube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cerca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cableado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subterráneo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provocar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pico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tiene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ruta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directa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distribución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doméstica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9319407" y="6627428"/>
            <a:ext cx="213360" cy="35052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>
              <a:spcBef>
                <a:spcPts val="420"/>
              </a:spcBef>
            </a:pPr>
            <a:r>
              <a:rPr sz="8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A</a:t>
            </a:r>
            <a:endParaRPr sz="800">
              <a:latin typeface="Microsoft Sans Serif"/>
              <a:cs typeface="Microsoft Sans Serif"/>
            </a:endParaRPr>
          </a:p>
          <a:p>
            <a:pPr marL="133985">
              <a:spcBef>
                <a:spcPts val="320"/>
              </a:spcBef>
            </a:pPr>
            <a:r>
              <a:rPr sz="8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B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9106042" y="7066848"/>
            <a:ext cx="123189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norte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8807956" y="7150043"/>
            <a:ext cx="298450" cy="2513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Tipo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2</a:t>
            </a:r>
            <a:endParaRPr sz="750">
              <a:latin typeface="Microsoft Sans Serif"/>
              <a:cs typeface="Microsoft Sans Serif"/>
            </a:endParaRPr>
          </a:p>
          <a:p>
            <a:pPr marL="60325">
              <a:spcBef>
                <a:spcPts val="10"/>
              </a:spcBef>
            </a:pPr>
            <a:r>
              <a:rPr sz="800" spc="-50" dirty="0">
                <a:solidFill>
                  <a:srgbClr val="0B0806"/>
                </a:solidFill>
                <a:latin typeface="Microsoft Sans Serif"/>
                <a:cs typeface="Microsoft Sans Serif"/>
              </a:rPr>
              <a:t>SPD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8999306" y="8250091"/>
            <a:ext cx="76454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Entrada</a:t>
            </a:r>
            <a:r>
              <a:rPr sz="65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servicio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9106537" y="8384710"/>
            <a:ext cx="55118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Centro</a:t>
            </a:r>
            <a:r>
              <a:rPr sz="55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carga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10082099" y="8384710"/>
            <a:ext cx="35496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41630" algn="l"/>
              </a:tabLst>
            </a:pPr>
            <a:r>
              <a:rPr sz="550" u="sng" dirty="0">
                <a:solidFill>
                  <a:srgbClr val="0B0806"/>
                </a:solidFill>
                <a:uFill>
                  <a:solidFill>
                    <a:srgbClr val="6E7072"/>
                  </a:solidFill>
                </a:uFill>
                <a:latin typeface="Times New Roman"/>
                <a:cs typeface="Times New Roman"/>
              </a:rPr>
              <a:t> 	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12105082" y="9536430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23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788453" y="3393529"/>
            <a:ext cx="3192145" cy="3007995"/>
            <a:chOff x="2733852" y="3393528"/>
            <a:chExt cx="3192145" cy="3007995"/>
          </a:xfrm>
        </p:grpSpPr>
        <p:sp>
          <p:nvSpPr>
            <p:cNvPr id="3" name="object 3"/>
            <p:cNvSpPr/>
            <p:nvPr/>
          </p:nvSpPr>
          <p:spPr>
            <a:xfrm>
              <a:off x="2784818" y="3459479"/>
              <a:ext cx="2993390" cy="2393950"/>
            </a:xfrm>
            <a:custGeom>
              <a:avLst/>
              <a:gdLst/>
              <a:ahLst/>
              <a:cxnLst/>
              <a:rect l="l" t="t" r="r" b="b"/>
              <a:pathLst>
                <a:path w="2993390" h="2393950">
                  <a:moveTo>
                    <a:pt x="2992971" y="0"/>
                  </a:moveTo>
                  <a:lnTo>
                    <a:pt x="483387" y="0"/>
                  </a:lnTo>
                  <a:lnTo>
                    <a:pt x="483387" y="1404772"/>
                  </a:lnTo>
                  <a:lnTo>
                    <a:pt x="0" y="1404772"/>
                  </a:lnTo>
                  <a:lnTo>
                    <a:pt x="0" y="1589697"/>
                  </a:lnTo>
                  <a:lnTo>
                    <a:pt x="483387" y="1589697"/>
                  </a:lnTo>
                  <a:lnTo>
                    <a:pt x="483387" y="1590040"/>
                  </a:lnTo>
                  <a:lnTo>
                    <a:pt x="0" y="1590040"/>
                  </a:lnTo>
                  <a:lnTo>
                    <a:pt x="0" y="2393950"/>
                  </a:lnTo>
                  <a:lnTo>
                    <a:pt x="2992971" y="2393950"/>
                  </a:lnTo>
                  <a:lnTo>
                    <a:pt x="2992971" y="1590040"/>
                  </a:lnTo>
                  <a:lnTo>
                    <a:pt x="2992971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784805" y="3764356"/>
              <a:ext cx="364490" cy="883285"/>
            </a:xfrm>
            <a:custGeom>
              <a:avLst/>
              <a:gdLst/>
              <a:ahLst/>
              <a:cxnLst/>
              <a:rect l="l" t="t" r="r" b="b"/>
              <a:pathLst>
                <a:path w="364489" h="883285">
                  <a:moveTo>
                    <a:pt x="364083" y="0"/>
                  </a:moveTo>
                  <a:lnTo>
                    <a:pt x="0" y="0"/>
                  </a:lnTo>
                  <a:lnTo>
                    <a:pt x="0" y="883119"/>
                  </a:lnTo>
                  <a:lnTo>
                    <a:pt x="364083" y="883119"/>
                  </a:lnTo>
                  <a:lnTo>
                    <a:pt x="364083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784818" y="3459479"/>
              <a:ext cx="440690" cy="1339850"/>
            </a:xfrm>
            <a:custGeom>
              <a:avLst/>
              <a:gdLst/>
              <a:ahLst/>
              <a:cxnLst/>
              <a:rect l="l" t="t" r="r" b="b"/>
              <a:pathLst>
                <a:path w="440689" h="1339850">
                  <a:moveTo>
                    <a:pt x="440270" y="0"/>
                  </a:moveTo>
                  <a:lnTo>
                    <a:pt x="364070" y="0"/>
                  </a:lnTo>
                  <a:lnTo>
                    <a:pt x="364070" y="190500"/>
                  </a:lnTo>
                  <a:lnTo>
                    <a:pt x="0" y="190500"/>
                  </a:lnTo>
                  <a:lnTo>
                    <a:pt x="0" y="304800"/>
                  </a:lnTo>
                  <a:lnTo>
                    <a:pt x="364070" y="304800"/>
                  </a:lnTo>
                  <a:lnTo>
                    <a:pt x="364070" y="1187450"/>
                  </a:lnTo>
                  <a:lnTo>
                    <a:pt x="0" y="1187450"/>
                  </a:lnTo>
                  <a:lnTo>
                    <a:pt x="0" y="1339850"/>
                  </a:lnTo>
                  <a:lnTo>
                    <a:pt x="440270" y="1339850"/>
                  </a:lnTo>
                  <a:lnTo>
                    <a:pt x="440270" y="1187450"/>
                  </a:lnTo>
                  <a:lnTo>
                    <a:pt x="440270" y="304800"/>
                  </a:lnTo>
                  <a:lnTo>
                    <a:pt x="440270" y="190500"/>
                  </a:lnTo>
                  <a:lnTo>
                    <a:pt x="44027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784805" y="3459556"/>
              <a:ext cx="364490" cy="191135"/>
            </a:xfrm>
            <a:custGeom>
              <a:avLst/>
              <a:gdLst/>
              <a:ahLst/>
              <a:cxnLst/>
              <a:rect l="l" t="t" r="r" b="b"/>
              <a:pathLst>
                <a:path w="364489" h="191135">
                  <a:moveTo>
                    <a:pt x="364083" y="0"/>
                  </a:moveTo>
                  <a:lnTo>
                    <a:pt x="0" y="0"/>
                  </a:lnTo>
                  <a:lnTo>
                    <a:pt x="0" y="190969"/>
                  </a:lnTo>
                  <a:lnTo>
                    <a:pt x="364083" y="190969"/>
                  </a:lnTo>
                  <a:lnTo>
                    <a:pt x="364083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269538" y="3561156"/>
              <a:ext cx="250825" cy="79375"/>
            </a:xfrm>
            <a:custGeom>
              <a:avLst/>
              <a:gdLst/>
              <a:ahLst/>
              <a:cxnLst/>
              <a:rect l="l" t="t" r="r" b="b"/>
              <a:pathLst>
                <a:path w="250825" h="79375">
                  <a:moveTo>
                    <a:pt x="2508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50825" y="79375"/>
                  </a:lnTo>
                  <a:lnTo>
                    <a:pt x="250825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542588" y="3561156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844214" y="3561155"/>
              <a:ext cx="879475" cy="79375"/>
            </a:xfrm>
            <a:custGeom>
              <a:avLst/>
              <a:gdLst/>
              <a:ahLst/>
              <a:cxnLst/>
              <a:rect l="l" t="t" r="r" b="b"/>
              <a:pathLst>
                <a:path w="87947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  <a:path w="879475" h="79375">
                  <a:moveTo>
                    <a:pt x="577850" y="0"/>
                  </a:moveTo>
                  <a:lnTo>
                    <a:pt x="301625" y="0"/>
                  </a:lnTo>
                  <a:lnTo>
                    <a:pt x="301625" y="79375"/>
                  </a:lnTo>
                  <a:lnTo>
                    <a:pt x="577850" y="79375"/>
                  </a:lnTo>
                  <a:lnTo>
                    <a:pt x="577850" y="0"/>
                  </a:lnTo>
                  <a:close/>
                </a:path>
                <a:path w="879475" h="79375">
                  <a:moveTo>
                    <a:pt x="879475" y="0"/>
                  </a:moveTo>
                  <a:lnTo>
                    <a:pt x="603250" y="0"/>
                  </a:lnTo>
                  <a:lnTo>
                    <a:pt x="603250" y="79375"/>
                  </a:lnTo>
                  <a:lnTo>
                    <a:pt x="879475" y="79375"/>
                  </a:lnTo>
                  <a:lnTo>
                    <a:pt x="879475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749088" y="3561156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7F8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269539" y="3459555"/>
              <a:ext cx="2057400" cy="180975"/>
            </a:xfrm>
            <a:custGeom>
              <a:avLst/>
              <a:gdLst/>
              <a:ahLst/>
              <a:cxnLst/>
              <a:rect l="l" t="t" r="r" b="b"/>
              <a:pathLst>
                <a:path w="2057400" h="180975">
                  <a:moveTo>
                    <a:pt x="984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98425" y="79375"/>
                  </a:lnTo>
                  <a:lnTo>
                    <a:pt x="98425" y="0"/>
                  </a:lnTo>
                  <a:close/>
                </a:path>
                <a:path w="2057400" h="180975">
                  <a:moveTo>
                    <a:pt x="2057400" y="101600"/>
                  </a:moveTo>
                  <a:lnTo>
                    <a:pt x="1781175" y="101600"/>
                  </a:lnTo>
                  <a:lnTo>
                    <a:pt x="1781175" y="180975"/>
                  </a:lnTo>
                  <a:lnTo>
                    <a:pt x="2057400" y="180975"/>
                  </a:lnTo>
                  <a:lnTo>
                    <a:pt x="2057400" y="10160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390188" y="3459556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7678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691813" y="3459556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993438" y="3459556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7F8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295063" y="3459556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596688" y="3459556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898314" y="3459555"/>
              <a:ext cx="577850" cy="79375"/>
            </a:xfrm>
            <a:custGeom>
              <a:avLst/>
              <a:gdLst/>
              <a:ahLst/>
              <a:cxnLst/>
              <a:rect l="l" t="t" r="r" b="b"/>
              <a:pathLst>
                <a:path w="577850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  <a:path w="577850" h="79375">
                  <a:moveTo>
                    <a:pt x="577850" y="0"/>
                  </a:moveTo>
                  <a:lnTo>
                    <a:pt x="301625" y="0"/>
                  </a:lnTo>
                  <a:lnTo>
                    <a:pt x="301625" y="79375"/>
                  </a:lnTo>
                  <a:lnTo>
                    <a:pt x="577850" y="79375"/>
                  </a:lnTo>
                  <a:lnTo>
                    <a:pt x="577850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269538" y="3765219"/>
              <a:ext cx="250825" cy="79375"/>
            </a:xfrm>
            <a:custGeom>
              <a:avLst/>
              <a:gdLst/>
              <a:ahLst/>
              <a:cxnLst/>
              <a:rect l="l" t="t" r="r" b="b"/>
              <a:pathLst>
                <a:path w="250825" h="79375">
                  <a:moveTo>
                    <a:pt x="2508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50825" y="79375"/>
                  </a:lnTo>
                  <a:lnTo>
                    <a:pt x="250825" y="0"/>
                  </a:lnTo>
                  <a:close/>
                </a:path>
              </a:pathLst>
            </a:custGeom>
            <a:solidFill>
              <a:srgbClr val="7E7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542588" y="3765219"/>
              <a:ext cx="34290" cy="79375"/>
            </a:xfrm>
            <a:custGeom>
              <a:avLst/>
              <a:gdLst/>
              <a:ahLst/>
              <a:cxnLst/>
              <a:rect l="l" t="t" r="r" b="b"/>
              <a:pathLst>
                <a:path w="34289" h="79375">
                  <a:moveTo>
                    <a:pt x="0" y="79375"/>
                  </a:moveTo>
                  <a:lnTo>
                    <a:pt x="34010" y="79375"/>
                  </a:lnTo>
                  <a:lnTo>
                    <a:pt x="34010" y="0"/>
                  </a:lnTo>
                  <a:lnTo>
                    <a:pt x="0" y="0"/>
                  </a:lnTo>
                  <a:lnTo>
                    <a:pt x="0" y="79375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913289" y="3765219"/>
              <a:ext cx="207645" cy="79375"/>
            </a:xfrm>
            <a:custGeom>
              <a:avLst/>
              <a:gdLst/>
              <a:ahLst/>
              <a:cxnLst/>
              <a:rect l="l" t="t" r="r" b="b"/>
              <a:pathLst>
                <a:path w="207645" h="79375">
                  <a:moveTo>
                    <a:pt x="0" y="79375"/>
                  </a:moveTo>
                  <a:lnTo>
                    <a:pt x="207149" y="79375"/>
                  </a:lnTo>
                  <a:lnTo>
                    <a:pt x="207149" y="0"/>
                  </a:lnTo>
                  <a:lnTo>
                    <a:pt x="0" y="0"/>
                  </a:lnTo>
                  <a:lnTo>
                    <a:pt x="0" y="79375"/>
                  </a:lnTo>
                  <a:close/>
                </a:path>
              </a:pathLst>
            </a:custGeom>
            <a:solidFill>
              <a:srgbClr val="575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145839" y="3765219"/>
              <a:ext cx="879475" cy="79375"/>
            </a:xfrm>
            <a:custGeom>
              <a:avLst/>
              <a:gdLst/>
              <a:ahLst/>
              <a:cxnLst/>
              <a:rect l="l" t="t" r="r" b="b"/>
              <a:pathLst>
                <a:path w="87947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  <a:path w="879475" h="79375">
                  <a:moveTo>
                    <a:pt x="577850" y="0"/>
                  </a:moveTo>
                  <a:lnTo>
                    <a:pt x="301625" y="0"/>
                  </a:lnTo>
                  <a:lnTo>
                    <a:pt x="301625" y="79375"/>
                  </a:lnTo>
                  <a:lnTo>
                    <a:pt x="577850" y="79375"/>
                  </a:lnTo>
                  <a:lnTo>
                    <a:pt x="577850" y="0"/>
                  </a:lnTo>
                  <a:close/>
                </a:path>
                <a:path w="879475" h="79375">
                  <a:moveTo>
                    <a:pt x="879475" y="0"/>
                  </a:moveTo>
                  <a:lnTo>
                    <a:pt x="603250" y="0"/>
                  </a:lnTo>
                  <a:lnTo>
                    <a:pt x="603250" y="79375"/>
                  </a:lnTo>
                  <a:lnTo>
                    <a:pt x="879475" y="79375"/>
                  </a:lnTo>
                  <a:lnTo>
                    <a:pt x="879475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050713" y="3765219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269538" y="3663619"/>
              <a:ext cx="98425" cy="79375"/>
            </a:xfrm>
            <a:custGeom>
              <a:avLst/>
              <a:gdLst/>
              <a:ahLst/>
              <a:cxnLst/>
              <a:rect l="l" t="t" r="r" b="b"/>
              <a:pathLst>
                <a:path w="98425" h="79375">
                  <a:moveTo>
                    <a:pt x="984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98425" y="79375"/>
                  </a:lnTo>
                  <a:lnTo>
                    <a:pt x="9842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269539" y="3964177"/>
              <a:ext cx="850900" cy="79375"/>
            </a:xfrm>
            <a:custGeom>
              <a:avLst/>
              <a:gdLst/>
              <a:ahLst/>
              <a:cxnLst/>
              <a:rect l="l" t="t" r="r" b="b"/>
              <a:pathLst>
                <a:path w="850900" h="79375">
                  <a:moveTo>
                    <a:pt x="2508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50825" y="79375"/>
                  </a:lnTo>
                  <a:lnTo>
                    <a:pt x="250825" y="0"/>
                  </a:lnTo>
                  <a:close/>
                </a:path>
                <a:path w="850900" h="79375">
                  <a:moveTo>
                    <a:pt x="307047" y="0"/>
                  </a:moveTo>
                  <a:lnTo>
                    <a:pt x="273050" y="0"/>
                  </a:lnTo>
                  <a:lnTo>
                    <a:pt x="273050" y="79375"/>
                  </a:lnTo>
                  <a:lnTo>
                    <a:pt x="307047" y="79375"/>
                  </a:lnTo>
                  <a:lnTo>
                    <a:pt x="307047" y="0"/>
                  </a:lnTo>
                  <a:close/>
                </a:path>
                <a:path w="850900" h="79375">
                  <a:moveTo>
                    <a:pt x="850900" y="0"/>
                  </a:moveTo>
                  <a:lnTo>
                    <a:pt x="643750" y="0"/>
                  </a:lnTo>
                  <a:lnTo>
                    <a:pt x="643750" y="79375"/>
                  </a:lnTo>
                  <a:lnTo>
                    <a:pt x="850900" y="79375"/>
                  </a:lnTo>
                  <a:lnTo>
                    <a:pt x="850900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145838" y="3964177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447464" y="3964177"/>
              <a:ext cx="577850" cy="79375"/>
            </a:xfrm>
            <a:custGeom>
              <a:avLst/>
              <a:gdLst/>
              <a:ahLst/>
              <a:cxnLst/>
              <a:rect l="l" t="t" r="r" b="b"/>
              <a:pathLst>
                <a:path w="577850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  <a:path w="577850" h="79375">
                  <a:moveTo>
                    <a:pt x="577850" y="0"/>
                  </a:moveTo>
                  <a:lnTo>
                    <a:pt x="301625" y="0"/>
                  </a:lnTo>
                  <a:lnTo>
                    <a:pt x="301625" y="79375"/>
                  </a:lnTo>
                  <a:lnTo>
                    <a:pt x="577850" y="79375"/>
                  </a:lnTo>
                  <a:lnTo>
                    <a:pt x="577850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050713" y="3964177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269539" y="3663619"/>
              <a:ext cx="698500" cy="278765"/>
            </a:xfrm>
            <a:custGeom>
              <a:avLst/>
              <a:gdLst/>
              <a:ahLst/>
              <a:cxnLst/>
              <a:rect l="l" t="t" r="r" b="b"/>
              <a:pathLst>
                <a:path w="698500" h="278764">
                  <a:moveTo>
                    <a:pt x="98425" y="198958"/>
                  </a:moveTo>
                  <a:lnTo>
                    <a:pt x="0" y="198958"/>
                  </a:lnTo>
                  <a:lnTo>
                    <a:pt x="0" y="278333"/>
                  </a:lnTo>
                  <a:lnTo>
                    <a:pt x="98425" y="278333"/>
                  </a:lnTo>
                  <a:lnTo>
                    <a:pt x="98425" y="198958"/>
                  </a:lnTo>
                  <a:close/>
                </a:path>
                <a:path w="698500" h="278764">
                  <a:moveTo>
                    <a:pt x="396875" y="0"/>
                  </a:moveTo>
                  <a:lnTo>
                    <a:pt x="120650" y="0"/>
                  </a:lnTo>
                  <a:lnTo>
                    <a:pt x="120650" y="79375"/>
                  </a:lnTo>
                  <a:lnTo>
                    <a:pt x="396875" y="79375"/>
                  </a:lnTo>
                  <a:lnTo>
                    <a:pt x="396875" y="0"/>
                  </a:lnTo>
                  <a:close/>
                </a:path>
                <a:path w="698500" h="278764">
                  <a:moveTo>
                    <a:pt x="698500" y="0"/>
                  </a:moveTo>
                  <a:lnTo>
                    <a:pt x="422275" y="0"/>
                  </a:lnTo>
                  <a:lnTo>
                    <a:pt x="422275" y="79375"/>
                  </a:lnTo>
                  <a:lnTo>
                    <a:pt x="698500" y="79375"/>
                  </a:lnTo>
                  <a:lnTo>
                    <a:pt x="698500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993438" y="3663619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295063" y="3663619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7678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596688" y="3663619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898313" y="3663619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199938" y="3663619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7678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390188" y="3862577"/>
              <a:ext cx="186690" cy="79375"/>
            </a:xfrm>
            <a:custGeom>
              <a:avLst/>
              <a:gdLst/>
              <a:ahLst/>
              <a:cxnLst/>
              <a:rect l="l" t="t" r="r" b="b"/>
              <a:pathLst>
                <a:path w="186689" h="79375">
                  <a:moveTo>
                    <a:pt x="0" y="79375"/>
                  </a:moveTo>
                  <a:lnTo>
                    <a:pt x="186410" y="79375"/>
                  </a:lnTo>
                  <a:lnTo>
                    <a:pt x="186410" y="0"/>
                  </a:lnTo>
                  <a:lnTo>
                    <a:pt x="0" y="0"/>
                  </a:lnTo>
                  <a:lnTo>
                    <a:pt x="0" y="79375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913289" y="3862577"/>
              <a:ext cx="55244" cy="79375"/>
            </a:xfrm>
            <a:custGeom>
              <a:avLst/>
              <a:gdLst/>
              <a:ahLst/>
              <a:cxnLst/>
              <a:rect l="l" t="t" r="r" b="b"/>
              <a:pathLst>
                <a:path w="55245" h="79375">
                  <a:moveTo>
                    <a:pt x="0" y="79375"/>
                  </a:moveTo>
                  <a:lnTo>
                    <a:pt x="54749" y="79375"/>
                  </a:lnTo>
                  <a:lnTo>
                    <a:pt x="54749" y="0"/>
                  </a:lnTo>
                  <a:lnTo>
                    <a:pt x="0" y="0"/>
                  </a:lnTo>
                  <a:lnTo>
                    <a:pt x="0" y="79375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993438" y="3862577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295063" y="3862577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7F8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596689" y="3862577"/>
              <a:ext cx="879475" cy="79375"/>
            </a:xfrm>
            <a:custGeom>
              <a:avLst/>
              <a:gdLst/>
              <a:ahLst/>
              <a:cxnLst/>
              <a:rect l="l" t="t" r="r" b="b"/>
              <a:pathLst>
                <a:path w="87947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  <a:path w="879475" h="79375">
                  <a:moveTo>
                    <a:pt x="577850" y="0"/>
                  </a:moveTo>
                  <a:lnTo>
                    <a:pt x="301625" y="0"/>
                  </a:lnTo>
                  <a:lnTo>
                    <a:pt x="301625" y="79375"/>
                  </a:lnTo>
                  <a:lnTo>
                    <a:pt x="577850" y="79375"/>
                  </a:lnTo>
                  <a:lnTo>
                    <a:pt x="577850" y="0"/>
                  </a:lnTo>
                  <a:close/>
                </a:path>
                <a:path w="879475" h="79375">
                  <a:moveTo>
                    <a:pt x="879475" y="0"/>
                  </a:moveTo>
                  <a:lnTo>
                    <a:pt x="603250" y="0"/>
                  </a:lnTo>
                  <a:lnTo>
                    <a:pt x="603250" y="79375"/>
                  </a:lnTo>
                  <a:lnTo>
                    <a:pt x="879475" y="79375"/>
                  </a:lnTo>
                  <a:lnTo>
                    <a:pt x="879475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269538" y="4164825"/>
              <a:ext cx="250825" cy="79375"/>
            </a:xfrm>
            <a:custGeom>
              <a:avLst/>
              <a:gdLst/>
              <a:ahLst/>
              <a:cxnLst/>
              <a:rect l="l" t="t" r="r" b="b"/>
              <a:pathLst>
                <a:path w="250825" h="79375">
                  <a:moveTo>
                    <a:pt x="2508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50825" y="79375"/>
                  </a:lnTo>
                  <a:lnTo>
                    <a:pt x="250825" y="0"/>
                  </a:lnTo>
                  <a:close/>
                </a:path>
              </a:pathLst>
            </a:custGeom>
            <a:solidFill>
              <a:srgbClr val="7F8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542589" y="4164825"/>
              <a:ext cx="577850" cy="79375"/>
            </a:xfrm>
            <a:custGeom>
              <a:avLst/>
              <a:gdLst/>
              <a:ahLst/>
              <a:cxnLst/>
              <a:rect l="l" t="t" r="r" b="b"/>
              <a:pathLst>
                <a:path w="577850" h="79375">
                  <a:moveTo>
                    <a:pt x="276225" y="0"/>
                  </a:moveTo>
                  <a:lnTo>
                    <a:pt x="0" y="0"/>
                  </a:lnTo>
                  <a:lnTo>
                    <a:pt x="0" y="58381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58381"/>
                  </a:lnTo>
                  <a:lnTo>
                    <a:pt x="276225" y="0"/>
                  </a:lnTo>
                  <a:close/>
                </a:path>
                <a:path w="577850" h="79375">
                  <a:moveTo>
                    <a:pt x="577850" y="0"/>
                  </a:moveTo>
                  <a:lnTo>
                    <a:pt x="301625" y="0"/>
                  </a:lnTo>
                  <a:lnTo>
                    <a:pt x="301625" y="58381"/>
                  </a:lnTo>
                  <a:lnTo>
                    <a:pt x="301625" y="79375"/>
                  </a:lnTo>
                  <a:lnTo>
                    <a:pt x="577850" y="79375"/>
                  </a:lnTo>
                  <a:lnTo>
                    <a:pt x="577850" y="58381"/>
                  </a:lnTo>
                  <a:lnTo>
                    <a:pt x="577850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145838" y="4164825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7678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447463" y="4164825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749089" y="4164825"/>
              <a:ext cx="577850" cy="79375"/>
            </a:xfrm>
            <a:custGeom>
              <a:avLst/>
              <a:gdLst/>
              <a:ahLst/>
              <a:cxnLst/>
              <a:rect l="l" t="t" r="r" b="b"/>
              <a:pathLst>
                <a:path w="577850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  <a:path w="577850" h="79375">
                  <a:moveTo>
                    <a:pt x="577850" y="0"/>
                  </a:moveTo>
                  <a:lnTo>
                    <a:pt x="301625" y="0"/>
                  </a:lnTo>
                  <a:lnTo>
                    <a:pt x="301625" y="79375"/>
                  </a:lnTo>
                  <a:lnTo>
                    <a:pt x="577850" y="79375"/>
                  </a:lnTo>
                  <a:lnTo>
                    <a:pt x="577850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269538" y="4063225"/>
              <a:ext cx="98425" cy="79375"/>
            </a:xfrm>
            <a:custGeom>
              <a:avLst/>
              <a:gdLst/>
              <a:ahLst/>
              <a:cxnLst/>
              <a:rect l="l" t="t" r="r" b="b"/>
              <a:pathLst>
                <a:path w="98425" h="79375">
                  <a:moveTo>
                    <a:pt x="984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98425" y="79375"/>
                  </a:lnTo>
                  <a:lnTo>
                    <a:pt x="98425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269538" y="4363783"/>
              <a:ext cx="250825" cy="79375"/>
            </a:xfrm>
            <a:custGeom>
              <a:avLst/>
              <a:gdLst/>
              <a:ahLst/>
              <a:cxnLst/>
              <a:rect l="l" t="t" r="r" b="b"/>
              <a:pathLst>
                <a:path w="250825" h="79375">
                  <a:moveTo>
                    <a:pt x="2508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50825" y="79375"/>
                  </a:lnTo>
                  <a:lnTo>
                    <a:pt x="25082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542588" y="4363783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844213" y="4363783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145838" y="4363783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7678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447463" y="4363783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749088" y="4363783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050713" y="4363783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269538" y="4262183"/>
              <a:ext cx="98425" cy="79375"/>
            </a:xfrm>
            <a:custGeom>
              <a:avLst/>
              <a:gdLst/>
              <a:ahLst/>
              <a:cxnLst/>
              <a:rect l="l" t="t" r="r" b="b"/>
              <a:pathLst>
                <a:path w="98425" h="79375">
                  <a:moveTo>
                    <a:pt x="984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98425" y="79375"/>
                  </a:lnTo>
                  <a:lnTo>
                    <a:pt x="98425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390188" y="4063225"/>
              <a:ext cx="186690" cy="79375"/>
            </a:xfrm>
            <a:custGeom>
              <a:avLst/>
              <a:gdLst/>
              <a:ahLst/>
              <a:cxnLst/>
              <a:rect l="l" t="t" r="r" b="b"/>
              <a:pathLst>
                <a:path w="186689" h="79375">
                  <a:moveTo>
                    <a:pt x="0" y="79375"/>
                  </a:moveTo>
                  <a:lnTo>
                    <a:pt x="186410" y="79375"/>
                  </a:lnTo>
                  <a:lnTo>
                    <a:pt x="186410" y="0"/>
                  </a:lnTo>
                  <a:lnTo>
                    <a:pt x="0" y="0"/>
                  </a:lnTo>
                  <a:lnTo>
                    <a:pt x="0" y="7937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913289" y="4063225"/>
              <a:ext cx="55244" cy="79375"/>
            </a:xfrm>
            <a:custGeom>
              <a:avLst/>
              <a:gdLst/>
              <a:ahLst/>
              <a:cxnLst/>
              <a:rect l="l" t="t" r="r" b="b"/>
              <a:pathLst>
                <a:path w="55245" h="79375">
                  <a:moveTo>
                    <a:pt x="0" y="79375"/>
                  </a:moveTo>
                  <a:lnTo>
                    <a:pt x="54749" y="79375"/>
                  </a:lnTo>
                  <a:lnTo>
                    <a:pt x="54749" y="0"/>
                  </a:lnTo>
                  <a:lnTo>
                    <a:pt x="0" y="0"/>
                  </a:lnTo>
                  <a:lnTo>
                    <a:pt x="0" y="79375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993438" y="4063225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7F8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295064" y="4063225"/>
              <a:ext cx="577850" cy="79375"/>
            </a:xfrm>
            <a:custGeom>
              <a:avLst/>
              <a:gdLst/>
              <a:ahLst/>
              <a:cxnLst/>
              <a:rect l="l" t="t" r="r" b="b"/>
              <a:pathLst>
                <a:path w="577850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  <a:path w="577850" h="79375">
                  <a:moveTo>
                    <a:pt x="577850" y="0"/>
                  </a:moveTo>
                  <a:lnTo>
                    <a:pt x="301625" y="0"/>
                  </a:lnTo>
                  <a:lnTo>
                    <a:pt x="301625" y="79375"/>
                  </a:lnTo>
                  <a:lnTo>
                    <a:pt x="577850" y="79375"/>
                  </a:lnTo>
                  <a:lnTo>
                    <a:pt x="577850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898313" y="4063225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7678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199938" y="4063225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390188" y="4262183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3691814" y="4262183"/>
              <a:ext cx="577850" cy="79375"/>
            </a:xfrm>
            <a:custGeom>
              <a:avLst/>
              <a:gdLst/>
              <a:ahLst/>
              <a:cxnLst/>
              <a:rect l="l" t="t" r="r" b="b"/>
              <a:pathLst>
                <a:path w="577850" h="79375">
                  <a:moveTo>
                    <a:pt x="276225" y="0"/>
                  </a:moveTo>
                  <a:lnTo>
                    <a:pt x="0" y="0"/>
                  </a:lnTo>
                  <a:lnTo>
                    <a:pt x="0" y="66789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66789"/>
                  </a:lnTo>
                  <a:lnTo>
                    <a:pt x="276225" y="0"/>
                  </a:lnTo>
                  <a:close/>
                </a:path>
                <a:path w="577850" h="79375">
                  <a:moveTo>
                    <a:pt x="577850" y="0"/>
                  </a:moveTo>
                  <a:lnTo>
                    <a:pt x="301625" y="0"/>
                  </a:lnTo>
                  <a:lnTo>
                    <a:pt x="301625" y="79375"/>
                  </a:lnTo>
                  <a:lnTo>
                    <a:pt x="577850" y="79375"/>
                  </a:lnTo>
                  <a:lnTo>
                    <a:pt x="577850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295063" y="4262183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596688" y="4262183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898313" y="4262183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7F8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199938" y="4262183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269538" y="4567847"/>
              <a:ext cx="250825" cy="79375"/>
            </a:xfrm>
            <a:custGeom>
              <a:avLst/>
              <a:gdLst/>
              <a:ahLst/>
              <a:cxnLst/>
              <a:rect l="l" t="t" r="r" b="b"/>
              <a:pathLst>
                <a:path w="250825" h="79375">
                  <a:moveTo>
                    <a:pt x="2508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50825" y="79375"/>
                  </a:lnTo>
                  <a:lnTo>
                    <a:pt x="250825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3542588" y="4567847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3844213" y="4567847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7F8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145838" y="4567847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447463" y="4567847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749088" y="4567847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5050713" y="4567847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3269539" y="4466246"/>
              <a:ext cx="549275" cy="380365"/>
            </a:xfrm>
            <a:custGeom>
              <a:avLst/>
              <a:gdLst/>
              <a:ahLst/>
              <a:cxnLst/>
              <a:rect l="l" t="t" r="r" b="b"/>
              <a:pathLst>
                <a:path w="549275" h="380364">
                  <a:moveTo>
                    <a:pt x="984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98425" y="79375"/>
                  </a:lnTo>
                  <a:lnTo>
                    <a:pt x="98425" y="0"/>
                  </a:lnTo>
                  <a:close/>
                </a:path>
                <a:path w="549275" h="380364">
                  <a:moveTo>
                    <a:pt x="250825" y="300558"/>
                  </a:moveTo>
                  <a:lnTo>
                    <a:pt x="0" y="300558"/>
                  </a:lnTo>
                  <a:lnTo>
                    <a:pt x="0" y="379933"/>
                  </a:lnTo>
                  <a:lnTo>
                    <a:pt x="250825" y="379933"/>
                  </a:lnTo>
                  <a:lnTo>
                    <a:pt x="250825" y="300558"/>
                  </a:lnTo>
                  <a:close/>
                </a:path>
                <a:path w="549275" h="380364">
                  <a:moveTo>
                    <a:pt x="549275" y="300558"/>
                  </a:moveTo>
                  <a:lnTo>
                    <a:pt x="273050" y="300558"/>
                  </a:lnTo>
                  <a:lnTo>
                    <a:pt x="273050" y="379933"/>
                  </a:lnTo>
                  <a:lnTo>
                    <a:pt x="549275" y="379933"/>
                  </a:lnTo>
                  <a:lnTo>
                    <a:pt x="549275" y="300558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3844213" y="4766805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4145838" y="4766805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4447463" y="4766805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4749088" y="4766805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5050713" y="4766805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7F8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3269538" y="4665205"/>
              <a:ext cx="98425" cy="79375"/>
            </a:xfrm>
            <a:custGeom>
              <a:avLst/>
              <a:gdLst/>
              <a:ahLst/>
              <a:cxnLst/>
              <a:rect l="l" t="t" r="r" b="b"/>
              <a:pathLst>
                <a:path w="98425" h="79375">
                  <a:moveTo>
                    <a:pt x="984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98425" y="79375"/>
                  </a:lnTo>
                  <a:lnTo>
                    <a:pt x="98425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3390188" y="4466247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7F8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691813" y="4466247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993439" y="4466246"/>
              <a:ext cx="879475" cy="79375"/>
            </a:xfrm>
            <a:custGeom>
              <a:avLst/>
              <a:gdLst/>
              <a:ahLst/>
              <a:cxnLst/>
              <a:rect l="l" t="t" r="r" b="b"/>
              <a:pathLst>
                <a:path w="87947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  <a:path w="879475" h="79375">
                  <a:moveTo>
                    <a:pt x="577850" y="0"/>
                  </a:moveTo>
                  <a:lnTo>
                    <a:pt x="301625" y="0"/>
                  </a:lnTo>
                  <a:lnTo>
                    <a:pt x="301625" y="79375"/>
                  </a:lnTo>
                  <a:lnTo>
                    <a:pt x="577850" y="79375"/>
                  </a:lnTo>
                  <a:lnTo>
                    <a:pt x="577850" y="0"/>
                  </a:lnTo>
                  <a:close/>
                </a:path>
                <a:path w="879475" h="79375">
                  <a:moveTo>
                    <a:pt x="879475" y="0"/>
                  </a:moveTo>
                  <a:lnTo>
                    <a:pt x="603250" y="0"/>
                  </a:lnTo>
                  <a:lnTo>
                    <a:pt x="603250" y="79375"/>
                  </a:lnTo>
                  <a:lnTo>
                    <a:pt x="879475" y="79375"/>
                  </a:lnTo>
                  <a:lnTo>
                    <a:pt x="879475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4898313" y="4466247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7F8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5199938" y="4466247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3390188" y="4665205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7678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3691814" y="4665205"/>
              <a:ext cx="577850" cy="79375"/>
            </a:xfrm>
            <a:custGeom>
              <a:avLst/>
              <a:gdLst/>
              <a:ahLst/>
              <a:cxnLst/>
              <a:rect l="l" t="t" r="r" b="b"/>
              <a:pathLst>
                <a:path w="577850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  <a:path w="577850" h="79375">
                  <a:moveTo>
                    <a:pt x="577850" y="0"/>
                  </a:moveTo>
                  <a:lnTo>
                    <a:pt x="301625" y="0"/>
                  </a:lnTo>
                  <a:lnTo>
                    <a:pt x="301625" y="79375"/>
                  </a:lnTo>
                  <a:lnTo>
                    <a:pt x="577850" y="79375"/>
                  </a:lnTo>
                  <a:lnTo>
                    <a:pt x="577850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4295063" y="4665205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7F8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4596689" y="4665205"/>
              <a:ext cx="879475" cy="79375"/>
            </a:xfrm>
            <a:custGeom>
              <a:avLst/>
              <a:gdLst/>
              <a:ahLst/>
              <a:cxnLst/>
              <a:rect l="l" t="t" r="r" b="b"/>
              <a:pathLst>
                <a:path w="87947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  <a:path w="879475" h="79375">
                  <a:moveTo>
                    <a:pt x="577850" y="0"/>
                  </a:moveTo>
                  <a:lnTo>
                    <a:pt x="301625" y="0"/>
                  </a:lnTo>
                  <a:lnTo>
                    <a:pt x="301625" y="79375"/>
                  </a:lnTo>
                  <a:lnTo>
                    <a:pt x="577850" y="79375"/>
                  </a:lnTo>
                  <a:lnTo>
                    <a:pt x="577850" y="0"/>
                  </a:lnTo>
                  <a:close/>
                </a:path>
                <a:path w="879475" h="79375">
                  <a:moveTo>
                    <a:pt x="879475" y="0"/>
                  </a:moveTo>
                  <a:lnTo>
                    <a:pt x="603250" y="0"/>
                  </a:lnTo>
                  <a:lnTo>
                    <a:pt x="603250" y="79375"/>
                  </a:lnTo>
                  <a:lnTo>
                    <a:pt x="879475" y="79375"/>
                  </a:lnTo>
                  <a:lnTo>
                    <a:pt x="879475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3269538" y="4969154"/>
              <a:ext cx="250825" cy="79375"/>
            </a:xfrm>
            <a:custGeom>
              <a:avLst/>
              <a:gdLst/>
              <a:ahLst/>
              <a:cxnLst/>
              <a:rect l="l" t="t" r="r" b="b"/>
              <a:pathLst>
                <a:path w="250825" h="79375">
                  <a:moveTo>
                    <a:pt x="2508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50825" y="79375"/>
                  </a:lnTo>
                  <a:lnTo>
                    <a:pt x="250825" y="0"/>
                  </a:lnTo>
                  <a:close/>
                </a:path>
              </a:pathLst>
            </a:custGeom>
            <a:solidFill>
              <a:srgbClr val="7F8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3542588" y="4969154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3844213" y="4969154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4145838" y="4969154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7F8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4447463" y="4969154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4749088" y="4969154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7F8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5050713" y="4969154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3269538" y="4867554"/>
              <a:ext cx="98425" cy="79375"/>
            </a:xfrm>
            <a:custGeom>
              <a:avLst/>
              <a:gdLst/>
              <a:ahLst/>
              <a:cxnLst/>
              <a:rect l="l" t="t" r="r" b="b"/>
              <a:pathLst>
                <a:path w="98425" h="79375">
                  <a:moveTo>
                    <a:pt x="984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98425" y="79375"/>
                  </a:lnTo>
                  <a:lnTo>
                    <a:pt x="98425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3269538" y="5168125"/>
              <a:ext cx="250825" cy="79375"/>
            </a:xfrm>
            <a:custGeom>
              <a:avLst/>
              <a:gdLst/>
              <a:ahLst/>
              <a:cxnLst/>
              <a:rect l="l" t="t" r="r" b="b"/>
              <a:pathLst>
                <a:path w="250825" h="79375">
                  <a:moveTo>
                    <a:pt x="2508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50825" y="79375"/>
                  </a:lnTo>
                  <a:lnTo>
                    <a:pt x="25082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3542588" y="5168125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3844213" y="5168125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4145838" y="5168125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4447463" y="5168125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7F8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4749088" y="5168125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5050713" y="5168125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3390189" y="4867554"/>
              <a:ext cx="577850" cy="79375"/>
            </a:xfrm>
            <a:custGeom>
              <a:avLst/>
              <a:gdLst/>
              <a:ahLst/>
              <a:cxnLst/>
              <a:rect l="l" t="t" r="r" b="b"/>
              <a:pathLst>
                <a:path w="577850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  <a:path w="577850" h="79375">
                  <a:moveTo>
                    <a:pt x="577850" y="0"/>
                  </a:moveTo>
                  <a:lnTo>
                    <a:pt x="301625" y="0"/>
                  </a:lnTo>
                  <a:lnTo>
                    <a:pt x="301625" y="79375"/>
                  </a:lnTo>
                  <a:lnTo>
                    <a:pt x="577850" y="79375"/>
                  </a:lnTo>
                  <a:lnTo>
                    <a:pt x="577850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3993438" y="4867554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4295064" y="4867554"/>
              <a:ext cx="577850" cy="79375"/>
            </a:xfrm>
            <a:custGeom>
              <a:avLst/>
              <a:gdLst/>
              <a:ahLst/>
              <a:cxnLst/>
              <a:rect l="l" t="t" r="r" b="b"/>
              <a:pathLst>
                <a:path w="577850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  <a:path w="577850" h="79375">
                  <a:moveTo>
                    <a:pt x="577850" y="0"/>
                  </a:moveTo>
                  <a:lnTo>
                    <a:pt x="301625" y="0"/>
                  </a:lnTo>
                  <a:lnTo>
                    <a:pt x="301625" y="79375"/>
                  </a:lnTo>
                  <a:lnTo>
                    <a:pt x="577850" y="79375"/>
                  </a:lnTo>
                  <a:lnTo>
                    <a:pt x="577850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4898313" y="4867554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3390189" y="4867554"/>
              <a:ext cx="2085975" cy="278765"/>
            </a:xfrm>
            <a:custGeom>
              <a:avLst/>
              <a:gdLst/>
              <a:ahLst/>
              <a:cxnLst/>
              <a:rect l="l" t="t" r="r" b="b"/>
              <a:pathLst>
                <a:path w="2085975" h="278764">
                  <a:moveTo>
                    <a:pt x="276225" y="198970"/>
                  </a:moveTo>
                  <a:lnTo>
                    <a:pt x="0" y="198970"/>
                  </a:lnTo>
                  <a:lnTo>
                    <a:pt x="0" y="278345"/>
                  </a:lnTo>
                  <a:lnTo>
                    <a:pt x="276225" y="278345"/>
                  </a:lnTo>
                  <a:lnTo>
                    <a:pt x="276225" y="198970"/>
                  </a:lnTo>
                  <a:close/>
                </a:path>
                <a:path w="2085975" h="278764">
                  <a:moveTo>
                    <a:pt x="577850" y="198970"/>
                  </a:moveTo>
                  <a:lnTo>
                    <a:pt x="301625" y="198970"/>
                  </a:lnTo>
                  <a:lnTo>
                    <a:pt x="301625" y="278345"/>
                  </a:lnTo>
                  <a:lnTo>
                    <a:pt x="577850" y="278345"/>
                  </a:lnTo>
                  <a:lnTo>
                    <a:pt x="577850" y="198970"/>
                  </a:lnTo>
                  <a:close/>
                </a:path>
                <a:path w="2085975" h="278764">
                  <a:moveTo>
                    <a:pt x="879475" y="198970"/>
                  </a:moveTo>
                  <a:lnTo>
                    <a:pt x="603250" y="198970"/>
                  </a:lnTo>
                  <a:lnTo>
                    <a:pt x="603250" y="278345"/>
                  </a:lnTo>
                  <a:lnTo>
                    <a:pt x="879475" y="278345"/>
                  </a:lnTo>
                  <a:lnTo>
                    <a:pt x="879475" y="198970"/>
                  </a:lnTo>
                  <a:close/>
                </a:path>
                <a:path w="2085975" h="278764">
                  <a:moveTo>
                    <a:pt x="1181100" y="198970"/>
                  </a:moveTo>
                  <a:lnTo>
                    <a:pt x="904875" y="198970"/>
                  </a:lnTo>
                  <a:lnTo>
                    <a:pt x="904875" y="278345"/>
                  </a:lnTo>
                  <a:lnTo>
                    <a:pt x="1181100" y="278345"/>
                  </a:lnTo>
                  <a:lnTo>
                    <a:pt x="1181100" y="198970"/>
                  </a:lnTo>
                  <a:close/>
                </a:path>
                <a:path w="2085975" h="278764">
                  <a:moveTo>
                    <a:pt x="1482725" y="198970"/>
                  </a:moveTo>
                  <a:lnTo>
                    <a:pt x="1206500" y="198970"/>
                  </a:lnTo>
                  <a:lnTo>
                    <a:pt x="1206500" y="278345"/>
                  </a:lnTo>
                  <a:lnTo>
                    <a:pt x="1482725" y="278345"/>
                  </a:lnTo>
                  <a:lnTo>
                    <a:pt x="1482725" y="198970"/>
                  </a:lnTo>
                  <a:close/>
                </a:path>
                <a:path w="2085975" h="278764">
                  <a:moveTo>
                    <a:pt x="1784350" y="198970"/>
                  </a:moveTo>
                  <a:lnTo>
                    <a:pt x="1508125" y="198970"/>
                  </a:lnTo>
                  <a:lnTo>
                    <a:pt x="1508125" y="278345"/>
                  </a:lnTo>
                  <a:lnTo>
                    <a:pt x="1784350" y="278345"/>
                  </a:lnTo>
                  <a:lnTo>
                    <a:pt x="1784350" y="198970"/>
                  </a:lnTo>
                  <a:close/>
                </a:path>
                <a:path w="2085975" h="278764">
                  <a:moveTo>
                    <a:pt x="2085975" y="198970"/>
                  </a:moveTo>
                  <a:lnTo>
                    <a:pt x="1809750" y="198970"/>
                  </a:lnTo>
                  <a:lnTo>
                    <a:pt x="1809750" y="278345"/>
                  </a:lnTo>
                  <a:lnTo>
                    <a:pt x="2085975" y="278345"/>
                  </a:lnTo>
                  <a:lnTo>
                    <a:pt x="2085975" y="198970"/>
                  </a:lnTo>
                  <a:close/>
                </a:path>
                <a:path w="2085975" h="278764">
                  <a:moveTo>
                    <a:pt x="2085975" y="0"/>
                  </a:moveTo>
                  <a:lnTo>
                    <a:pt x="1809750" y="0"/>
                  </a:lnTo>
                  <a:lnTo>
                    <a:pt x="1809750" y="79375"/>
                  </a:lnTo>
                  <a:lnTo>
                    <a:pt x="2085975" y="79375"/>
                  </a:lnTo>
                  <a:lnTo>
                    <a:pt x="2085975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3269538" y="5372176"/>
              <a:ext cx="250825" cy="79375"/>
            </a:xfrm>
            <a:custGeom>
              <a:avLst/>
              <a:gdLst/>
              <a:ahLst/>
              <a:cxnLst/>
              <a:rect l="l" t="t" r="r" b="b"/>
              <a:pathLst>
                <a:path w="250825" h="79375">
                  <a:moveTo>
                    <a:pt x="2508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50825" y="79375"/>
                  </a:lnTo>
                  <a:lnTo>
                    <a:pt x="250825" y="0"/>
                  </a:lnTo>
                  <a:close/>
                </a:path>
              </a:pathLst>
            </a:custGeom>
            <a:solidFill>
              <a:srgbClr val="7F8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3542588" y="5372176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3844213" y="5372176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4145838" y="5372176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4447463" y="5372176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7F8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4749088" y="5372176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3269539" y="5372175"/>
              <a:ext cx="2057400" cy="278765"/>
            </a:xfrm>
            <a:custGeom>
              <a:avLst/>
              <a:gdLst/>
              <a:ahLst/>
              <a:cxnLst/>
              <a:rect l="l" t="t" r="r" b="b"/>
              <a:pathLst>
                <a:path w="2057400" h="278764">
                  <a:moveTo>
                    <a:pt x="250825" y="198970"/>
                  </a:moveTo>
                  <a:lnTo>
                    <a:pt x="0" y="198970"/>
                  </a:lnTo>
                  <a:lnTo>
                    <a:pt x="0" y="278345"/>
                  </a:lnTo>
                  <a:lnTo>
                    <a:pt x="250825" y="278345"/>
                  </a:lnTo>
                  <a:lnTo>
                    <a:pt x="250825" y="198970"/>
                  </a:lnTo>
                  <a:close/>
                </a:path>
                <a:path w="2057400" h="278764">
                  <a:moveTo>
                    <a:pt x="2057400" y="0"/>
                  </a:moveTo>
                  <a:lnTo>
                    <a:pt x="1781175" y="0"/>
                  </a:lnTo>
                  <a:lnTo>
                    <a:pt x="1781175" y="79375"/>
                  </a:lnTo>
                  <a:lnTo>
                    <a:pt x="2057400" y="79375"/>
                  </a:lnTo>
                  <a:lnTo>
                    <a:pt x="2057400" y="0"/>
                  </a:lnTo>
                  <a:close/>
                </a:path>
              </a:pathLst>
            </a:custGeom>
            <a:solidFill>
              <a:srgbClr val="7F8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3542588" y="5571147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3844213" y="5571147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7F8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2789059" y="5168125"/>
              <a:ext cx="153670" cy="79375"/>
            </a:xfrm>
            <a:custGeom>
              <a:avLst/>
              <a:gdLst/>
              <a:ahLst/>
              <a:cxnLst/>
              <a:rect l="l" t="t" r="r" b="b"/>
              <a:pathLst>
                <a:path w="153669" h="79375">
                  <a:moveTo>
                    <a:pt x="153454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153454" y="79375"/>
                  </a:lnTo>
                  <a:lnTo>
                    <a:pt x="153454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2967913" y="5168125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7F8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2784817" y="5372176"/>
              <a:ext cx="158115" cy="79375"/>
            </a:xfrm>
            <a:custGeom>
              <a:avLst/>
              <a:gdLst/>
              <a:ahLst/>
              <a:cxnLst/>
              <a:rect l="l" t="t" r="r" b="b"/>
              <a:pathLst>
                <a:path w="158114" h="79375">
                  <a:moveTo>
                    <a:pt x="15769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157695" y="79375"/>
                  </a:lnTo>
                  <a:lnTo>
                    <a:pt x="157695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2784818" y="5372175"/>
              <a:ext cx="459740" cy="278765"/>
            </a:xfrm>
            <a:custGeom>
              <a:avLst/>
              <a:gdLst/>
              <a:ahLst/>
              <a:cxnLst/>
              <a:rect l="l" t="t" r="r" b="b"/>
              <a:pathLst>
                <a:path w="459739" h="278764">
                  <a:moveTo>
                    <a:pt x="157695" y="198970"/>
                  </a:moveTo>
                  <a:lnTo>
                    <a:pt x="0" y="198970"/>
                  </a:lnTo>
                  <a:lnTo>
                    <a:pt x="0" y="278345"/>
                  </a:lnTo>
                  <a:lnTo>
                    <a:pt x="157695" y="278345"/>
                  </a:lnTo>
                  <a:lnTo>
                    <a:pt x="157695" y="198970"/>
                  </a:lnTo>
                  <a:close/>
                </a:path>
                <a:path w="459739" h="278764">
                  <a:moveTo>
                    <a:pt x="459320" y="0"/>
                  </a:moveTo>
                  <a:lnTo>
                    <a:pt x="183095" y="0"/>
                  </a:lnTo>
                  <a:lnTo>
                    <a:pt x="183095" y="79375"/>
                  </a:lnTo>
                  <a:lnTo>
                    <a:pt x="459320" y="79375"/>
                  </a:lnTo>
                  <a:lnTo>
                    <a:pt x="45932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2967914" y="5571146"/>
              <a:ext cx="1755775" cy="79375"/>
            </a:xfrm>
            <a:custGeom>
              <a:avLst/>
              <a:gdLst/>
              <a:ahLst/>
              <a:cxnLst/>
              <a:rect l="l" t="t" r="r" b="b"/>
              <a:pathLst>
                <a:path w="175577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  <a:path w="1755775" h="79375">
                  <a:moveTo>
                    <a:pt x="1454150" y="0"/>
                  </a:moveTo>
                  <a:lnTo>
                    <a:pt x="1177925" y="0"/>
                  </a:lnTo>
                  <a:lnTo>
                    <a:pt x="1177925" y="79375"/>
                  </a:lnTo>
                  <a:lnTo>
                    <a:pt x="1454150" y="79375"/>
                  </a:lnTo>
                  <a:lnTo>
                    <a:pt x="1454150" y="0"/>
                  </a:lnTo>
                  <a:close/>
                </a:path>
                <a:path w="1755775" h="79375">
                  <a:moveTo>
                    <a:pt x="1755775" y="0"/>
                  </a:moveTo>
                  <a:lnTo>
                    <a:pt x="1479550" y="0"/>
                  </a:lnTo>
                  <a:lnTo>
                    <a:pt x="1479550" y="79375"/>
                  </a:lnTo>
                  <a:lnTo>
                    <a:pt x="1755775" y="79375"/>
                  </a:lnTo>
                  <a:lnTo>
                    <a:pt x="1755775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4749088" y="5571147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7F8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3390189" y="5270575"/>
              <a:ext cx="2086610" cy="380365"/>
            </a:xfrm>
            <a:custGeom>
              <a:avLst/>
              <a:gdLst/>
              <a:ahLst/>
              <a:cxnLst/>
              <a:rect l="l" t="t" r="r" b="b"/>
              <a:pathLst>
                <a:path w="2086610" h="380364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  <a:path w="2086610" h="380364">
                  <a:moveTo>
                    <a:pt x="577850" y="0"/>
                  </a:moveTo>
                  <a:lnTo>
                    <a:pt x="301625" y="0"/>
                  </a:lnTo>
                  <a:lnTo>
                    <a:pt x="301625" y="79375"/>
                  </a:lnTo>
                  <a:lnTo>
                    <a:pt x="577850" y="79375"/>
                  </a:lnTo>
                  <a:lnTo>
                    <a:pt x="577850" y="0"/>
                  </a:lnTo>
                  <a:close/>
                </a:path>
                <a:path w="2086610" h="380364">
                  <a:moveTo>
                    <a:pt x="1936750" y="300570"/>
                  </a:moveTo>
                  <a:lnTo>
                    <a:pt x="1660525" y="300570"/>
                  </a:lnTo>
                  <a:lnTo>
                    <a:pt x="1660525" y="379945"/>
                  </a:lnTo>
                  <a:lnTo>
                    <a:pt x="1936750" y="379945"/>
                  </a:lnTo>
                  <a:lnTo>
                    <a:pt x="1936750" y="300570"/>
                  </a:lnTo>
                  <a:close/>
                </a:path>
                <a:path w="2086610" h="380364">
                  <a:moveTo>
                    <a:pt x="2086038" y="300570"/>
                  </a:moveTo>
                  <a:lnTo>
                    <a:pt x="1962150" y="300570"/>
                  </a:lnTo>
                  <a:lnTo>
                    <a:pt x="1962150" y="379945"/>
                  </a:lnTo>
                  <a:lnTo>
                    <a:pt x="2086038" y="379945"/>
                  </a:lnTo>
                  <a:lnTo>
                    <a:pt x="2086038" y="30057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3993438" y="5270576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7F8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4295063" y="5270576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3390189" y="5270575"/>
              <a:ext cx="2085975" cy="278765"/>
            </a:xfrm>
            <a:custGeom>
              <a:avLst/>
              <a:gdLst/>
              <a:ahLst/>
              <a:cxnLst/>
              <a:rect l="l" t="t" r="r" b="b"/>
              <a:pathLst>
                <a:path w="2085975" h="278764">
                  <a:moveTo>
                    <a:pt x="276225" y="198970"/>
                  </a:moveTo>
                  <a:lnTo>
                    <a:pt x="0" y="198970"/>
                  </a:lnTo>
                  <a:lnTo>
                    <a:pt x="0" y="278345"/>
                  </a:lnTo>
                  <a:lnTo>
                    <a:pt x="276225" y="278345"/>
                  </a:lnTo>
                  <a:lnTo>
                    <a:pt x="276225" y="198970"/>
                  </a:lnTo>
                  <a:close/>
                </a:path>
                <a:path w="2085975" h="278764">
                  <a:moveTo>
                    <a:pt x="1482725" y="0"/>
                  </a:moveTo>
                  <a:lnTo>
                    <a:pt x="1206500" y="0"/>
                  </a:lnTo>
                  <a:lnTo>
                    <a:pt x="1206500" y="79375"/>
                  </a:lnTo>
                  <a:lnTo>
                    <a:pt x="1482725" y="79375"/>
                  </a:lnTo>
                  <a:lnTo>
                    <a:pt x="1482725" y="0"/>
                  </a:lnTo>
                  <a:close/>
                </a:path>
                <a:path w="2085975" h="278764">
                  <a:moveTo>
                    <a:pt x="1784350" y="0"/>
                  </a:moveTo>
                  <a:lnTo>
                    <a:pt x="1508125" y="0"/>
                  </a:lnTo>
                  <a:lnTo>
                    <a:pt x="1508125" y="79375"/>
                  </a:lnTo>
                  <a:lnTo>
                    <a:pt x="1784350" y="79375"/>
                  </a:lnTo>
                  <a:lnTo>
                    <a:pt x="1784350" y="0"/>
                  </a:lnTo>
                  <a:close/>
                </a:path>
                <a:path w="2085975" h="278764">
                  <a:moveTo>
                    <a:pt x="2085975" y="0"/>
                  </a:moveTo>
                  <a:lnTo>
                    <a:pt x="1809750" y="0"/>
                  </a:lnTo>
                  <a:lnTo>
                    <a:pt x="1809750" y="79375"/>
                  </a:lnTo>
                  <a:lnTo>
                    <a:pt x="2085975" y="79375"/>
                  </a:lnTo>
                  <a:lnTo>
                    <a:pt x="2085975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3088563" y="5066525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3088563" y="5270576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3088563" y="5469547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3691813" y="5469547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2785872" y="5066525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2785872" y="5270576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2785872" y="5469547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7F8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3993438" y="5469547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4295063" y="5469547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3269539" y="5469546"/>
              <a:ext cx="1603375" cy="384175"/>
            </a:xfrm>
            <a:custGeom>
              <a:avLst/>
              <a:gdLst/>
              <a:ahLst/>
              <a:cxnLst/>
              <a:rect l="l" t="t" r="r" b="b"/>
              <a:pathLst>
                <a:path w="1603375" h="384175">
                  <a:moveTo>
                    <a:pt x="250825" y="304800"/>
                  </a:moveTo>
                  <a:lnTo>
                    <a:pt x="0" y="304800"/>
                  </a:lnTo>
                  <a:lnTo>
                    <a:pt x="0" y="384175"/>
                  </a:lnTo>
                  <a:lnTo>
                    <a:pt x="250825" y="384175"/>
                  </a:lnTo>
                  <a:lnTo>
                    <a:pt x="250825" y="304800"/>
                  </a:lnTo>
                  <a:close/>
                </a:path>
                <a:path w="1603375" h="384175">
                  <a:moveTo>
                    <a:pt x="1603375" y="0"/>
                  </a:moveTo>
                  <a:lnTo>
                    <a:pt x="1327150" y="0"/>
                  </a:lnTo>
                  <a:lnTo>
                    <a:pt x="1327150" y="79375"/>
                  </a:lnTo>
                  <a:lnTo>
                    <a:pt x="1603375" y="79375"/>
                  </a:lnTo>
                  <a:lnTo>
                    <a:pt x="1603375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2784817" y="5774347"/>
              <a:ext cx="158115" cy="79375"/>
            </a:xfrm>
            <a:custGeom>
              <a:avLst/>
              <a:gdLst/>
              <a:ahLst/>
              <a:cxnLst/>
              <a:rect l="l" t="t" r="r" b="b"/>
              <a:pathLst>
                <a:path w="158114" h="79375">
                  <a:moveTo>
                    <a:pt x="15769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157695" y="79375"/>
                  </a:lnTo>
                  <a:lnTo>
                    <a:pt x="157695" y="0"/>
                  </a:lnTo>
                  <a:close/>
                </a:path>
              </a:pathLst>
            </a:custGeom>
            <a:solidFill>
              <a:srgbClr val="7F8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2967914" y="5672746"/>
              <a:ext cx="698500" cy="180975"/>
            </a:xfrm>
            <a:custGeom>
              <a:avLst/>
              <a:gdLst/>
              <a:ahLst/>
              <a:cxnLst/>
              <a:rect l="l" t="t" r="r" b="b"/>
              <a:pathLst>
                <a:path w="698500" h="180975">
                  <a:moveTo>
                    <a:pt x="276225" y="101600"/>
                  </a:moveTo>
                  <a:lnTo>
                    <a:pt x="0" y="101600"/>
                  </a:lnTo>
                  <a:lnTo>
                    <a:pt x="0" y="180975"/>
                  </a:lnTo>
                  <a:lnTo>
                    <a:pt x="276225" y="180975"/>
                  </a:lnTo>
                  <a:lnTo>
                    <a:pt x="276225" y="101600"/>
                  </a:lnTo>
                  <a:close/>
                </a:path>
                <a:path w="698500" h="180975">
                  <a:moveTo>
                    <a:pt x="698500" y="0"/>
                  </a:moveTo>
                  <a:lnTo>
                    <a:pt x="422275" y="0"/>
                  </a:lnTo>
                  <a:lnTo>
                    <a:pt x="422275" y="79375"/>
                  </a:lnTo>
                  <a:lnTo>
                    <a:pt x="698500" y="79375"/>
                  </a:lnTo>
                  <a:lnTo>
                    <a:pt x="69850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3088564" y="5672746"/>
              <a:ext cx="879475" cy="79375"/>
            </a:xfrm>
            <a:custGeom>
              <a:avLst/>
              <a:gdLst/>
              <a:ahLst/>
              <a:cxnLst/>
              <a:rect l="l" t="t" r="r" b="b"/>
              <a:pathLst>
                <a:path w="87947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  <a:path w="879475" h="79375">
                  <a:moveTo>
                    <a:pt x="879475" y="0"/>
                  </a:moveTo>
                  <a:lnTo>
                    <a:pt x="603250" y="0"/>
                  </a:lnTo>
                  <a:lnTo>
                    <a:pt x="603250" y="79375"/>
                  </a:lnTo>
                  <a:lnTo>
                    <a:pt x="879475" y="79375"/>
                  </a:lnTo>
                  <a:lnTo>
                    <a:pt x="879475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2785872" y="5672747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3993438" y="5672747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4295064" y="5469546"/>
              <a:ext cx="879475" cy="282575"/>
            </a:xfrm>
            <a:custGeom>
              <a:avLst/>
              <a:gdLst/>
              <a:ahLst/>
              <a:cxnLst/>
              <a:rect l="l" t="t" r="r" b="b"/>
              <a:pathLst>
                <a:path w="879475" h="282575">
                  <a:moveTo>
                    <a:pt x="276225" y="203200"/>
                  </a:moveTo>
                  <a:lnTo>
                    <a:pt x="0" y="203200"/>
                  </a:lnTo>
                  <a:lnTo>
                    <a:pt x="0" y="282575"/>
                  </a:lnTo>
                  <a:lnTo>
                    <a:pt x="276225" y="282575"/>
                  </a:lnTo>
                  <a:lnTo>
                    <a:pt x="276225" y="203200"/>
                  </a:lnTo>
                  <a:close/>
                </a:path>
                <a:path w="879475" h="282575">
                  <a:moveTo>
                    <a:pt x="879475" y="0"/>
                  </a:moveTo>
                  <a:lnTo>
                    <a:pt x="603250" y="0"/>
                  </a:lnTo>
                  <a:lnTo>
                    <a:pt x="603250" y="79375"/>
                  </a:lnTo>
                  <a:lnTo>
                    <a:pt x="879475" y="79375"/>
                  </a:lnTo>
                  <a:lnTo>
                    <a:pt x="879475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5199938" y="5469547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5352338" y="3561156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5653963" y="3561156"/>
              <a:ext cx="124460" cy="79375"/>
            </a:xfrm>
            <a:custGeom>
              <a:avLst/>
              <a:gdLst/>
              <a:ahLst/>
              <a:cxnLst/>
              <a:rect l="l" t="t" r="r" b="b"/>
              <a:pathLst>
                <a:path w="124460" h="79375">
                  <a:moveTo>
                    <a:pt x="123888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123888" y="79375"/>
                  </a:lnTo>
                  <a:lnTo>
                    <a:pt x="12388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5501563" y="3459556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7F8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5352339" y="3765219"/>
              <a:ext cx="424180" cy="79375"/>
            </a:xfrm>
            <a:custGeom>
              <a:avLst/>
              <a:gdLst/>
              <a:ahLst/>
              <a:cxnLst/>
              <a:rect l="l" t="t" r="r" b="b"/>
              <a:pathLst>
                <a:path w="424179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  <a:path w="424179" h="79375">
                  <a:moveTo>
                    <a:pt x="424116" y="0"/>
                  </a:moveTo>
                  <a:lnTo>
                    <a:pt x="301625" y="0"/>
                  </a:lnTo>
                  <a:lnTo>
                    <a:pt x="301625" y="79375"/>
                  </a:lnTo>
                  <a:lnTo>
                    <a:pt x="424116" y="79375"/>
                  </a:lnTo>
                  <a:lnTo>
                    <a:pt x="424116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5352338" y="3964177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7F8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5501564" y="3663619"/>
              <a:ext cx="276860" cy="380365"/>
            </a:xfrm>
            <a:custGeom>
              <a:avLst/>
              <a:gdLst/>
              <a:ahLst/>
              <a:cxnLst/>
              <a:rect l="l" t="t" r="r" b="b"/>
              <a:pathLst>
                <a:path w="276860" h="380364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  <a:path w="276860" h="380364">
                  <a:moveTo>
                    <a:pt x="276288" y="300558"/>
                  </a:moveTo>
                  <a:lnTo>
                    <a:pt x="152400" y="300558"/>
                  </a:lnTo>
                  <a:lnTo>
                    <a:pt x="152400" y="379933"/>
                  </a:lnTo>
                  <a:lnTo>
                    <a:pt x="276288" y="379933"/>
                  </a:lnTo>
                  <a:lnTo>
                    <a:pt x="276288" y="300558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5352339" y="3862577"/>
              <a:ext cx="425450" cy="381635"/>
            </a:xfrm>
            <a:custGeom>
              <a:avLst/>
              <a:gdLst/>
              <a:ahLst/>
              <a:cxnLst/>
              <a:rect l="l" t="t" r="r" b="b"/>
              <a:pathLst>
                <a:path w="425450" h="381635">
                  <a:moveTo>
                    <a:pt x="276225" y="302247"/>
                  </a:moveTo>
                  <a:lnTo>
                    <a:pt x="0" y="302247"/>
                  </a:lnTo>
                  <a:lnTo>
                    <a:pt x="0" y="381622"/>
                  </a:lnTo>
                  <a:lnTo>
                    <a:pt x="276225" y="381622"/>
                  </a:lnTo>
                  <a:lnTo>
                    <a:pt x="276225" y="302247"/>
                  </a:lnTo>
                  <a:close/>
                </a:path>
                <a:path w="425450" h="381635">
                  <a:moveTo>
                    <a:pt x="425450" y="0"/>
                  </a:moveTo>
                  <a:lnTo>
                    <a:pt x="149225" y="0"/>
                  </a:lnTo>
                  <a:lnTo>
                    <a:pt x="149225" y="79375"/>
                  </a:lnTo>
                  <a:lnTo>
                    <a:pt x="425450" y="79375"/>
                  </a:lnTo>
                  <a:lnTo>
                    <a:pt x="42545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5352339" y="4164825"/>
              <a:ext cx="426084" cy="278765"/>
            </a:xfrm>
            <a:custGeom>
              <a:avLst/>
              <a:gdLst/>
              <a:ahLst/>
              <a:cxnLst/>
              <a:rect l="l" t="t" r="r" b="b"/>
              <a:pathLst>
                <a:path w="426085" h="278764">
                  <a:moveTo>
                    <a:pt x="276225" y="198958"/>
                  </a:moveTo>
                  <a:lnTo>
                    <a:pt x="0" y="198958"/>
                  </a:lnTo>
                  <a:lnTo>
                    <a:pt x="0" y="278333"/>
                  </a:lnTo>
                  <a:lnTo>
                    <a:pt x="276225" y="278333"/>
                  </a:lnTo>
                  <a:lnTo>
                    <a:pt x="276225" y="198958"/>
                  </a:lnTo>
                  <a:close/>
                </a:path>
                <a:path w="426085" h="278764">
                  <a:moveTo>
                    <a:pt x="424116" y="0"/>
                  </a:moveTo>
                  <a:lnTo>
                    <a:pt x="301625" y="0"/>
                  </a:lnTo>
                  <a:lnTo>
                    <a:pt x="301625" y="79375"/>
                  </a:lnTo>
                  <a:lnTo>
                    <a:pt x="424116" y="79375"/>
                  </a:lnTo>
                  <a:lnTo>
                    <a:pt x="424116" y="0"/>
                  </a:lnTo>
                  <a:close/>
                </a:path>
                <a:path w="426085" h="278764">
                  <a:moveTo>
                    <a:pt x="425513" y="198958"/>
                  </a:moveTo>
                  <a:lnTo>
                    <a:pt x="301625" y="198958"/>
                  </a:lnTo>
                  <a:lnTo>
                    <a:pt x="301625" y="278333"/>
                  </a:lnTo>
                  <a:lnTo>
                    <a:pt x="425513" y="278333"/>
                  </a:lnTo>
                  <a:lnTo>
                    <a:pt x="425513" y="198958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5501563" y="4063225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5501563" y="4262183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5352338" y="4567847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5352339" y="4567846"/>
              <a:ext cx="424180" cy="278765"/>
            </a:xfrm>
            <a:custGeom>
              <a:avLst/>
              <a:gdLst/>
              <a:ahLst/>
              <a:cxnLst/>
              <a:rect l="l" t="t" r="r" b="b"/>
              <a:pathLst>
                <a:path w="424179" h="278764">
                  <a:moveTo>
                    <a:pt x="276225" y="198958"/>
                  </a:moveTo>
                  <a:lnTo>
                    <a:pt x="0" y="198958"/>
                  </a:lnTo>
                  <a:lnTo>
                    <a:pt x="0" y="278333"/>
                  </a:lnTo>
                  <a:lnTo>
                    <a:pt x="276225" y="278333"/>
                  </a:lnTo>
                  <a:lnTo>
                    <a:pt x="276225" y="198958"/>
                  </a:lnTo>
                  <a:close/>
                </a:path>
                <a:path w="424179" h="278764">
                  <a:moveTo>
                    <a:pt x="424116" y="0"/>
                  </a:moveTo>
                  <a:lnTo>
                    <a:pt x="301625" y="0"/>
                  </a:lnTo>
                  <a:lnTo>
                    <a:pt x="301625" y="79375"/>
                  </a:lnTo>
                  <a:lnTo>
                    <a:pt x="424116" y="79375"/>
                  </a:lnTo>
                  <a:lnTo>
                    <a:pt x="424116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5653963" y="4766805"/>
              <a:ext cx="124460" cy="79375"/>
            </a:xfrm>
            <a:custGeom>
              <a:avLst/>
              <a:gdLst/>
              <a:ahLst/>
              <a:cxnLst/>
              <a:rect l="l" t="t" r="r" b="b"/>
              <a:pathLst>
                <a:path w="124460" h="79375">
                  <a:moveTo>
                    <a:pt x="123888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123888" y="79375"/>
                  </a:lnTo>
                  <a:lnTo>
                    <a:pt x="123888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5501563" y="4466247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7F8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5501563" y="4665205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5352338" y="4969154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7F8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5653963" y="4969154"/>
              <a:ext cx="122555" cy="79375"/>
            </a:xfrm>
            <a:custGeom>
              <a:avLst/>
              <a:gdLst/>
              <a:ahLst/>
              <a:cxnLst/>
              <a:rect l="l" t="t" r="r" b="b"/>
              <a:pathLst>
                <a:path w="122554" h="79375">
                  <a:moveTo>
                    <a:pt x="122491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122491" y="79375"/>
                  </a:lnTo>
                  <a:lnTo>
                    <a:pt x="12249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5352338" y="5168125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5653963" y="5168125"/>
              <a:ext cx="124460" cy="79375"/>
            </a:xfrm>
            <a:custGeom>
              <a:avLst/>
              <a:gdLst/>
              <a:ahLst/>
              <a:cxnLst/>
              <a:rect l="l" t="t" r="r" b="b"/>
              <a:pathLst>
                <a:path w="124460" h="79375">
                  <a:moveTo>
                    <a:pt x="123888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123888" y="79375"/>
                  </a:lnTo>
                  <a:lnTo>
                    <a:pt x="123888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5501563" y="4867554"/>
              <a:ext cx="276225" cy="79375"/>
            </a:xfrm>
            <a:custGeom>
              <a:avLst/>
              <a:gdLst/>
              <a:ahLst/>
              <a:cxnLst/>
              <a:rect l="l" t="t" r="r" b="b"/>
              <a:pathLst>
                <a:path w="276225" h="79375">
                  <a:moveTo>
                    <a:pt x="276225" y="0"/>
                  </a:moveTo>
                  <a:lnTo>
                    <a:pt x="0" y="0"/>
                  </a:lnTo>
                  <a:lnTo>
                    <a:pt x="0" y="79375"/>
                  </a:lnTo>
                  <a:lnTo>
                    <a:pt x="276225" y="7937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2780589" y="5066525"/>
              <a:ext cx="3000375" cy="1334770"/>
            </a:xfrm>
            <a:custGeom>
              <a:avLst/>
              <a:gdLst/>
              <a:ahLst/>
              <a:cxnLst/>
              <a:rect l="l" t="t" r="r" b="b"/>
              <a:pathLst>
                <a:path w="3000375" h="1334770">
                  <a:moveTo>
                    <a:pt x="2847975" y="305650"/>
                  </a:moveTo>
                  <a:lnTo>
                    <a:pt x="2571750" y="305650"/>
                  </a:lnTo>
                  <a:lnTo>
                    <a:pt x="2571750" y="385025"/>
                  </a:lnTo>
                  <a:lnTo>
                    <a:pt x="2847975" y="385025"/>
                  </a:lnTo>
                  <a:lnTo>
                    <a:pt x="2847975" y="305650"/>
                  </a:lnTo>
                  <a:close/>
                </a:path>
                <a:path w="3000375" h="1334770">
                  <a:moveTo>
                    <a:pt x="2995866" y="305650"/>
                  </a:moveTo>
                  <a:lnTo>
                    <a:pt x="2873375" y="305650"/>
                  </a:lnTo>
                  <a:lnTo>
                    <a:pt x="2873375" y="385025"/>
                  </a:lnTo>
                  <a:lnTo>
                    <a:pt x="2995866" y="385025"/>
                  </a:lnTo>
                  <a:lnTo>
                    <a:pt x="2995866" y="305650"/>
                  </a:lnTo>
                  <a:close/>
                </a:path>
                <a:path w="3000375" h="1334770">
                  <a:moveTo>
                    <a:pt x="2997200" y="204050"/>
                  </a:moveTo>
                  <a:lnTo>
                    <a:pt x="2720975" y="204050"/>
                  </a:lnTo>
                  <a:lnTo>
                    <a:pt x="2720975" y="283425"/>
                  </a:lnTo>
                  <a:lnTo>
                    <a:pt x="2997200" y="283425"/>
                  </a:lnTo>
                  <a:lnTo>
                    <a:pt x="2997200" y="204050"/>
                  </a:lnTo>
                  <a:close/>
                </a:path>
                <a:path w="3000375" h="1334770">
                  <a:moveTo>
                    <a:pt x="2997200" y="0"/>
                  </a:moveTo>
                  <a:lnTo>
                    <a:pt x="2720975" y="0"/>
                  </a:lnTo>
                  <a:lnTo>
                    <a:pt x="2720975" y="79375"/>
                  </a:lnTo>
                  <a:lnTo>
                    <a:pt x="2997200" y="79375"/>
                  </a:lnTo>
                  <a:lnTo>
                    <a:pt x="2997200" y="0"/>
                  </a:lnTo>
                  <a:close/>
                </a:path>
                <a:path w="3000375" h="1334770">
                  <a:moveTo>
                    <a:pt x="3000375" y="462927"/>
                  </a:moveTo>
                  <a:lnTo>
                    <a:pt x="2997200" y="463499"/>
                  </a:lnTo>
                  <a:lnTo>
                    <a:pt x="2997200" y="403021"/>
                  </a:lnTo>
                  <a:lnTo>
                    <a:pt x="2720975" y="403021"/>
                  </a:lnTo>
                  <a:lnTo>
                    <a:pt x="2720975" y="461022"/>
                  </a:lnTo>
                  <a:lnTo>
                    <a:pt x="2697238" y="460616"/>
                  </a:lnTo>
                  <a:lnTo>
                    <a:pt x="2657310" y="459600"/>
                  </a:lnTo>
                  <a:lnTo>
                    <a:pt x="2626182" y="458330"/>
                  </a:lnTo>
                  <a:lnTo>
                    <a:pt x="2606675" y="456780"/>
                  </a:lnTo>
                  <a:lnTo>
                    <a:pt x="2582164" y="454304"/>
                  </a:lnTo>
                  <a:lnTo>
                    <a:pt x="2572537" y="455993"/>
                  </a:lnTo>
                  <a:lnTo>
                    <a:pt x="2566479" y="461251"/>
                  </a:lnTo>
                  <a:lnTo>
                    <a:pt x="2552700" y="469480"/>
                  </a:lnTo>
                  <a:lnTo>
                    <a:pt x="2523274" y="475246"/>
                  </a:lnTo>
                  <a:lnTo>
                    <a:pt x="2484031" y="475043"/>
                  </a:lnTo>
                  <a:lnTo>
                    <a:pt x="2444204" y="471271"/>
                  </a:lnTo>
                  <a:lnTo>
                    <a:pt x="2413000" y="466305"/>
                  </a:lnTo>
                  <a:lnTo>
                    <a:pt x="2388679" y="465467"/>
                  </a:lnTo>
                  <a:lnTo>
                    <a:pt x="2363787" y="471474"/>
                  </a:lnTo>
                  <a:lnTo>
                    <a:pt x="2338882" y="482828"/>
                  </a:lnTo>
                  <a:lnTo>
                    <a:pt x="2291842" y="512394"/>
                  </a:lnTo>
                  <a:lnTo>
                    <a:pt x="2270912" y="522274"/>
                  </a:lnTo>
                  <a:lnTo>
                    <a:pt x="2251164" y="527977"/>
                  </a:lnTo>
                  <a:lnTo>
                    <a:pt x="2232025" y="529805"/>
                  </a:lnTo>
                  <a:lnTo>
                    <a:pt x="2209393" y="531152"/>
                  </a:lnTo>
                  <a:lnTo>
                    <a:pt x="2182012" y="535762"/>
                  </a:lnTo>
                  <a:lnTo>
                    <a:pt x="2153437" y="544550"/>
                  </a:lnTo>
                  <a:lnTo>
                    <a:pt x="2127250" y="558380"/>
                  </a:lnTo>
                  <a:lnTo>
                    <a:pt x="2099170" y="572173"/>
                  </a:lnTo>
                  <a:lnTo>
                    <a:pt x="2066925" y="580605"/>
                  </a:lnTo>
                  <a:lnTo>
                    <a:pt x="2037054" y="584288"/>
                  </a:lnTo>
                  <a:lnTo>
                    <a:pt x="2016125" y="583780"/>
                  </a:lnTo>
                  <a:lnTo>
                    <a:pt x="1989378" y="584327"/>
                  </a:lnTo>
                  <a:lnTo>
                    <a:pt x="1947456" y="588149"/>
                  </a:lnTo>
                  <a:lnTo>
                    <a:pt x="1904949" y="591375"/>
                  </a:lnTo>
                  <a:lnTo>
                    <a:pt x="1876425" y="590130"/>
                  </a:lnTo>
                  <a:lnTo>
                    <a:pt x="1858264" y="588010"/>
                  </a:lnTo>
                  <a:lnTo>
                    <a:pt x="1838325" y="589737"/>
                  </a:lnTo>
                  <a:lnTo>
                    <a:pt x="1800225" y="596480"/>
                  </a:lnTo>
                  <a:lnTo>
                    <a:pt x="1777898" y="603783"/>
                  </a:lnTo>
                  <a:lnTo>
                    <a:pt x="1747837" y="616724"/>
                  </a:lnTo>
                  <a:lnTo>
                    <a:pt x="1715389" y="629081"/>
                  </a:lnTo>
                  <a:lnTo>
                    <a:pt x="1685925" y="634580"/>
                  </a:lnTo>
                  <a:lnTo>
                    <a:pt x="1659128" y="632053"/>
                  </a:lnTo>
                  <a:lnTo>
                    <a:pt x="1633537" y="626249"/>
                  </a:lnTo>
                  <a:lnTo>
                    <a:pt x="1612696" y="619848"/>
                  </a:lnTo>
                  <a:lnTo>
                    <a:pt x="1600200" y="615530"/>
                  </a:lnTo>
                  <a:lnTo>
                    <a:pt x="1584121" y="615734"/>
                  </a:lnTo>
                  <a:lnTo>
                    <a:pt x="1557337" y="619506"/>
                  </a:lnTo>
                  <a:lnTo>
                    <a:pt x="1530540" y="624471"/>
                  </a:lnTo>
                  <a:lnTo>
                    <a:pt x="1514475" y="628230"/>
                  </a:lnTo>
                  <a:lnTo>
                    <a:pt x="1503857" y="630072"/>
                  </a:lnTo>
                  <a:lnTo>
                    <a:pt x="1489075" y="631012"/>
                  </a:lnTo>
                  <a:lnTo>
                    <a:pt x="1463675" y="631405"/>
                  </a:lnTo>
                  <a:lnTo>
                    <a:pt x="1433906" y="620344"/>
                  </a:lnTo>
                  <a:lnTo>
                    <a:pt x="1416050" y="614349"/>
                  </a:lnTo>
                  <a:lnTo>
                    <a:pt x="1402943" y="611314"/>
                  </a:lnTo>
                  <a:lnTo>
                    <a:pt x="1387475" y="609180"/>
                  </a:lnTo>
                  <a:lnTo>
                    <a:pt x="1367370" y="610031"/>
                  </a:lnTo>
                  <a:lnTo>
                    <a:pt x="1345793" y="615937"/>
                  </a:lnTo>
                  <a:lnTo>
                    <a:pt x="1323619" y="624814"/>
                  </a:lnTo>
                  <a:lnTo>
                    <a:pt x="1301750" y="634580"/>
                  </a:lnTo>
                  <a:lnTo>
                    <a:pt x="1281201" y="641934"/>
                  </a:lnTo>
                  <a:lnTo>
                    <a:pt x="1261262" y="645693"/>
                  </a:lnTo>
                  <a:lnTo>
                    <a:pt x="1240129" y="647090"/>
                  </a:lnTo>
                  <a:lnTo>
                    <a:pt x="1216025" y="647280"/>
                  </a:lnTo>
                  <a:lnTo>
                    <a:pt x="1192555" y="649960"/>
                  </a:lnTo>
                  <a:lnTo>
                    <a:pt x="1173556" y="656805"/>
                  </a:lnTo>
                  <a:lnTo>
                    <a:pt x="1157528" y="666038"/>
                  </a:lnTo>
                  <a:lnTo>
                    <a:pt x="1143000" y="675855"/>
                  </a:lnTo>
                  <a:lnTo>
                    <a:pt x="1121956" y="681672"/>
                  </a:lnTo>
                  <a:lnTo>
                    <a:pt x="1091399" y="681812"/>
                  </a:lnTo>
                  <a:lnTo>
                    <a:pt x="1057275" y="678992"/>
                  </a:lnTo>
                  <a:lnTo>
                    <a:pt x="1025525" y="675855"/>
                  </a:lnTo>
                  <a:lnTo>
                    <a:pt x="920750" y="675855"/>
                  </a:lnTo>
                  <a:lnTo>
                    <a:pt x="890930" y="672439"/>
                  </a:lnTo>
                  <a:lnTo>
                    <a:pt x="872718" y="672287"/>
                  </a:lnTo>
                  <a:lnTo>
                    <a:pt x="858685" y="676313"/>
                  </a:lnTo>
                  <a:lnTo>
                    <a:pt x="841375" y="685380"/>
                  </a:lnTo>
                  <a:lnTo>
                    <a:pt x="818146" y="693864"/>
                  </a:lnTo>
                  <a:lnTo>
                    <a:pt x="791362" y="696099"/>
                  </a:lnTo>
                  <a:lnTo>
                    <a:pt x="760996" y="692975"/>
                  </a:lnTo>
                  <a:lnTo>
                    <a:pt x="727075" y="685380"/>
                  </a:lnTo>
                  <a:lnTo>
                    <a:pt x="696010" y="681164"/>
                  </a:lnTo>
                  <a:lnTo>
                    <a:pt x="671512" y="684987"/>
                  </a:lnTo>
                  <a:lnTo>
                    <a:pt x="649376" y="692975"/>
                  </a:lnTo>
                  <a:lnTo>
                    <a:pt x="625475" y="701255"/>
                  </a:lnTo>
                  <a:lnTo>
                    <a:pt x="600367" y="708901"/>
                  </a:lnTo>
                  <a:lnTo>
                    <a:pt x="577049" y="717130"/>
                  </a:lnTo>
                  <a:lnTo>
                    <a:pt x="554926" y="725373"/>
                  </a:lnTo>
                  <a:lnTo>
                    <a:pt x="533400" y="733005"/>
                  </a:lnTo>
                  <a:lnTo>
                    <a:pt x="513651" y="737527"/>
                  </a:lnTo>
                  <a:lnTo>
                    <a:pt x="496887" y="738174"/>
                  </a:lnTo>
                  <a:lnTo>
                    <a:pt x="469900" y="736180"/>
                  </a:lnTo>
                  <a:lnTo>
                    <a:pt x="440918" y="736447"/>
                  </a:lnTo>
                  <a:lnTo>
                    <a:pt x="422122" y="737082"/>
                  </a:lnTo>
                  <a:lnTo>
                    <a:pt x="362864" y="740625"/>
                  </a:lnTo>
                  <a:lnTo>
                    <a:pt x="340779" y="740943"/>
                  </a:lnTo>
                  <a:lnTo>
                    <a:pt x="325031" y="738898"/>
                  </a:lnTo>
                  <a:lnTo>
                    <a:pt x="306908" y="734060"/>
                  </a:lnTo>
                  <a:lnTo>
                    <a:pt x="287451" y="731215"/>
                  </a:lnTo>
                  <a:lnTo>
                    <a:pt x="271983" y="733539"/>
                  </a:lnTo>
                  <a:lnTo>
                    <a:pt x="258089" y="738238"/>
                  </a:lnTo>
                  <a:lnTo>
                    <a:pt x="243408" y="742530"/>
                  </a:lnTo>
                  <a:lnTo>
                    <a:pt x="226263" y="748423"/>
                  </a:lnTo>
                  <a:lnTo>
                    <a:pt x="207949" y="757885"/>
                  </a:lnTo>
                  <a:lnTo>
                    <a:pt x="190423" y="768134"/>
                  </a:lnTo>
                  <a:lnTo>
                    <a:pt x="175679" y="776401"/>
                  </a:lnTo>
                  <a:lnTo>
                    <a:pt x="159994" y="781837"/>
                  </a:lnTo>
                  <a:lnTo>
                    <a:pt x="139166" y="784872"/>
                  </a:lnTo>
                  <a:lnTo>
                    <a:pt x="114350" y="784745"/>
                  </a:lnTo>
                  <a:lnTo>
                    <a:pt x="86779" y="780630"/>
                  </a:lnTo>
                  <a:lnTo>
                    <a:pt x="59817" y="776998"/>
                  </a:lnTo>
                  <a:lnTo>
                    <a:pt x="36245" y="776935"/>
                  </a:lnTo>
                  <a:lnTo>
                    <a:pt x="16230" y="777659"/>
                  </a:lnTo>
                  <a:lnTo>
                    <a:pt x="0" y="776401"/>
                  </a:lnTo>
                  <a:lnTo>
                    <a:pt x="0" y="1213777"/>
                  </a:lnTo>
                  <a:lnTo>
                    <a:pt x="60312" y="1212151"/>
                  </a:lnTo>
                  <a:lnTo>
                    <a:pt x="104114" y="1214501"/>
                  </a:lnTo>
                  <a:lnTo>
                    <a:pt x="227279" y="1239177"/>
                  </a:lnTo>
                  <a:lnTo>
                    <a:pt x="266928" y="1250454"/>
                  </a:lnTo>
                  <a:lnTo>
                    <a:pt x="305803" y="1266393"/>
                  </a:lnTo>
                  <a:lnTo>
                    <a:pt x="346240" y="1284668"/>
                  </a:lnTo>
                  <a:lnTo>
                    <a:pt x="390563" y="1302943"/>
                  </a:lnTo>
                  <a:lnTo>
                    <a:pt x="441096" y="1318882"/>
                  </a:lnTo>
                  <a:lnTo>
                    <a:pt x="500189" y="1330159"/>
                  </a:lnTo>
                  <a:lnTo>
                    <a:pt x="570179" y="1334427"/>
                  </a:lnTo>
                  <a:lnTo>
                    <a:pt x="607428" y="1332039"/>
                  </a:lnTo>
                  <a:lnTo>
                    <a:pt x="652868" y="1325613"/>
                  </a:lnTo>
                  <a:lnTo>
                    <a:pt x="704126" y="1316329"/>
                  </a:lnTo>
                  <a:lnTo>
                    <a:pt x="758850" y="1305306"/>
                  </a:lnTo>
                  <a:lnTo>
                    <a:pt x="814692" y="1293710"/>
                  </a:lnTo>
                  <a:lnTo>
                    <a:pt x="869276" y="1282687"/>
                  </a:lnTo>
                  <a:lnTo>
                    <a:pt x="920254" y="1273403"/>
                  </a:lnTo>
                  <a:lnTo>
                    <a:pt x="965276" y="1266977"/>
                  </a:lnTo>
                  <a:lnTo>
                    <a:pt x="1001979" y="1264577"/>
                  </a:lnTo>
                  <a:lnTo>
                    <a:pt x="1039241" y="1263675"/>
                  </a:lnTo>
                  <a:lnTo>
                    <a:pt x="1085684" y="1261364"/>
                  </a:lnTo>
                  <a:lnTo>
                    <a:pt x="1194955" y="1255014"/>
                  </a:lnTo>
                  <a:lnTo>
                    <a:pt x="1252207" y="1252232"/>
                  </a:lnTo>
                  <a:lnTo>
                    <a:pt x="1307515" y="1250543"/>
                  </a:lnTo>
                  <a:lnTo>
                    <a:pt x="1358061" y="1250569"/>
                  </a:lnTo>
                  <a:lnTo>
                    <a:pt x="1401076" y="1252918"/>
                  </a:lnTo>
                  <a:lnTo>
                    <a:pt x="1433779" y="1258227"/>
                  </a:lnTo>
                  <a:lnTo>
                    <a:pt x="1481709" y="1269161"/>
                  </a:lnTo>
                  <a:lnTo>
                    <a:pt x="1533880" y="1277785"/>
                  </a:lnTo>
                  <a:lnTo>
                    <a:pt x="1588592" y="1283576"/>
                  </a:lnTo>
                  <a:lnTo>
                    <a:pt x="1644116" y="1286014"/>
                  </a:lnTo>
                  <a:lnTo>
                    <a:pt x="1698752" y="1284592"/>
                  </a:lnTo>
                  <a:lnTo>
                    <a:pt x="1750771" y="1278775"/>
                  </a:lnTo>
                  <a:lnTo>
                    <a:pt x="1798485" y="1268044"/>
                  </a:lnTo>
                  <a:lnTo>
                    <a:pt x="1840179" y="1251877"/>
                  </a:lnTo>
                  <a:lnTo>
                    <a:pt x="1874786" y="1236332"/>
                  </a:lnTo>
                  <a:lnTo>
                    <a:pt x="1916633" y="1220482"/>
                  </a:lnTo>
                  <a:lnTo>
                    <a:pt x="1964194" y="1204798"/>
                  </a:lnTo>
                  <a:lnTo>
                    <a:pt x="2015947" y="1189710"/>
                  </a:lnTo>
                  <a:lnTo>
                    <a:pt x="2070366" y="1175689"/>
                  </a:lnTo>
                  <a:lnTo>
                    <a:pt x="2125929" y="1163193"/>
                  </a:lnTo>
                  <a:lnTo>
                    <a:pt x="2181110" y="1152677"/>
                  </a:lnTo>
                  <a:lnTo>
                    <a:pt x="2234387" y="1144600"/>
                  </a:lnTo>
                  <a:lnTo>
                    <a:pt x="2284234" y="1139418"/>
                  </a:lnTo>
                  <a:lnTo>
                    <a:pt x="2329129" y="1137577"/>
                  </a:lnTo>
                  <a:lnTo>
                    <a:pt x="2378367" y="1138339"/>
                  </a:lnTo>
                  <a:lnTo>
                    <a:pt x="2431808" y="1140218"/>
                  </a:lnTo>
                  <a:lnTo>
                    <a:pt x="2544470" y="1145120"/>
                  </a:lnTo>
                  <a:lnTo>
                    <a:pt x="2600274" y="1147000"/>
                  </a:lnTo>
                  <a:lnTo>
                    <a:pt x="2653423" y="1147762"/>
                  </a:lnTo>
                  <a:lnTo>
                    <a:pt x="2702242" y="1146822"/>
                  </a:lnTo>
                  <a:lnTo>
                    <a:pt x="2744990" y="1143609"/>
                  </a:lnTo>
                  <a:lnTo>
                    <a:pt x="2841091" y="1120736"/>
                  </a:lnTo>
                  <a:lnTo>
                    <a:pt x="2898876" y="1101026"/>
                  </a:lnTo>
                  <a:lnTo>
                    <a:pt x="2947809" y="1078941"/>
                  </a:lnTo>
                  <a:lnTo>
                    <a:pt x="2982417" y="1054976"/>
                  </a:lnTo>
                  <a:lnTo>
                    <a:pt x="2997200" y="1029627"/>
                  </a:lnTo>
                  <a:lnTo>
                    <a:pt x="3000375" y="462927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4721572" y="5813285"/>
              <a:ext cx="29845" cy="32384"/>
            </a:xfrm>
            <a:custGeom>
              <a:avLst/>
              <a:gdLst/>
              <a:ahLst/>
              <a:cxnLst/>
              <a:rect l="l" t="t" r="r" b="b"/>
              <a:pathLst>
                <a:path w="29845" h="32385">
                  <a:moveTo>
                    <a:pt x="29637" y="0"/>
                  </a:moveTo>
                  <a:lnTo>
                    <a:pt x="16937" y="0"/>
                  </a:lnTo>
                  <a:lnTo>
                    <a:pt x="4896" y="12378"/>
                  </a:lnTo>
                  <a:lnTo>
                    <a:pt x="0" y="19592"/>
                  </a:lnTo>
                  <a:lnTo>
                    <a:pt x="1454" y="24420"/>
                  </a:lnTo>
                  <a:lnTo>
                    <a:pt x="8466" y="29641"/>
                  </a:lnTo>
                  <a:lnTo>
                    <a:pt x="17131" y="31886"/>
                  </a:lnTo>
                  <a:lnTo>
                    <a:pt x="23814" y="28578"/>
                  </a:lnTo>
                  <a:lnTo>
                    <a:pt x="28115" y="23683"/>
                  </a:lnTo>
                  <a:lnTo>
                    <a:pt x="29637" y="21170"/>
                  </a:lnTo>
                  <a:lnTo>
                    <a:pt x="2963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4721572" y="5813285"/>
              <a:ext cx="29845" cy="32384"/>
            </a:xfrm>
            <a:custGeom>
              <a:avLst/>
              <a:gdLst/>
              <a:ahLst/>
              <a:cxnLst/>
              <a:rect l="l" t="t" r="r" b="b"/>
              <a:pathLst>
                <a:path w="29845" h="32385">
                  <a:moveTo>
                    <a:pt x="16937" y="0"/>
                  </a:moveTo>
                  <a:lnTo>
                    <a:pt x="4896" y="12378"/>
                  </a:lnTo>
                  <a:lnTo>
                    <a:pt x="0" y="19592"/>
                  </a:lnTo>
                  <a:lnTo>
                    <a:pt x="1454" y="24420"/>
                  </a:lnTo>
                  <a:lnTo>
                    <a:pt x="8466" y="29641"/>
                  </a:lnTo>
                  <a:lnTo>
                    <a:pt x="17131" y="31886"/>
                  </a:lnTo>
                  <a:lnTo>
                    <a:pt x="23814" y="28578"/>
                  </a:lnTo>
                  <a:lnTo>
                    <a:pt x="28115" y="23683"/>
                  </a:lnTo>
                  <a:lnTo>
                    <a:pt x="29637" y="21170"/>
                  </a:lnTo>
                  <a:lnTo>
                    <a:pt x="29637" y="0"/>
                  </a:lnTo>
                  <a:lnTo>
                    <a:pt x="16937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5326931" y="5627014"/>
              <a:ext cx="29845" cy="32384"/>
            </a:xfrm>
            <a:custGeom>
              <a:avLst/>
              <a:gdLst/>
              <a:ahLst/>
              <a:cxnLst/>
              <a:rect l="l" t="t" r="r" b="b"/>
              <a:pathLst>
                <a:path w="29845" h="32385">
                  <a:moveTo>
                    <a:pt x="29637" y="0"/>
                  </a:moveTo>
                  <a:lnTo>
                    <a:pt x="16937" y="0"/>
                  </a:lnTo>
                  <a:lnTo>
                    <a:pt x="4896" y="12378"/>
                  </a:lnTo>
                  <a:lnTo>
                    <a:pt x="0" y="19592"/>
                  </a:lnTo>
                  <a:lnTo>
                    <a:pt x="1454" y="24420"/>
                  </a:lnTo>
                  <a:lnTo>
                    <a:pt x="8466" y="29641"/>
                  </a:lnTo>
                  <a:lnTo>
                    <a:pt x="17131" y="31886"/>
                  </a:lnTo>
                  <a:lnTo>
                    <a:pt x="23814" y="28578"/>
                  </a:lnTo>
                  <a:lnTo>
                    <a:pt x="28115" y="23683"/>
                  </a:lnTo>
                  <a:lnTo>
                    <a:pt x="29637" y="21170"/>
                  </a:lnTo>
                  <a:lnTo>
                    <a:pt x="2963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5326931" y="5627014"/>
              <a:ext cx="29845" cy="32384"/>
            </a:xfrm>
            <a:custGeom>
              <a:avLst/>
              <a:gdLst/>
              <a:ahLst/>
              <a:cxnLst/>
              <a:rect l="l" t="t" r="r" b="b"/>
              <a:pathLst>
                <a:path w="29845" h="32385">
                  <a:moveTo>
                    <a:pt x="16937" y="0"/>
                  </a:moveTo>
                  <a:lnTo>
                    <a:pt x="4896" y="12378"/>
                  </a:lnTo>
                  <a:lnTo>
                    <a:pt x="0" y="19592"/>
                  </a:lnTo>
                  <a:lnTo>
                    <a:pt x="1454" y="24420"/>
                  </a:lnTo>
                  <a:lnTo>
                    <a:pt x="8466" y="29641"/>
                  </a:lnTo>
                  <a:lnTo>
                    <a:pt x="17131" y="31886"/>
                  </a:lnTo>
                  <a:lnTo>
                    <a:pt x="23814" y="28578"/>
                  </a:lnTo>
                  <a:lnTo>
                    <a:pt x="28115" y="23683"/>
                  </a:lnTo>
                  <a:lnTo>
                    <a:pt x="29637" y="21170"/>
                  </a:lnTo>
                  <a:lnTo>
                    <a:pt x="29637" y="0"/>
                  </a:lnTo>
                  <a:lnTo>
                    <a:pt x="16937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5254960" y="5893714"/>
              <a:ext cx="29845" cy="32384"/>
            </a:xfrm>
            <a:custGeom>
              <a:avLst/>
              <a:gdLst/>
              <a:ahLst/>
              <a:cxnLst/>
              <a:rect l="l" t="t" r="r" b="b"/>
              <a:pathLst>
                <a:path w="29845" h="32385">
                  <a:moveTo>
                    <a:pt x="29637" y="0"/>
                  </a:moveTo>
                  <a:lnTo>
                    <a:pt x="16937" y="0"/>
                  </a:lnTo>
                  <a:lnTo>
                    <a:pt x="4896" y="12378"/>
                  </a:lnTo>
                  <a:lnTo>
                    <a:pt x="0" y="19592"/>
                  </a:lnTo>
                  <a:lnTo>
                    <a:pt x="1454" y="24420"/>
                  </a:lnTo>
                  <a:lnTo>
                    <a:pt x="8466" y="29641"/>
                  </a:lnTo>
                  <a:lnTo>
                    <a:pt x="17131" y="31886"/>
                  </a:lnTo>
                  <a:lnTo>
                    <a:pt x="23814" y="28578"/>
                  </a:lnTo>
                  <a:lnTo>
                    <a:pt x="28115" y="23683"/>
                  </a:lnTo>
                  <a:lnTo>
                    <a:pt x="29637" y="21170"/>
                  </a:lnTo>
                  <a:lnTo>
                    <a:pt x="2963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5254960" y="5893714"/>
              <a:ext cx="29845" cy="32384"/>
            </a:xfrm>
            <a:custGeom>
              <a:avLst/>
              <a:gdLst/>
              <a:ahLst/>
              <a:cxnLst/>
              <a:rect l="l" t="t" r="r" b="b"/>
              <a:pathLst>
                <a:path w="29845" h="32385">
                  <a:moveTo>
                    <a:pt x="16937" y="0"/>
                  </a:moveTo>
                  <a:lnTo>
                    <a:pt x="4896" y="12378"/>
                  </a:lnTo>
                  <a:lnTo>
                    <a:pt x="0" y="19592"/>
                  </a:lnTo>
                  <a:lnTo>
                    <a:pt x="1454" y="24420"/>
                  </a:lnTo>
                  <a:lnTo>
                    <a:pt x="8466" y="29641"/>
                  </a:lnTo>
                  <a:lnTo>
                    <a:pt x="17131" y="31886"/>
                  </a:lnTo>
                  <a:lnTo>
                    <a:pt x="23814" y="28578"/>
                  </a:lnTo>
                  <a:lnTo>
                    <a:pt x="28115" y="23683"/>
                  </a:lnTo>
                  <a:lnTo>
                    <a:pt x="29637" y="21170"/>
                  </a:lnTo>
                  <a:lnTo>
                    <a:pt x="29637" y="0"/>
                  </a:lnTo>
                  <a:lnTo>
                    <a:pt x="16937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4766548" y="5762485"/>
              <a:ext cx="44450" cy="29845"/>
            </a:xfrm>
            <a:custGeom>
              <a:avLst/>
              <a:gdLst/>
              <a:ahLst/>
              <a:cxnLst/>
              <a:rect l="l" t="t" r="r" b="b"/>
              <a:pathLst>
                <a:path w="44450" h="29845">
                  <a:moveTo>
                    <a:pt x="22761" y="0"/>
                  </a:moveTo>
                  <a:lnTo>
                    <a:pt x="6021" y="7540"/>
                  </a:lnTo>
                  <a:lnTo>
                    <a:pt x="0" y="12700"/>
                  </a:lnTo>
                  <a:lnTo>
                    <a:pt x="4298" y="17859"/>
                  </a:lnTo>
                  <a:lnTo>
                    <a:pt x="18519" y="25400"/>
                  </a:lnTo>
                  <a:lnTo>
                    <a:pt x="33204" y="29436"/>
                  </a:lnTo>
                  <a:lnTo>
                    <a:pt x="40744" y="25933"/>
                  </a:lnTo>
                  <a:lnTo>
                    <a:pt x="43522" y="20049"/>
                  </a:lnTo>
                  <a:lnTo>
                    <a:pt x="43919" y="16941"/>
                  </a:lnTo>
                  <a:lnTo>
                    <a:pt x="2276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4766548" y="5762485"/>
              <a:ext cx="44450" cy="29845"/>
            </a:xfrm>
            <a:custGeom>
              <a:avLst/>
              <a:gdLst/>
              <a:ahLst/>
              <a:cxnLst/>
              <a:rect l="l" t="t" r="r" b="b"/>
              <a:pathLst>
                <a:path w="44450" h="29845">
                  <a:moveTo>
                    <a:pt x="22761" y="0"/>
                  </a:moveTo>
                  <a:lnTo>
                    <a:pt x="6021" y="7540"/>
                  </a:lnTo>
                  <a:lnTo>
                    <a:pt x="0" y="12700"/>
                  </a:lnTo>
                  <a:lnTo>
                    <a:pt x="4298" y="17859"/>
                  </a:lnTo>
                  <a:lnTo>
                    <a:pt x="18519" y="25400"/>
                  </a:lnTo>
                  <a:lnTo>
                    <a:pt x="33204" y="29436"/>
                  </a:lnTo>
                  <a:lnTo>
                    <a:pt x="40744" y="25933"/>
                  </a:lnTo>
                  <a:lnTo>
                    <a:pt x="43522" y="20049"/>
                  </a:lnTo>
                  <a:lnTo>
                    <a:pt x="43919" y="16941"/>
                  </a:lnTo>
                  <a:lnTo>
                    <a:pt x="22761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3227201" y="6063056"/>
              <a:ext cx="29845" cy="32384"/>
            </a:xfrm>
            <a:custGeom>
              <a:avLst/>
              <a:gdLst/>
              <a:ahLst/>
              <a:cxnLst/>
              <a:rect l="l" t="t" r="r" b="b"/>
              <a:pathLst>
                <a:path w="29845" h="32385">
                  <a:moveTo>
                    <a:pt x="29637" y="0"/>
                  </a:moveTo>
                  <a:lnTo>
                    <a:pt x="16937" y="0"/>
                  </a:lnTo>
                  <a:lnTo>
                    <a:pt x="4896" y="12378"/>
                  </a:lnTo>
                  <a:lnTo>
                    <a:pt x="0" y="19592"/>
                  </a:lnTo>
                  <a:lnTo>
                    <a:pt x="1454" y="24420"/>
                  </a:lnTo>
                  <a:lnTo>
                    <a:pt x="8466" y="29641"/>
                  </a:lnTo>
                  <a:lnTo>
                    <a:pt x="17131" y="31886"/>
                  </a:lnTo>
                  <a:lnTo>
                    <a:pt x="23814" y="28578"/>
                  </a:lnTo>
                  <a:lnTo>
                    <a:pt x="28115" y="23683"/>
                  </a:lnTo>
                  <a:lnTo>
                    <a:pt x="29637" y="21170"/>
                  </a:lnTo>
                  <a:lnTo>
                    <a:pt x="2963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3227201" y="6063056"/>
              <a:ext cx="29845" cy="32384"/>
            </a:xfrm>
            <a:custGeom>
              <a:avLst/>
              <a:gdLst/>
              <a:ahLst/>
              <a:cxnLst/>
              <a:rect l="l" t="t" r="r" b="b"/>
              <a:pathLst>
                <a:path w="29845" h="32385">
                  <a:moveTo>
                    <a:pt x="16937" y="0"/>
                  </a:moveTo>
                  <a:lnTo>
                    <a:pt x="4896" y="12378"/>
                  </a:lnTo>
                  <a:lnTo>
                    <a:pt x="0" y="19592"/>
                  </a:lnTo>
                  <a:lnTo>
                    <a:pt x="1454" y="24420"/>
                  </a:lnTo>
                  <a:lnTo>
                    <a:pt x="8466" y="29641"/>
                  </a:lnTo>
                  <a:lnTo>
                    <a:pt x="17131" y="31886"/>
                  </a:lnTo>
                  <a:lnTo>
                    <a:pt x="23814" y="28578"/>
                  </a:lnTo>
                  <a:lnTo>
                    <a:pt x="28115" y="23683"/>
                  </a:lnTo>
                  <a:lnTo>
                    <a:pt x="29637" y="21170"/>
                  </a:lnTo>
                  <a:lnTo>
                    <a:pt x="29637" y="0"/>
                  </a:lnTo>
                  <a:lnTo>
                    <a:pt x="16937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3306048" y="6029185"/>
              <a:ext cx="44450" cy="29845"/>
            </a:xfrm>
            <a:custGeom>
              <a:avLst/>
              <a:gdLst/>
              <a:ahLst/>
              <a:cxnLst/>
              <a:rect l="l" t="t" r="r" b="b"/>
              <a:pathLst>
                <a:path w="44450" h="29845">
                  <a:moveTo>
                    <a:pt x="22761" y="0"/>
                  </a:moveTo>
                  <a:lnTo>
                    <a:pt x="6021" y="7540"/>
                  </a:lnTo>
                  <a:lnTo>
                    <a:pt x="0" y="12700"/>
                  </a:lnTo>
                  <a:lnTo>
                    <a:pt x="4298" y="17859"/>
                  </a:lnTo>
                  <a:lnTo>
                    <a:pt x="18519" y="25400"/>
                  </a:lnTo>
                  <a:lnTo>
                    <a:pt x="33204" y="29436"/>
                  </a:lnTo>
                  <a:lnTo>
                    <a:pt x="40744" y="25933"/>
                  </a:lnTo>
                  <a:lnTo>
                    <a:pt x="43522" y="20049"/>
                  </a:lnTo>
                  <a:lnTo>
                    <a:pt x="43919" y="16941"/>
                  </a:lnTo>
                  <a:lnTo>
                    <a:pt x="2276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3306048" y="6029185"/>
              <a:ext cx="44450" cy="29845"/>
            </a:xfrm>
            <a:custGeom>
              <a:avLst/>
              <a:gdLst/>
              <a:ahLst/>
              <a:cxnLst/>
              <a:rect l="l" t="t" r="r" b="b"/>
              <a:pathLst>
                <a:path w="44450" h="29845">
                  <a:moveTo>
                    <a:pt x="22761" y="0"/>
                  </a:moveTo>
                  <a:lnTo>
                    <a:pt x="6021" y="7540"/>
                  </a:lnTo>
                  <a:lnTo>
                    <a:pt x="0" y="12700"/>
                  </a:lnTo>
                  <a:lnTo>
                    <a:pt x="4298" y="17859"/>
                  </a:lnTo>
                  <a:lnTo>
                    <a:pt x="18519" y="25400"/>
                  </a:lnTo>
                  <a:lnTo>
                    <a:pt x="33204" y="29436"/>
                  </a:lnTo>
                  <a:lnTo>
                    <a:pt x="40744" y="25933"/>
                  </a:lnTo>
                  <a:lnTo>
                    <a:pt x="43522" y="20049"/>
                  </a:lnTo>
                  <a:lnTo>
                    <a:pt x="43919" y="16941"/>
                  </a:lnTo>
                  <a:lnTo>
                    <a:pt x="22761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5683597" y="5657710"/>
              <a:ext cx="29845" cy="32384"/>
            </a:xfrm>
            <a:custGeom>
              <a:avLst/>
              <a:gdLst/>
              <a:ahLst/>
              <a:cxnLst/>
              <a:rect l="l" t="t" r="r" b="b"/>
              <a:pathLst>
                <a:path w="29845" h="32385">
                  <a:moveTo>
                    <a:pt x="29637" y="0"/>
                  </a:moveTo>
                  <a:lnTo>
                    <a:pt x="16937" y="0"/>
                  </a:lnTo>
                  <a:lnTo>
                    <a:pt x="4896" y="12378"/>
                  </a:lnTo>
                  <a:lnTo>
                    <a:pt x="0" y="19592"/>
                  </a:lnTo>
                  <a:lnTo>
                    <a:pt x="1454" y="24420"/>
                  </a:lnTo>
                  <a:lnTo>
                    <a:pt x="8466" y="29641"/>
                  </a:lnTo>
                  <a:lnTo>
                    <a:pt x="17131" y="31886"/>
                  </a:lnTo>
                  <a:lnTo>
                    <a:pt x="23814" y="28578"/>
                  </a:lnTo>
                  <a:lnTo>
                    <a:pt x="28115" y="23683"/>
                  </a:lnTo>
                  <a:lnTo>
                    <a:pt x="29637" y="21170"/>
                  </a:lnTo>
                  <a:lnTo>
                    <a:pt x="2963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5683597" y="5657710"/>
              <a:ext cx="29845" cy="32384"/>
            </a:xfrm>
            <a:custGeom>
              <a:avLst/>
              <a:gdLst/>
              <a:ahLst/>
              <a:cxnLst/>
              <a:rect l="l" t="t" r="r" b="b"/>
              <a:pathLst>
                <a:path w="29845" h="32385">
                  <a:moveTo>
                    <a:pt x="16937" y="0"/>
                  </a:moveTo>
                  <a:lnTo>
                    <a:pt x="4896" y="12378"/>
                  </a:lnTo>
                  <a:lnTo>
                    <a:pt x="0" y="19592"/>
                  </a:lnTo>
                  <a:lnTo>
                    <a:pt x="1454" y="24420"/>
                  </a:lnTo>
                  <a:lnTo>
                    <a:pt x="8466" y="29641"/>
                  </a:lnTo>
                  <a:lnTo>
                    <a:pt x="17131" y="31886"/>
                  </a:lnTo>
                  <a:lnTo>
                    <a:pt x="23814" y="28578"/>
                  </a:lnTo>
                  <a:lnTo>
                    <a:pt x="28115" y="23683"/>
                  </a:lnTo>
                  <a:lnTo>
                    <a:pt x="29637" y="21170"/>
                  </a:lnTo>
                  <a:lnTo>
                    <a:pt x="29637" y="0"/>
                  </a:lnTo>
                  <a:lnTo>
                    <a:pt x="16937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4569172" y="6096914"/>
              <a:ext cx="29845" cy="32384"/>
            </a:xfrm>
            <a:custGeom>
              <a:avLst/>
              <a:gdLst/>
              <a:ahLst/>
              <a:cxnLst/>
              <a:rect l="l" t="t" r="r" b="b"/>
              <a:pathLst>
                <a:path w="29845" h="32385">
                  <a:moveTo>
                    <a:pt x="29637" y="0"/>
                  </a:moveTo>
                  <a:lnTo>
                    <a:pt x="16937" y="0"/>
                  </a:lnTo>
                  <a:lnTo>
                    <a:pt x="4896" y="12378"/>
                  </a:lnTo>
                  <a:lnTo>
                    <a:pt x="0" y="19592"/>
                  </a:lnTo>
                  <a:lnTo>
                    <a:pt x="1454" y="24420"/>
                  </a:lnTo>
                  <a:lnTo>
                    <a:pt x="8466" y="29641"/>
                  </a:lnTo>
                  <a:lnTo>
                    <a:pt x="17131" y="31886"/>
                  </a:lnTo>
                  <a:lnTo>
                    <a:pt x="23814" y="28578"/>
                  </a:lnTo>
                  <a:lnTo>
                    <a:pt x="28115" y="23683"/>
                  </a:lnTo>
                  <a:lnTo>
                    <a:pt x="29637" y="21170"/>
                  </a:lnTo>
                  <a:lnTo>
                    <a:pt x="2963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4569172" y="6096914"/>
              <a:ext cx="29845" cy="32384"/>
            </a:xfrm>
            <a:custGeom>
              <a:avLst/>
              <a:gdLst/>
              <a:ahLst/>
              <a:cxnLst/>
              <a:rect l="l" t="t" r="r" b="b"/>
              <a:pathLst>
                <a:path w="29845" h="32385">
                  <a:moveTo>
                    <a:pt x="16937" y="0"/>
                  </a:moveTo>
                  <a:lnTo>
                    <a:pt x="4896" y="12378"/>
                  </a:lnTo>
                  <a:lnTo>
                    <a:pt x="0" y="19592"/>
                  </a:lnTo>
                  <a:lnTo>
                    <a:pt x="1454" y="24420"/>
                  </a:lnTo>
                  <a:lnTo>
                    <a:pt x="8466" y="29641"/>
                  </a:lnTo>
                  <a:lnTo>
                    <a:pt x="17131" y="31886"/>
                  </a:lnTo>
                  <a:lnTo>
                    <a:pt x="23814" y="28578"/>
                  </a:lnTo>
                  <a:lnTo>
                    <a:pt x="28115" y="23683"/>
                  </a:lnTo>
                  <a:lnTo>
                    <a:pt x="29637" y="21170"/>
                  </a:lnTo>
                  <a:lnTo>
                    <a:pt x="29637" y="0"/>
                  </a:lnTo>
                  <a:lnTo>
                    <a:pt x="16937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4243201" y="5775185"/>
              <a:ext cx="29845" cy="32384"/>
            </a:xfrm>
            <a:custGeom>
              <a:avLst/>
              <a:gdLst/>
              <a:ahLst/>
              <a:cxnLst/>
              <a:rect l="l" t="t" r="r" b="b"/>
              <a:pathLst>
                <a:path w="29845" h="32385">
                  <a:moveTo>
                    <a:pt x="29637" y="0"/>
                  </a:moveTo>
                  <a:lnTo>
                    <a:pt x="16937" y="0"/>
                  </a:lnTo>
                  <a:lnTo>
                    <a:pt x="4896" y="12378"/>
                  </a:lnTo>
                  <a:lnTo>
                    <a:pt x="0" y="19592"/>
                  </a:lnTo>
                  <a:lnTo>
                    <a:pt x="1454" y="24420"/>
                  </a:lnTo>
                  <a:lnTo>
                    <a:pt x="8466" y="29641"/>
                  </a:lnTo>
                  <a:lnTo>
                    <a:pt x="17131" y="31886"/>
                  </a:lnTo>
                  <a:lnTo>
                    <a:pt x="23814" y="28578"/>
                  </a:lnTo>
                  <a:lnTo>
                    <a:pt x="28115" y="23683"/>
                  </a:lnTo>
                  <a:lnTo>
                    <a:pt x="29637" y="21170"/>
                  </a:lnTo>
                  <a:lnTo>
                    <a:pt x="2963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4243201" y="5775185"/>
              <a:ext cx="29845" cy="32384"/>
            </a:xfrm>
            <a:custGeom>
              <a:avLst/>
              <a:gdLst/>
              <a:ahLst/>
              <a:cxnLst/>
              <a:rect l="l" t="t" r="r" b="b"/>
              <a:pathLst>
                <a:path w="29845" h="32385">
                  <a:moveTo>
                    <a:pt x="16937" y="0"/>
                  </a:moveTo>
                  <a:lnTo>
                    <a:pt x="4896" y="12378"/>
                  </a:lnTo>
                  <a:lnTo>
                    <a:pt x="0" y="19592"/>
                  </a:lnTo>
                  <a:lnTo>
                    <a:pt x="1454" y="24420"/>
                  </a:lnTo>
                  <a:lnTo>
                    <a:pt x="8466" y="29641"/>
                  </a:lnTo>
                  <a:lnTo>
                    <a:pt x="17131" y="31886"/>
                  </a:lnTo>
                  <a:lnTo>
                    <a:pt x="23814" y="28578"/>
                  </a:lnTo>
                  <a:lnTo>
                    <a:pt x="28115" y="23683"/>
                  </a:lnTo>
                  <a:lnTo>
                    <a:pt x="29637" y="21170"/>
                  </a:lnTo>
                  <a:lnTo>
                    <a:pt x="29637" y="0"/>
                  </a:lnTo>
                  <a:lnTo>
                    <a:pt x="16937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5722751" y="5762485"/>
              <a:ext cx="29845" cy="32384"/>
            </a:xfrm>
            <a:custGeom>
              <a:avLst/>
              <a:gdLst/>
              <a:ahLst/>
              <a:cxnLst/>
              <a:rect l="l" t="t" r="r" b="b"/>
              <a:pathLst>
                <a:path w="29845" h="32385">
                  <a:moveTo>
                    <a:pt x="29637" y="0"/>
                  </a:moveTo>
                  <a:lnTo>
                    <a:pt x="16937" y="0"/>
                  </a:lnTo>
                  <a:lnTo>
                    <a:pt x="4896" y="12378"/>
                  </a:lnTo>
                  <a:lnTo>
                    <a:pt x="0" y="19592"/>
                  </a:lnTo>
                  <a:lnTo>
                    <a:pt x="1454" y="24420"/>
                  </a:lnTo>
                  <a:lnTo>
                    <a:pt x="8466" y="29641"/>
                  </a:lnTo>
                  <a:lnTo>
                    <a:pt x="17131" y="31886"/>
                  </a:lnTo>
                  <a:lnTo>
                    <a:pt x="23814" y="28578"/>
                  </a:lnTo>
                  <a:lnTo>
                    <a:pt x="28115" y="23683"/>
                  </a:lnTo>
                  <a:lnTo>
                    <a:pt x="29637" y="21170"/>
                  </a:lnTo>
                  <a:lnTo>
                    <a:pt x="2963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5722751" y="5762485"/>
              <a:ext cx="29845" cy="32384"/>
            </a:xfrm>
            <a:custGeom>
              <a:avLst/>
              <a:gdLst/>
              <a:ahLst/>
              <a:cxnLst/>
              <a:rect l="l" t="t" r="r" b="b"/>
              <a:pathLst>
                <a:path w="29845" h="32385">
                  <a:moveTo>
                    <a:pt x="16937" y="0"/>
                  </a:moveTo>
                  <a:lnTo>
                    <a:pt x="4896" y="12378"/>
                  </a:lnTo>
                  <a:lnTo>
                    <a:pt x="0" y="19592"/>
                  </a:lnTo>
                  <a:lnTo>
                    <a:pt x="1454" y="24420"/>
                  </a:lnTo>
                  <a:lnTo>
                    <a:pt x="8466" y="29641"/>
                  </a:lnTo>
                  <a:lnTo>
                    <a:pt x="17131" y="31886"/>
                  </a:lnTo>
                  <a:lnTo>
                    <a:pt x="23814" y="28578"/>
                  </a:lnTo>
                  <a:lnTo>
                    <a:pt x="28115" y="23683"/>
                  </a:lnTo>
                  <a:lnTo>
                    <a:pt x="29637" y="21170"/>
                  </a:lnTo>
                  <a:lnTo>
                    <a:pt x="29637" y="0"/>
                  </a:lnTo>
                  <a:lnTo>
                    <a:pt x="16937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4967101" y="5902185"/>
              <a:ext cx="29845" cy="32384"/>
            </a:xfrm>
            <a:custGeom>
              <a:avLst/>
              <a:gdLst/>
              <a:ahLst/>
              <a:cxnLst/>
              <a:rect l="l" t="t" r="r" b="b"/>
              <a:pathLst>
                <a:path w="29845" h="32385">
                  <a:moveTo>
                    <a:pt x="29637" y="0"/>
                  </a:moveTo>
                  <a:lnTo>
                    <a:pt x="16937" y="0"/>
                  </a:lnTo>
                  <a:lnTo>
                    <a:pt x="4896" y="12378"/>
                  </a:lnTo>
                  <a:lnTo>
                    <a:pt x="0" y="19592"/>
                  </a:lnTo>
                  <a:lnTo>
                    <a:pt x="1454" y="24420"/>
                  </a:lnTo>
                  <a:lnTo>
                    <a:pt x="8466" y="29641"/>
                  </a:lnTo>
                  <a:lnTo>
                    <a:pt x="17131" y="31886"/>
                  </a:lnTo>
                  <a:lnTo>
                    <a:pt x="23814" y="28578"/>
                  </a:lnTo>
                  <a:lnTo>
                    <a:pt x="28115" y="23683"/>
                  </a:lnTo>
                  <a:lnTo>
                    <a:pt x="29637" y="21170"/>
                  </a:lnTo>
                  <a:lnTo>
                    <a:pt x="2963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4967101" y="5902185"/>
              <a:ext cx="29845" cy="32384"/>
            </a:xfrm>
            <a:custGeom>
              <a:avLst/>
              <a:gdLst/>
              <a:ahLst/>
              <a:cxnLst/>
              <a:rect l="l" t="t" r="r" b="b"/>
              <a:pathLst>
                <a:path w="29845" h="32385">
                  <a:moveTo>
                    <a:pt x="16937" y="0"/>
                  </a:moveTo>
                  <a:lnTo>
                    <a:pt x="4896" y="12378"/>
                  </a:lnTo>
                  <a:lnTo>
                    <a:pt x="0" y="19592"/>
                  </a:lnTo>
                  <a:lnTo>
                    <a:pt x="1454" y="24420"/>
                  </a:lnTo>
                  <a:lnTo>
                    <a:pt x="8466" y="29641"/>
                  </a:lnTo>
                  <a:lnTo>
                    <a:pt x="17131" y="31886"/>
                  </a:lnTo>
                  <a:lnTo>
                    <a:pt x="23814" y="28578"/>
                  </a:lnTo>
                  <a:lnTo>
                    <a:pt x="28115" y="23683"/>
                  </a:lnTo>
                  <a:lnTo>
                    <a:pt x="29637" y="21170"/>
                  </a:lnTo>
                  <a:lnTo>
                    <a:pt x="29637" y="0"/>
                  </a:lnTo>
                  <a:lnTo>
                    <a:pt x="16937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5728573" y="5606910"/>
              <a:ext cx="44450" cy="29845"/>
            </a:xfrm>
            <a:custGeom>
              <a:avLst/>
              <a:gdLst/>
              <a:ahLst/>
              <a:cxnLst/>
              <a:rect l="l" t="t" r="r" b="b"/>
              <a:pathLst>
                <a:path w="44450" h="29845">
                  <a:moveTo>
                    <a:pt x="22761" y="0"/>
                  </a:moveTo>
                  <a:lnTo>
                    <a:pt x="6021" y="7540"/>
                  </a:lnTo>
                  <a:lnTo>
                    <a:pt x="0" y="12700"/>
                  </a:lnTo>
                  <a:lnTo>
                    <a:pt x="4298" y="17859"/>
                  </a:lnTo>
                  <a:lnTo>
                    <a:pt x="18519" y="25400"/>
                  </a:lnTo>
                  <a:lnTo>
                    <a:pt x="33204" y="29436"/>
                  </a:lnTo>
                  <a:lnTo>
                    <a:pt x="40744" y="25933"/>
                  </a:lnTo>
                  <a:lnTo>
                    <a:pt x="43522" y="20049"/>
                  </a:lnTo>
                  <a:lnTo>
                    <a:pt x="43919" y="16941"/>
                  </a:lnTo>
                  <a:lnTo>
                    <a:pt x="2276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5728573" y="5606910"/>
              <a:ext cx="44450" cy="29845"/>
            </a:xfrm>
            <a:custGeom>
              <a:avLst/>
              <a:gdLst/>
              <a:ahLst/>
              <a:cxnLst/>
              <a:rect l="l" t="t" r="r" b="b"/>
              <a:pathLst>
                <a:path w="44450" h="29845">
                  <a:moveTo>
                    <a:pt x="22761" y="0"/>
                  </a:moveTo>
                  <a:lnTo>
                    <a:pt x="6021" y="7540"/>
                  </a:lnTo>
                  <a:lnTo>
                    <a:pt x="0" y="12700"/>
                  </a:lnTo>
                  <a:lnTo>
                    <a:pt x="4298" y="17859"/>
                  </a:lnTo>
                  <a:lnTo>
                    <a:pt x="18519" y="25400"/>
                  </a:lnTo>
                  <a:lnTo>
                    <a:pt x="33204" y="29436"/>
                  </a:lnTo>
                  <a:lnTo>
                    <a:pt x="40744" y="25933"/>
                  </a:lnTo>
                  <a:lnTo>
                    <a:pt x="43522" y="20049"/>
                  </a:lnTo>
                  <a:lnTo>
                    <a:pt x="43919" y="16941"/>
                  </a:lnTo>
                  <a:lnTo>
                    <a:pt x="22761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4293473" y="5733910"/>
              <a:ext cx="44450" cy="29845"/>
            </a:xfrm>
            <a:custGeom>
              <a:avLst/>
              <a:gdLst/>
              <a:ahLst/>
              <a:cxnLst/>
              <a:rect l="l" t="t" r="r" b="b"/>
              <a:pathLst>
                <a:path w="44450" h="29845">
                  <a:moveTo>
                    <a:pt x="22761" y="0"/>
                  </a:moveTo>
                  <a:lnTo>
                    <a:pt x="6021" y="7540"/>
                  </a:lnTo>
                  <a:lnTo>
                    <a:pt x="0" y="12700"/>
                  </a:lnTo>
                  <a:lnTo>
                    <a:pt x="4298" y="17859"/>
                  </a:lnTo>
                  <a:lnTo>
                    <a:pt x="18519" y="25400"/>
                  </a:lnTo>
                  <a:lnTo>
                    <a:pt x="33204" y="29436"/>
                  </a:lnTo>
                  <a:lnTo>
                    <a:pt x="40744" y="25933"/>
                  </a:lnTo>
                  <a:lnTo>
                    <a:pt x="43522" y="20049"/>
                  </a:lnTo>
                  <a:lnTo>
                    <a:pt x="43919" y="16941"/>
                  </a:lnTo>
                  <a:lnTo>
                    <a:pt x="2276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4293473" y="5733910"/>
              <a:ext cx="44450" cy="29845"/>
            </a:xfrm>
            <a:custGeom>
              <a:avLst/>
              <a:gdLst/>
              <a:ahLst/>
              <a:cxnLst/>
              <a:rect l="l" t="t" r="r" b="b"/>
              <a:pathLst>
                <a:path w="44450" h="29845">
                  <a:moveTo>
                    <a:pt x="22761" y="0"/>
                  </a:moveTo>
                  <a:lnTo>
                    <a:pt x="6021" y="7540"/>
                  </a:lnTo>
                  <a:lnTo>
                    <a:pt x="0" y="12700"/>
                  </a:lnTo>
                  <a:lnTo>
                    <a:pt x="4298" y="17859"/>
                  </a:lnTo>
                  <a:lnTo>
                    <a:pt x="18519" y="25400"/>
                  </a:lnTo>
                  <a:lnTo>
                    <a:pt x="33204" y="29436"/>
                  </a:lnTo>
                  <a:lnTo>
                    <a:pt x="40744" y="25933"/>
                  </a:lnTo>
                  <a:lnTo>
                    <a:pt x="43522" y="20049"/>
                  </a:lnTo>
                  <a:lnTo>
                    <a:pt x="43919" y="16941"/>
                  </a:lnTo>
                  <a:lnTo>
                    <a:pt x="22761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4791948" y="6041885"/>
              <a:ext cx="44450" cy="29845"/>
            </a:xfrm>
            <a:custGeom>
              <a:avLst/>
              <a:gdLst/>
              <a:ahLst/>
              <a:cxnLst/>
              <a:rect l="l" t="t" r="r" b="b"/>
              <a:pathLst>
                <a:path w="44450" h="29845">
                  <a:moveTo>
                    <a:pt x="22761" y="0"/>
                  </a:moveTo>
                  <a:lnTo>
                    <a:pt x="6021" y="7540"/>
                  </a:lnTo>
                  <a:lnTo>
                    <a:pt x="0" y="12700"/>
                  </a:lnTo>
                  <a:lnTo>
                    <a:pt x="4298" y="17859"/>
                  </a:lnTo>
                  <a:lnTo>
                    <a:pt x="18519" y="25400"/>
                  </a:lnTo>
                  <a:lnTo>
                    <a:pt x="33204" y="29436"/>
                  </a:lnTo>
                  <a:lnTo>
                    <a:pt x="40744" y="25933"/>
                  </a:lnTo>
                  <a:lnTo>
                    <a:pt x="43522" y="20049"/>
                  </a:lnTo>
                  <a:lnTo>
                    <a:pt x="43919" y="16941"/>
                  </a:lnTo>
                  <a:lnTo>
                    <a:pt x="2276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4791948" y="6041885"/>
              <a:ext cx="44450" cy="29845"/>
            </a:xfrm>
            <a:custGeom>
              <a:avLst/>
              <a:gdLst/>
              <a:ahLst/>
              <a:cxnLst/>
              <a:rect l="l" t="t" r="r" b="b"/>
              <a:pathLst>
                <a:path w="44450" h="29845">
                  <a:moveTo>
                    <a:pt x="22761" y="0"/>
                  </a:moveTo>
                  <a:lnTo>
                    <a:pt x="6021" y="7540"/>
                  </a:lnTo>
                  <a:lnTo>
                    <a:pt x="0" y="12700"/>
                  </a:lnTo>
                  <a:lnTo>
                    <a:pt x="4298" y="17859"/>
                  </a:lnTo>
                  <a:lnTo>
                    <a:pt x="18519" y="25400"/>
                  </a:lnTo>
                  <a:lnTo>
                    <a:pt x="33204" y="29436"/>
                  </a:lnTo>
                  <a:lnTo>
                    <a:pt x="40744" y="25933"/>
                  </a:lnTo>
                  <a:lnTo>
                    <a:pt x="43522" y="20049"/>
                  </a:lnTo>
                  <a:lnTo>
                    <a:pt x="43919" y="16941"/>
                  </a:lnTo>
                  <a:lnTo>
                    <a:pt x="22761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3565017" y="3738358"/>
              <a:ext cx="1322070" cy="485140"/>
            </a:xfrm>
            <a:custGeom>
              <a:avLst/>
              <a:gdLst/>
              <a:ahLst/>
              <a:cxnLst/>
              <a:rect l="l" t="t" r="r" b="b"/>
              <a:pathLst>
                <a:path w="1322070" h="485139">
                  <a:moveTo>
                    <a:pt x="348272" y="21615"/>
                  </a:moveTo>
                  <a:lnTo>
                    <a:pt x="11569" y="21615"/>
                  </a:lnTo>
                  <a:lnTo>
                    <a:pt x="11569" y="484847"/>
                  </a:lnTo>
                  <a:lnTo>
                    <a:pt x="348272" y="484847"/>
                  </a:lnTo>
                  <a:lnTo>
                    <a:pt x="348272" y="21615"/>
                  </a:lnTo>
                  <a:close/>
                </a:path>
                <a:path w="1322070" h="485139">
                  <a:moveTo>
                    <a:pt x="358571" y="0"/>
                  </a:moveTo>
                  <a:lnTo>
                    <a:pt x="0" y="0"/>
                  </a:lnTo>
                  <a:lnTo>
                    <a:pt x="0" y="21551"/>
                  </a:lnTo>
                  <a:lnTo>
                    <a:pt x="358571" y="21551"/>
                  </a:lnTo>
                  <a:lnTo>
                    <a:pt x="358571" y="0"/>
                  </a:lnTo>
                  <a:close/>
                </a:path>
                <a:path w="1322070" h="485139">
                  <a:moveTo>
                    <a:pt x="1321650" y="14820"/>
                  </a:moveTo>
                  <a:lnTo>
                    <a:pt x="1315897" y="9055"/>
                  </a:lnTo>
                  <a:lnTo>
                    <a:pt x="1308849" y="9055"/>
                  </a:lnTo>
                  <a:lnTo>
                    <a:pt x="1045895" y="9055"/>
                  </a:lnTo>
                  <a:lnTo>
                    <a:pt x="1040142" y="14820"/>
                  </a:lnTo>
                  <a:lnTo>
                    <a:pt x="1040142" y="318693"/>
                  </a:lnTo>
                  <a:lnTo>
                    <a:pt x="1045895" y="324446"/>
                  </a:lnTo>
                  <a:lnTo>
                    <a:pt x="1063421" y="324446"/>
                  </a:lnTo>
                  <a:lnTo>
                    <a:pt x="1063421" y="360438"/>
                  </a:lnTo>
                  <a:lnTo>
                    <a:pt x="1150200" y="360438"/>
                  </a:lnTo>
                  <a:lnTo>
                    <a:pt x="1150200" y="324446"/>
                  </a:lnTo>
                  <a:lnTo>
                    <a:pt x="1209471" y="324446"/>
                  </a:lnTo>
                  <a:lnTo>
                    <a:pt x="1209471" y="360438"/>
                  </a:lnTo>
                  <a:lnTo>
                    <a:pt x="1296250" y="360438"/>
                  </a:lnTo>
                  <a:lnTo>
                    <a:pt x="1296250" y="324446"/>
                  </a:lnTo>
                  <a:lnTo>
                    <a:pt x="1315897" y="324446"/>
                  </a:lnTo>
                  <a:lnTo>
                    <a:pt x="1321650" y="318693"/>
                  </a:lnTo>
                  <a:lnTo>
                    <a:pt x="1321650" y="1482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4737595" y="4104639"/>
              <a:ext cx="18415" cy="1570990"/>
            </a:xfrm>
            <a:custGeom>
              <a:avLst/>
              <a:gdLst/>
              <a:ahLst/>
              <a:cxnLst/>
              <a:rect l="l" t="t" r="r" b="b"/>
              <a:pathLst>
                <a:path w="18414" h="1570989">
                  <a:moveTo>
                    <a:pt x="18199" y="0"/>
                  </a:moveTo>
                  <a:lnTo>
                    <a:pt x="0" y="0"/>
                  </a:lnTo>
                  <a:lnTo>
                    <a:pt x="0" y="1564640"/>
                  </a:lnTo>
                  <a:lnTo>
                    <a:pt x="965" y="1564640"/>
                  </a:lnTo>
                  <a:lnTo>
                    <a:pt x="965" y="1568450"/>
                  </a:lnTo>
                  <a:lnTo>
                    <a:pt x="2311" y="1568450"/>
                  </a:lnTo>
                  <a:lnTo>
                    <a:pt x="2311" y="1569720"/>
                  </a:lnTo>
                  <a:lnTo>
                    <a:pt x="4622" y="1569720"/>
                  </a:lnTo>
                  <a:lnTo>
                    <a:pt x="4622" y="1570990"/>
                  </a:lnTo>
                  <a:lnTo>
                    <a:pt x="11125" y="1570990"/>
                  </a:lnTo>
                  <a:lnTo>
                    <a:pt x="11125" y="1569720"/>
                  </a:lnTo>
                  <a:lnTo>
                    <a:pt x="14770" y="1569720"/>
                  </a:lnTo>
                  <a:lnTo>
                    <a:pt x="14770" y="1568450"/>
                  </a:lnTo>
                  <a:lnTo>
                    <a:pt x="16941" y="1568450"/>
                  </a:lnTo>
                  <a:lnTo>
                    <a:pt x="16941" y="1564640"/>
                  </a:lnTo>
                  <a:lnTo>
                    <a:pt x="18199" y="1564640"/>
                  </a:lnTo>
                  <a:lnTo>
                    <a:pt x="18199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5" name="object 19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87394" y="4223207"/>
              <a:ext cx="129489" cy="135280"/>
            </a:xfrm>
            <a:prstGeom prst="rect">
              <a:avLst/>
            </a:prstGeom>
          </p:spPr>
        </p:pic>
        <p:sp>
          <p:nvSpPr>
            <p:cNvPr id="196" name="object 196"/>
            <p:cNvSpPr/>
            <p:nvPr/>
          </p:nvSpPr>
          <p:spPr>
            <a:xfrm>
              <a:off x="3701339" y="4346333"/>
              <a:ext cx="101600" cy="1447800"/>
            </a:xfrm>
            <a:custGeom>
              <a:avLst/>
              <a:gdLst/>
              <a:ahLst/>
              <a:cxnLst/>
              <a:rect l="l" t="t" r="r" b="b"/>
              <a:pathLst>
                <a:path w="101600" h="1447800">
                  <a:moveTo>
                    <a:pt x="28321" y="2362"/>
                  </a:moveTo>
                  <a:lnTo>
                    <a:pt x="20993" y="4152"/>
                  </a:lnTo>
                  <a:lnTo>
                    <a:pt x="13804" y="6337"/>
                  </a:lnTo>
                  <a:lnTo>
                    <a:pt x="6794" y="8915"/>
                  </a:lnTo>
                  <a:lnTo>
                    <a:pt x="0" y="11887"/>
                  </a:lnTo>
                  <a:lnTo>
                    <a:pt x="0" y="1428851"/>
                  </a:lnTo>
                  <a:lnTo>
                    <a:pt x="2171" y="1435709"/>
                  </a:lnTo>
                  <a:lnTo>
                    <a:pt x="8153" y="1440929"/>
                  </a:lnTo>
                  <a:lnTo>
                    <a:pt x="17145" y="1444625"/>
                  </a:lnTo>
                  <a:lnTo>
                    <a:pt x="28321" y="1446911"/>
                  </a:lnTo>
                  <a:lnTo>
                    <a:pt x="28321" y="2362"/>
                  </a:lnTo>
                  <a:close/>
                </a:path>
                <a:path w="101600" h="1447800">
                  <a:moveTo>
                    <a:pt x="101600" y="12153"/>
                  </a:moveTo>
                  <a:lnTo>
                    <a:pt x="90728" y="7124"/>
                  </a:lnTo>
                  <a:lnTo>
                    <a:pt x="79794" y="3492"/>
                  </a:lnTo>
                  <a:lnTo>
                    <a:pt x="68846" y="1155"/>
                  </a:lnTo>
                  <a:lnTo>
                    <a:pt x="57950" y="0"/>
                  </a:lnTo>
                  <a:lnTo>
                    <a:pt x="57950" y="1447380"/>
                  </a:lnTo>
                  <a:lnTo>
                    <a:pt x="74383" y="1444980"/>
                  </a:lnTo>
                  <a:lnTo>
                    <a:pt x="88315" y="1440954"/>
                  </a:lnTo>
                  <a:lnTo>
                    <a:pt x="97980" y="1435506"/>
                  </a:lnTo>
                  <a:lnTo>
                    <a:pt x="101600" y="1428851"/>
                  </a:lnTo>
                  <a:lnTo>
                    <a:pt x="101600" y="12153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3729660" y="4345939"/>
              <a:ext cx="29845" cy="1447800"/>
            </a:xfrm>
            <a:custGeom>
              <a:avLst/>
              <a:gdLst/>
              <a:ahLst/>
              <a:cxnLst/>
              <a:rect l="l" t="t" r="r" b="b"/>
              <a:pathLst>
                <a:path w="29845" h="1447800">
                  <a:moveTo>
                    <a:pt x="29629" y="0"/>
                  </a:moveTo>
                  <a:lnTo>
                    <a:pt x="14274" y="0"/>
                  </a:lnTo>
                  <a:lnTo>
                    <a:pt x="14274" y="1270"/>
                  </a:lnTo>
                  <a:lnTo>
                    <a:pt x="4699" y="1270"/>
                  </a:lnTo>
                  <a:lnTo>
                    <a:pt x="4699" y="2540"/>
                  </a:lnTo>
                  <a:lnTo>
                    <a:pt x="0" y="2540"/>
                  </a:lnTo>
                  <a:lnTo>
                    <a:pt x="0" y="1447800"/>
                  </a:lnTo>
                  <a:lnTo>
                    <a:pt x="29629" y="1447800"/>
                  </a:lnTo>
                  <a:lnTo>
                    <a:pt x="29629" y="2540"/>
                  </a:lnTo>
                  <a:lnTo>
                    <a:pt x="29629" y="1270"/>
                  </a:lnTo>
                  <a:lnTo>
                    <a:pt x="29629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8" name="object 19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34141" y="3779875"/>
              <a:ext cx="223545" cy="239725"/>
            </a:xfrm>
            <a:prstGeom prst="rect">
              <a:avLst/>
            </a:prstGeom>
          </p:spPr>
        </p:pic>
        <p:sp>
          <p:nvSpPr>
            <p:cNvPr id="199" name="object 199"/>
            <p:cNvSpPr/>
            <p:nvPr/>
          </p:nvSpPr>
          <p:spPr>
            <a:xfrm>
              <a:off x="4621949" y="3766820"/>
              <a:ext cx="248285" cy="266065"/>
            </a:xfrm>
            <a:custGeom>
              <a:avLst/>
              <a:gdLst/>
              <a:ahLst/>
              <a:cxnLst/>
              <a:rect l="l" t="t" r="r" b="b"/>
              <a:pathLst>
                <a:path w="248285" h="266064">
                  <a:moveTo>
                    <a:pt x="242862" y="0"/>
                  </a:moveTo>
                  <a:lnTo>
                    <a:pt x="236664" y="0"/>
                  </a:lnTo>
                  <a:lnTo>
                    <a:pt x="224548" y="13055"/>
                  </a:lnTo>
                  <a:lnTo>
                    <a:pt x="231165" y="13055"/>
                  </a:lnTo>
                  <a:lnTo>
                    <a:pt x="235737" y="17449"/>
                  </a:lnTo>
                  <a:lnTo>
                    <a:pt x="235737" y="248399"/>
                  </a:lnTo>
                  <a:lnTo>
                    <a:pt x="231165" y="252780"/>
                  </a:lnTo>
                  <a:lnTo>
                    <a:pt x="16751" y="252780"/>
                  </a:lnTo>
                  <a:lnTo>
                    <a:pt x="12191" y="248399"/>
                  </a:lnTo>
                  <a:lnTo>
                    <a:pt x="12191" y="241934"/>
                  </a:lnTo>
                  <a:lnTo>
                    <a:pt x="0" y="255066"/>
                  </a:lnTo>
                  <a:lnTo>
                    <a:pt x="0" y="261010"/>
                  </a:lnTo>
                  <a:lnTo>
                    <a:pt x="5067" y="265861"/>
                  </a:lnTo>
                  <a:lnTo>
                    <a:pt x="242862" y="265861"/>
                  </a:lnTo>
                  <a:lnTo>
                    <a:pt x="247929" y="261010"/>
                  </a:lnTo>
                  <a:lnTo>
                    <a:pt x="247929" y="4851"/>
                  </a:lnTo>
                  <a:lnTo>
                    <a:pt x="242862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4649127" y="4098798"/>
              <a:ext cx="13335" cy="1579245"/>
            </a:xfrm>
            <a:custGeom>
              <a:avLst/>
              <a:gdLst/>
              <a:ahLst/>
              <a:cxnLst/>
              <a:rect l="l" t="t" r="r" b="b"/>
              <a:pathLst>
                <a:path w="13335" h="1579245">
                  <a:moveTo>
                    <a:pt x="12814" y="0"/>
                  </a:moveTo>
                  <a:lnTo>
                    <a:pt x="0" y="0"/>
                  </a:lnTo>
                  <a:lnTo>
                    <a:pt x="0" y="1575053"/>
                  </a:lnTo>
                  <a:lnTo>
                    <a:pt x="5613" y="1577936"/>
                  </a:lnTo>
                  <a:lnTo>
                    <a:pt x="12814" y="1579244"/>
                  </a:lnTo>
                  <a:lnTo>
                    <a:pt x="12814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4661941" y="4098289"/>
              <a:ext cx="12700" cy="1581150"/>
            </a:xfrm>
            <a:custGeom>
              <a:avLst/>
              <a:gdLst/>
              <a:ahLst/>
              <a:cxnLst/>
              <a:rect l="l" t="t" r="r" b="b"/>
              <a:pathLst>
                <a:path w="12700" h="1581150">
                  <a:moveTo>
                    <a:pt x="12115" y="0"/>
                  </a:moveTo>
                  <a:lnTo>
                    <a:pt x="0" y="0"/>
                  </a:lnTo>
                  <a:lnTo>
                    <a:pt x="0" y="1579880"/>
                  </a:lnTo>
                  <a:lnTo>
                    <a:pt x="5118" y="1579880"/>
                  </a:lnTo>
                  <a:lnTo>
                    <a:pt x="5118" y="1581150"/>
                  </a:lnTo>
                  <a:lnTo>
                    <a:pt x="11557" y="1581150"/>
                  </a:lnTo>
                  <a:lnTo>
                    <a:pt x="11557" y="1579880"/>
                  </a:lnTo>
                  <a:lnTo>
                    <a:pt x="12115" y="1579880"/>
                  </a:lnTo>
                  <a:lnTo>
                    <a:pt x="12115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4674057" y="4098289"/>
              <a:ext cx="929640" cy="1579880"/>
            </a:xfrm>
            <a:custGeom>
              <a:avLst/>
              <a:gdLst/>
              <a:ahLst/>
              <a:cxnLst/>
              <a:rect l="l" t="t" r="r" b="b"/>
              <a:pathLst>
                <a:path w="929639" h="1579879">
                  <a:moveTo>
                    <a:pt x="19405" y="0"/>
                  </a:moveTo>
                  <a:lnTo>
                    <a:pt x="0" y="0"/>
                  </a:lnTo>
                  <a:lnTo>
                    <a:pt x="0" y="1577340"/>
                  </a:lnTo>
                  <a:lnTo>
                    <a:pt x="0" y="1579880"/>
                  </a:lnTo>
                  <a:lnTo>
                    <a:pt x="14249" y="1579880"/>
                  </a:lnTo>
                  <a:lnTo>
                    <a:pt x="14249" y="1577340"/>
                  </a:lnTo>
                  <a:lnTo>
                    <a:pt x="19405" y="1577340"/>
                  </a:lnTo>
                  <a:lnTo>
                    <a:pt x="19405" y="0"/>
                  </a:lnTo>
                  <a:close/>
                </a:path>
                <a:path w="929639" h="1579879">
                  <a:moveTo>
                    <a:pt x="929106" y="1024966"/>
                  </a:moveTo>
                  <a:lnTo>
                    <a:pt x="927100" y="1015085"/>
                  </a:lnTo>
                  <a:lnTo>
                    <a:pt x="921664" y="1007008"/>
                  </a:lnTo>
                  <a:lnTo>
                    <a:pt x="913587" y="1001572"/>
                  </a:lnTo>
                  <a:lnTo>
                    <a:pt x="903706" y="999566"/>
                  </a:lnTo>
                  <a:lnTo>
                    <a:pt x="900912" y="999566"/>
                  </a:lnTo>
                  <a:lnTo>
                    <a:pt x="898271" y="1000125"/>
                  </a:lnTo>
                  <a:lnTo>
                    <a:pt x="895769" y="1000950"/>
                  </a:lnTo>
                  <a:lnTo>
                    <a:pt x="902766" y="1004544"/>
                  </a:lnTo>
                  <a:lnTo>
                    <a:pt x="908291" y="1010005"/>
                  </a:lnTo>
                  <a:lnTo>
                    <a:pt x="911923" y="1016952"/>
                  </a:lnTo>
                  <a:lnTo>
                    <a:pt x="913231" y="1024966"/>
                  </a:lnTo>
                  <a:lnTo>
                    <a:pt x="913231" y="1464652"/>
                  </a:lnTo>
                  <a:lnTo>
                    <a:pt x="904494" y="1469758"/>
                  </a:lnTo>
                  <a:lnTo>
                    <a:pt x="894295" y="1471536"/>
                  </a:lnTo>
                  <a:lnTo>
                    <a:pt x="906005" y="1472107"/>
                  </a:lnTo>
                  <a:lnTo>
                    <a:pt x="917282" y="1469694"/>
                  </a:lnTo>
                  <a:lnTo>
                    <a:pt x="925753" y="1464513"/>
                  </a:lnTo>
                  <a:lnTo>
                    <a:pt x="929106" y="1456766"/>
                  </a:lnTo>
                  <a:lnTo>
                    <a:pt x="929106" y="1024966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5552363" y="5099240"/>
              <a:ext cx="34925" cy="471170"/>
            </a:xfrm>
            <a:custGeom>
              <a:avLst/>
              <a:gdLst/>
              <a:ahLst/>
              <a:cxnLst/>
              <a:rect l="l" t="t" r="r" b="b"/>
              <a:pathLst>
                <a:path w="34925" h="471170">
                  <a:moveTo>
                    <a:pt x="17462" y="0"/>
                  </a:moveTo>
                  <a:lnTo>
                    <a:pt x="10463" y="3586"/>
                  </a:lnTo>
                  <a:lnTo>
                    <a:pt x="4935" y="9050"/>
                  </a:lnTo>
                  <a:lnTo>
                    <a:pt x="1305" y="15993"/>
                  </a:lnTo>
                  <a:lnTo>
                    <a:pt x="0" y="24015"/>
                  </a:lnTo>
                  <a:lnTo>
                    <a:pt x="0" y="464121"/>
                  </a:lnTo>
                  <a:lnTo>
                    <a:pt x="7086" y="468871"/>
                  </a:lnTo>
                  <a:lnTo>
                    <a:pt x="15989" y="470585"/>
                  </a:lnTo>
                  <a:lnTo>
                    <a:pt x="26187" y="468807"/>
                  </a:lnTo>
                  <a:lnTo>
                    <a:pt x="34925" y="463702"/>
                  </a:lnTo>
                  <a:lnTo>
                    <a:pt x="34925" y="455815"/>
                  </a:lnTo>
                  <a:lnTo>
                    <a:pt x="34925" y="24015"/>
                  </a:lnTo>
                  <a:lnTo>
                    <a:pt x="33619" y="15993"/>
                  </a:lnTo>
                  <a:lnTo>
                    <a:pt x="29989" y="9050"/>
                  </a:lnTo>
                  <a:lnTo>
                    <a:pt x="24461" y="3586"/>
                  </a:lnTo>
                  <a:lnTo>
                    <a:pt x="174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3565017" y="3738359"/>
              <a:ext cx="1322070" cy="1940560"/>
            </a:xfrm>
            <a:custGeom>
              <a:avLst/>
              <a:gdLst/>
              <a:ahLst/>
              <a:cxnLst/>
              <a:rect l="l" t="t" r="r" b="b"/>
              <a:pathLst>
                <a:path w="1322070" h="1940560">
                  <a:moveTo>
                    <a:pt x="1308849" y="9055"/>
                  </a:moveTo>
                  <a:lnTo>
                    <a:pt x="1052944" y="9055"/>
                  </a:lnTo>
                  <a:lnTo>
                    <a:pt x="1045895" y="9055"/>
                  </a:lnTo>
                  <a:lnTo>
                    <a:pt x="1040142" y="14820"/>
                  </a:lnTo>
                  <a:lnTo>
                    <a:pt x="1040142" y="21856"/>
                  </a:lnTo>
                  <a:lnTo>
                    <a:pt x="1040142" y="311645"/>
                  </a:lnTo>
                  <a:lnTo>
                    <a:pt x="1040142" y="318693"/>
                  </a:lnTo>
                  <a:lnTo>
                    <a:pt x="1045895" y="324446"/>
                  </a:lnTo>
                  <a:lnTo>
                    <a:pt x="1052944" y="324446"/>
                  </a:lnTo>
                  <a:lnTo>
                    <a:pt x="1063421" y="324446"/>
                  </a:lnTo>
                  <a:lnTo>
                    <a:pt x="1063421" y="360438"/>
                  </a:lnTo>
                  <a:lnTo>
                    <a:pt x="1150200" y="360438"/>
                  </a:lnTo>
                  <a:lnTo>
                    <a:pt x="1150200" y="324446"/>
                  </a:lnTo>
                  <a:lnTo>
                    <a:pt x="1209471" y="324446"/>
                  </a:lnTo>
                  <a:lnTo>
                    <a:pt x="1209471" y="360438"/>
                  </a:lnTo>
                  <a:lnTo>
                    <a:pt x="1296250" y="360438"/>
                  </a:lnTo>
                  <a:lnTo>
                    <a:pt x="1296250" y="324446"/>
                  </a:lnTo>
                  <a:lnTo>
                    <a:pt x="1308849" y="324446"/>
                  </a:lnTo>
                  <a:lnTo>
                    <a:pt x="1315897" y="324446"/>
                  </a:lnTo>
                  <a:lnTo>
                    <a:pt x="1321650" y="318693"/>
                  </a:lnTo>
                  <a:lnTo>
                    <a:pt x="1321650" y="311645"/>
                  </a:lnTo>
                  <a:lnTo>
                    <a:pt x="1321650" y="21856"/>
                  </a:lnTo>
                  <a:lnTo>
                    <a:pt x="1321650" y="14820"/>
                  </a:lnTo>
                  <a:lnTo>
                    <a:pt x="1315897" y="9055"/>
                  </a:lnTo>
                  <a:lnTo>
                    <a:pt x="1308849" y="9055"/>
                  </a:lnTo>
                  <a:close/>
                </a:path>
                <a:path w="1322070" h="1940560">
                  <a:moveTo>
                    <a:pt x="1128445" y="1930996"/>
                  </a:moveTo>
                  <a:lnTo>
                    <a:pt x="1128445" y="360438"/>
                  </a:lnTo>
                  <a:lnTo>
                    <a:pt x="1084110" y="360438"/>
                  </a:lnTo>
                  <a:lnTo>
                    <a:pt x="1084110" y="1930996"/>
                  </a:lnTo>
                  <a:lnTo>
                    <a:pt x="1091037" y="1938140"/>
                  </a:lnTo>
                  <a:lnTo>
                    <a:pt x="1106277" y="1940521"/>
                  </a:lnTo>
                  <a:lnTo>
                    <a:pt x="1121518" y="1938140"/>
                  </a:lnTo>
                  <a:lnTo>
                    <a:pt x="1128445" y="1930996"/>
                  </a:lnTo>
                  <a:close/>
                </a:path>
                <a:path w="1322070" h="1940560">
                  <a:moveTo>
                    <a:pt x="1190777" y="1930996"/>
                  </a:moveTo>
                  <a:lnTo>
                    <a:pt x="1190777" y="366788"/>
                  </a:lnTo>
                  <a:lnTo>
                    <a:pt x="1172578" y="366788"/>
                  </a:lnTo>
                  <a:lnTo>
                    <a:pt x="1172578" y="1930996"/>
                  </a:lnTo>
                  <a:lnTo>
                    <a:pt x="1175421" y="1936352"/>
                  </a:lnTo>
                  <a:lnTo>
                    <a:pt x="1181677" y="1937345"/>
                  </a:lnTo>
                  <a:lnTo>
                    <a:pt x="1187933" y="1935163"/>
                  </a:lnTo>
                  <a:lnTo>
                    <a:pt x="1190777" y="1930996"/>
                  </a:lnTo>
                  <a:close/>
                </a:path>
                <a:path w="1322070" h="1940560">
                  <a:moveTo>
                    <a:pt x="358571" y="21551"/>
                  </a:moveTo>
                  <a:lnTo>
                    <a:pt x="0" y="21551"/>
                  </a:lnTo>
                  <a:lnTo>
                    <a:pt x="0" y="0"/>
                  </a:lnTo>
                  <a:lnTo>
                    <a:pt x="358571" y="0"/>
                  </a:lnTo>
                  <a:lnTo>
                    <a:pt x="358571" y="2155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3914178" y="3759911"/>
              <a:ext cx="9525" cy="15240"/>
            </a:xfrm>
            <a:custGeom>
              <a:avLst/>
              <a:gdLst/>
              <a:ahLst/>
              <a:cxnLst/>
              <a:rect l="l" t="t" r="r" b="b"/>
              <a:pathLst>
                <a:path w="9525" h="15239">
                  <a:moveTo>
                    <a:pt x="9410" y="0"/>
                  </a:moveTo>
                  <a:lnTo>
                    <a:pt x="0" y="0"/>
                  </a:lnTo>
                  <a:lnTo>
                    <a:pt x="0" y="14808"/>
                  </a:lnTo>
                  <a:lnTo>
                    <a:pt x="94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3914178" y="3759911"/>
              <a:ext cx="9525" cy="15240"/>
            </a:xfrm>
            <a:custGeom>
              <a:avLst/>
              <a:gdLst/>
              <a:ahLst/>
              <a:cxnLst/>
              <a:rect l="l" t="t" r="r" b="b"/>
              <a:pathLst>
                <a:path w="9525" h="15239">
                  <a:moveTo>
                    <a:pt x="9410" y="0"/>
                  </a:moveTo>
                  <a:lnTo>
                    <a:pt x="0" y="14808"/>
                  </a:lnTo>
                  <a:lnTo>
                    <a:pt x="0" y="0"/>
                  </a:lnTo>
                  <a:lnTo>
                    <a:pt x="941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3826548" y="4161523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1861" y="0"/>
                  </a:moveTo>
                  <a:lnTo>
                    <a:pt x="3505" y="0"/>
                  </a:lnTo>
                  <a:lnTo>
                    <a:pt x="0" y="3505"/>
                  </a:lnTo>
                  <a:lnTo>
                    <a:pt x="0" y="11861"/>
                  </a:lnTo>
                  <a:lnTo>
                    <a:pt x="3505" y="15367"/>
                  </a:lnTo>
                  <a:lnTo>
                    <a:pt x="11861" y="15367"/>
                  </a:lnTo>
                  <a:lnTo>
                    <a:pt x="15379" y="11861"/>
                  </a:lnTo>
                  <a:lnTo>
                    <a:pt x="15379" y="7810"/>
                  </a:lnTo>
                  <a:lnTo>
                    <a:pt x="15379" y="3505"/>
                  </a:lnTo>
                  <a:lnTo>
                    <a:pt x="118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3826548" y="4161523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5379" y="7810"/>
                  </a:moveTo>
                  <a:lnTo>
                    <a:pt x="15379" y="11861"/>
                  </a:lnTo>
                  <a:lnTo>
                    <a:pt x="11861" y="15367"/>
                  </a:lnTo>
                  <a:lnTo>
                    <a:pt x="7556" y="15367"/>
                  </a:lnTo>
                  <a:lnTo>
                    <a:pt x="3505" y="15367"/>
                  </a:lnTo>
                  <a:lnTo>
                    <a:pt x="0" y="11861"/>
                  </a:lnTo>
                  <a:lnTo>
                    <a:pt x="0" y="7810"/>
                  </a:lnTo>
                  <a:lnTo>
                    <a:pt x="0" y="3505"/>
                  </a:lnTo>
                  <a:lnTo>
                    <a:pt x="3505" y="0"/>
                  </a:lnTo>
                  <a:lnTo>
                    <a:pt x="7556" y="0"/>
                  </a:lnTo>
                  <a:lnTo>
                    <a:pt x="11861" y="0"/>
                  </a:lnTo>
                  <a:lnTo>
                    <a:pt x="15379" y="3505"/>
                  </a:lnTo>
                  <a:lnTo>
                    <a:pt x="15379" y="781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3644747" y="4205439"/>
              <a:ext cx="25400" cy="5080"/>
            </a:xfrm>
            <a:custGeom>
              <a:avLst/>
              <a:gdLst/>
              <a:ahLst/>
              <a:cxnLst/>
              <a:rect l="l" t="t" r="r" b="b"/>
              <a:pathLst>
                <a:path w="25400" h="5079">
                  <a:moveTo>
                    <a:pt x="25044" y="0"/>
                  </a:moveTo>
                  <a:lnTo>
                    <a:pt x="4038" y="0"/>
                  </a:lnTo>
                  <a:lnTo>
                    <a:pt x="0" y="3225"/>
                  </a:lnTo>
                  <a:lnTo>
                    <a:pt x="3492" y="4584"/>
                  </a:lnTo>
                  <a:lnTo>
                    <a:pt x="17779" y="4584"/>
                  </a:lnTo>
                  <a:lnTo>
                    <a:pt x="21272" y="3225"/>
                  </a:lnTo>
                  <a:lnTo>
                    <a:pt x="250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3644747" y="4205439"/>
              <a:ext cx="25400" cy="5080"/>
            </a:xfrm>
            <a:custGeom>
              <a:avLst/>
              <a:gdLst/>
              <a:ahLst/>
              <a:cxnLst/>
              <a:rect l="l" t="t" r="r" b="b"/>
              <a:pathLst>
                <a:path w="25400" h="5079">
                  <a:moveTo>
                    <a:pt x="0" y="3225"/>
                  </a:moveTo>
                  <a:lnTo>
                    <a:pt x="4038" y="0"/>
                  </a:lnTo>
                  <a:lnTo>
                    <a:pt x="25044" y="0"/>
                  </a:lnTo>
                  <a:lnTo>
                    <a:pt x="21272" y="3225"/>
                  </a:lnTo>
                  <a:lnTo>
                    <a:pt x="17779" y="4584"/>
                  </a:lnTo>
                  <a:lnTo>
                    <a:pt x="3492" y="4584"/>
                  </a:lnTo>
                  <a:lnTo>
                    <a:pt x="0" y="322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3644747" y="4202747"/>
              <a:ext cx="30480" cy="10795"/>
            </a:xfrm>
            <a:custGeom>
              <a:avLst/>
              <a:gdLst/>
              <a:ahLst/>
              <a:cxnLst/>
              <a:rect l="l" t="t" r="r" b="b"/>
              <a:pathLst>
                <a:path w="30479" h="10795">
                  <a:moveTo>
                    <a:pt x="29895" y="0"/>
                  </a:moveTo>
                  <a:lnTo>
                    <a:pt x="27470" y="3238"/>
                  </a:lnTo>
                  <a:lnTo>
                    <a:pt x="25044" y="2692"/>
                  </a:lnTo>
                  <a:lnTo>
                    <a:pt x="21272" y="5918"/>
                  </a:lnTo>
                  <a:lnTo>
                    <a:pt x="17779" y="7277"/>
                  </a:lnTo>
                  <a:lnTo>
                    <a:pt x="3492" y="7277"/>
                  </a:lnTo>
                  <a:lnTo>
                    <a:pt x="0" y="5918"/>
                  </a:lnTo>
                  <a:lnTo>
                    <a:pt x="0" y="9169"/>
                  </a:lnTo>
                  <a:lnTo>
                    <a:pt x="3492" y="10502"/>
                  </a:lnTo>
                  <a:lnTo>
                    <a:pt x="17779" y="10502"/>
                  </a:lnTo>
                  <a:lnTo>
                    <a:pt x="21272" y="9169"/>
                  </a:lnTo>
                  <a:lnTo>
                    <a:pt x="25044" y="5918"/>
                  </a:lnTo>
                  <a:lnTo>
                    <a:pt x="27470" y="6464"/>
                  </a:lnTo>
                  <a:lnTo>
                    <a:pt x="29895" y="3238"/>
                  </a:lnTo>
                  <a:lnTo>
                    <a:pt x="298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3644747" y="4202747"/>
              <a:ext cx="30480" cy="10795"/>
            </a:xfrm>
            <a:custGeom>
              <a:avLst/>
              <a:gdLst/>
              <a:ahLst/>
              <a:cxnLst/>
              <a:rect l="l" t="t" r="r" b="b"/>
              <a:pathLst>
                <a:path w="30479" h="10795">
                  <a:moveTo>
                    <a:pt x="27470" y="3238"/>
                  </a:moveTo>
                  <a:lnTo>
                    <a:pt x="25044" y="2692"/>
                  </a:lnTo>
                  <a:lnTo>
                    <a:pt x="21272" y="5918"/>
                  </a:lnTo>
                  <a:lnTo>
                    <a:pt x="17779" y="7277"/>
                  </a:lnTo>
                  <a:lnTo>
                    <a:pt x="3492" y="7277"/>
                  </a:lnTo>
                  <a:lnTo>
                    <a:pt x="0" y="5918"/>
                  </a:lnTo>
                  <a:lnTo>
                    <a:pt x="0" y="9169"/>
                  </a:lnTo>
                  <a:lnTo>
                    <a:pt x="3492" y="10502"/>
                  </a:lnTo>
                  <a:lnTo>
                    <a:pt x="17779" y="10502"/>
                  </a:lnTo>
                  <a:lnTo>
                    <a:pt x="21272" y="9169"/>
                  </a:lnTo>
                  <a:lnTo>
                    <a:pt x="25044" y="5918"/>
                  </a:lnTo>
                  <a:lnTo>
                    <a:pt x="27470" y="6464"/>
                  </a:lnTo>
                  <a:lnTo>
                    <a:pt x="29895" y="3238"/>
                  </a:lnTo>
                  <a:lnTo>
                    <a:pt x="29895" y="0"/>
                  </a:lnTo>
                  <a:lnTo>
                    <a:pt x="27470" y="323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3658209" y="4199509"/>
              <a:ext cx="8255" cy="5080"/>
            </a:xfrm>
            <a:custGeom>
              <a:avLst/>
              <a:gdLst/>
              <a:ahLst/>
              <a:cxnLst/>
              <a:rect l="l" t="t" r="r" b="b"/>
              <a:pathLst>
                <a:path w="8254" h="5079">
                  <a:moveTo>
                    <a:pt x="5930" y="0"/>
                  </a:moveTo>
                  <a:lnTo>
                    <a:pt x="1625" y="0"/>
                  </a:lnTo>
                  <a:lnTo>
                    <a:pt x="0" y="1079"/>
                  </a:lnTo>
                  <a:lnTo>
                    <a:pt x="0" y="1346"/>
                  </a:lnTo>
                  <a:lnTo>
                    <a:pt x="0" y="4851"/>
                  </a:lnTo>
                  <a:lnTo>
                    <a:pt x="7810" y="4851"/>
                  </a:lnTo>
                  <a:lnTo>
                    <a:pt x="7810" y="1079"/>
                  </a:lnTo>
                  <a:lnTo>
                    <a:pt x="59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3658209" y="4199509"/>
              <a:ext cx="8255" cy="5080"/>
            </a:xfrm>
            <a:custGeom>
              <a:avLst/>
              <a:gdLst/>
              <a:ahLst/>
              <a:cxnLst/>
              <a:rect l="l" t="t" r="r" b="b"/>
              <a:pathLst>
                <a:path w="8254" h="5079">
                  <a:moveTo>
                    <a:pt x="0" y="1346"/>
                  </a:moveTo>
                  <a:lnTo>
                    <a:pt x="0" y="1079"/>
                  </a:lnTo>
                  <a:lnTo>
                    <a:pt x="1625" y="0"/>
                  </a:lnTo>
                  <a:lnTo>
                    <a:pt x="3771" y="0"/>
                  </a:lnTo>
                  <a:lnTo>
                    <a:pt x="5930" y="0"/>
                  </a:lnTo>
                  <a:lnTo>
                    <a:pt x="7810" y="1079"/>
                  </a:lnTo>
                  <a:lnTo>
                    <a:pt x="7810" y="1346"/>
                  </a:lnTo>
                  <a:lnTo>
                    <a:pt x="7810" y="4584"/>
                  </a:lnTo>
                  <a:lnTo>
                    <a:pt x="7810" y="4851"/>
                  </a:lnTo>
                  <a:lnTo>
                    <a:pt x="5930" y="4851"/>
                  </a:lnTo>
                  <a:lnTo>
                    <a:pt x="3771" y="4851"/>
                  </a:lnTo>
                  <a:lnTo>
                    <a:pt x="1625" y="4851"/>
                  </a:lnTo>
                  <a:lnTo>
                    <a:pt x="0" y="4851"/>
                  </a:lnTo>
                  <a:lnTo>
                    <a:pt x="0" y="4584"/>
                  </a:lnTo>
                  <a:lnTo>
                    <a:pt x="0" y="1346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3652824" y="4202747"/>
              <a:ext cx="22225" cy="3810"/>
            </a:xfrm>
            <a:custGeom>
              <a:avLst/>
              <a:gdLst/>
              <a:ahLst/>
              <a:cxnLst/>
              <a:rect l="l" t="t" r="r" b="b"/>
              <a:pathLst>
                <a:path w="22225" h="3810">
                  <a:moveTo>
                    <a:pt x="21818" y="0"/>
                  </a:moveTo>
                  <a:lnTo>
                    <a:pt x="13195" y="0"/>
                  </a:lnTo>
                  <a:lnTo>
                    <a:pt x="13195" y="1612"/>
                  </a:lnTo>
                  <a:lnTo>
                    <a:pt x="5384" y="1612"/>
                  </a:lnTo>
                  <a:lnTo>
                    <a:pt x="5384" y="0"/>
                  </a:lnTo>
                  <a:lnTo>
                    <a:pt x="3225" y="0"/>
                  </a:lnTo>
                  <a:lnTo>
                    <a:pt x="0" y="2692"/>
                  </a:lnTo>
                  <a:lnTo>
                    <a:pt x="16967" y="2692"/>
                  </a:lnTo>
                  <a:lnTo>
                    <a:pt x="19392" y="3238"/>
                  </a:lnTo>
                  <a:lnTo>
                    <a:pt x="218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3652824" y="4202747"/>
              <a:ext cx="22225" cy="3810"/>
            </a:xfrm>
            <a:custGeom>
              <a:avLst/>
              <a:gdLst/>
              <a:ahLst/>
              <a:cxnLst/>
              <a:rect l="l" t="t" r="r" b="b"/>
              <a:pathLst>
                <a:path w="22225" h="3810">
                  <a:moveTo>
                    <a:pt x="13195" y="0"/>
                  </a:moveTo>
                  <a:lnTo>
                    <a:pt x="13195" y="1346"/>
                  </a:lnTo>
                  <a:lnTo>
                    <a:pt x="13195" y="1612"/>
                  </a:lnTo>
                  <a:lnTo>
                    <a:pt x="11315" y="1612"/>
                  </a:lnTo>
                  <a:lnTo>
                    <a:pt x="9156" y="1612"/>
                  </a:lnTo>
                  <a:lnTo>
                    <a:pt x="7010" y="1612"/>
                  </a:lnTo>
                  <a:lnTo>
                    <a:pt x="5384" y="1612"/>
                  </a:lnTo>
                  <a:lnTo>
                    <a:pt x="5384" y="1346"/>
                  </a:lnTo>
                  <a:lnTo>
                    <a:pt x="5384" y="0"/>
                  </a:lnTo>
                  <a:lnTo>
                    <a:pt x="3225" y="0"/>
                  </a:lnTo>
                  <a:lnTo>
                    <a:pt x="0" y="2692"/>
                  </a:lnTo>
                  <a:lnTo>
                    <a:pt x="16967" y="2692"/>
                  </a:lnTo>
                  <a:lnTo>
                    <a:pt x="19392" y="3238"/>
                  </a:lnTo>
                  <a:lnTo>
                    <a:pt x="21818" y="0"/>
                  </a:lnTo>
                  <a:lnTo>
                    <a:pt x="13195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3826281" y="4163415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1861" y="0"/>
                  </a:moveTo>
                  <a:lnTo>
                    <a:pt x="3517" y="0"/>
                  </a:lnTo>
                  <a:lnTo>
                    <a:pt x="0" y="3505"/>
                  </a:lnTo>
                  <a:lnTo>
                    <a:pt x="0" y="11849"/>
                  </a:lnTo>
                  <a:lnTo>
                    <a:pt x="3517" y="15367"/>
                  </a:lnTo>
                  <a:lnTo>
                    <a:pt x="11861" y="15367"/>
                  </a:lnTo>
                  <a:lnTo>
                    <a:pt x="15354" y="11849"/>
                  </a:lnTo>
                  <a:lnTo>
                    <a:pt x="15354" y="7543"/>
                  </a:lnTo>
                  <a:lnTo>
                    <a:pt x="15354" y="3505"/>
                  </a:lnTo>
                  <a:lnTo>
                    <a:pt x="118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3826281" y="4163415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5354" y="7543"/>
                  </a:moveTo>
                  <a:lnTo>
                    <a:pt x="15354" y="11849"/>
                  </a:lnTo>
                  <a:lnTo>
                    <a:pt x="11861" y="15367"/>
                  </a:lnTo>
                  <a:lnTo>
                    <a:pt x="7823" y="15367"/>
                  </a:lnTo>
                  <a:lnTo>
                    <a:pt x="3517" y="15367"/>
                  </a:lnTo>
                  <a:lnTo>
                    <a:pt x="0" y="11849"/>
                  </a:lnTo>
                  <a:lnTo>
                    <a:pt x="0" y="7543"/>
                  </a:lnTo>
                  <a:lnTo>
                    <a:pt x="0" y="3505"/>
                  </a:lnTo>
                  <a:lnTo>
                    <a:pt x="3517" y="0"/>
                  </a:lnTo>
                  <a:lnTo>
                    <a:pt x="7823" y="0"/>
                  </a:lnTo>
                  <a:lnTo>
                    <a:pt x="11861" y="0"/>
                  </a:lnTo>
                  <a:lnTo>
                    <a:pt x="15354" y="3505"/>
                  </a:lnTo>
                  <a:lnTo>
                    <a:pt x="15354" y="754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3644468" y="4207052"/>
              <a:ext cx="25400" cy="5080"/>
            </a:xfrm>
            <a:custGeom>
              <a:avLst/>
              <a:gdLst/>
              <a:ahLst/>
              <a:cxnLst/>
              <a:rect l="l" t="t" r="r" b="b"/>
              <a:pathLst>
                <a:path w="25400" h="5079">
                  <a:moveTo>
                    <a:pt x="25069" y="0"/>
                  </a:moveTo>
                  <a:lnTo>
                    <a:pt x="4051" y="0"/>
                  </a:lnTo>
                  <a:lnTo>
                    <a:pt x="0" y="3492"/>
                  </a:lnTo>
                  <a:lnTo>
                    <a:pt x="3505" y="4864"/>
                  </a:lnTo>
                  <a:lnTo>
                    <a:pt x="17779" y="4864"/>
                  </a:lnTo>
                  <a:lnTo>
                    <a:pt x="21285" y="3492"/>
                  </a:lnTo>
                  <a:lnTo>
                    <a:pt x="250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3644468" y="4207052"/>
              <a:ext cx="25400" cy="5080"/>
            </a:xfrm>
            <a:custGeom>
              <a:avLst/>
              <a:gdLst/>
              <a:ahLst/>
              <a:cxnLst/>
              <a:rect l="l" t="t" r="r" b="b"/>
              <a:pathLst>
                <a:path w="25400" h="5079">
                  <a:moveTo>
                    <a:pt x="0" y="3492"/>
                  </a:moveTo>
                  <a:lnTo>
                    <a:pt x="4051" y="0"/>
                  </a:lnTo>
                  <a:lnTo>
                    <a:pt x="25069" y="0"/>
                  </a:lnTo>
                  <a:lnTo>
                    <a:pt x="21285" y="3492"/>
                  </a:lnTo>
                  <a:lnTo>
                    <a:pt x="17779" y="4864"/>
                  </a:lnTo>
                  <a:lnTo>
                    <a:pt x="3505" y="4864"/>
                  </a:lnTo>
                  <a:lnTo>
                    <a:pt x="0" y="3492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3644468" y="4204360"/>
              <a:ext cx="30480" cy="10795"/>
            </a:xfrm>
            <a:custGeom>
              <a:avLst/>
              <a:gdLst/>
              <a:ahLst/>
              <a:cxnLst/>
              <a:rect l="l" t="t" r="r" b="b"/>
              <a:pathLst>
                <a:path w="30479" h="10795">
                  <a:moveTo>
                    <a:pt x="29908" y="0"/>
                  </a:moveTo>
                  <a:lnTo>
                    <a:pt x="27482" y="3238"/>
                  </a:lnTo>
                  <a:lnTo>
                    <a:pt x="25069" y="2692"/>
                  </a:lnTo>
                  <a:lnTo>
                    <a:pt x="21285" y="6184"/>
                  </a:lnTo>
                  <a:lnTo>
                    <a:pt x="17779" y="7556"/>
                  </a:lnTo>
                  <a:lnTo>
                    <a:pt x="3505" y="7556"/>
                  </a:lnTo>
                  <a:lnTo>
                    <a:pt x="0" y="6184"/>
                  </a:lnTo>
                  <a:lnTo>
                    <a:pt x="0" y="9423"/>
                  </a:lnTo>
                  <a:lnTo>
                    <a:pt x="3505" y="10769"/>
                  </a:lnTo>
                  <a:lnTo>
                    <a:pt x="17779" y="10769"/>
                  </a:lnTo>
                  <a:lnTo>
                    <a:pt x="21285" y="9423"/>
                  </a:lnTo>
                  <a:lnTo>
                    <a:pt x="25069" y="5930"/>
                  </a:lnTo>
                  <a:lnTo>
                    <a:pt x="27482" y="6464"/>
                  </a:lnTo>
                  <a:lnTo>
                    <a:pt x="29908" y="3238"/>
                  </a:lnTo>
                  <a:lnTo>
                    <a:pt x="299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3644468" y="4204360"/>
              <a:ext cx="30480" cy="10795"/>
            </a:xfrm>
            <a:custGeom>
              <a:avLst/>
              <a:gdLst/>
              <a:ahLst/>
              <a:cxnLst/>
              <a:rect l="l" t="t" r="r" b="b"/>
              <a:pathLst>
                <a:path w="30479" h="10795">
                  <a:moveTo>
                    <a:pt x="27482" y="3238"/>
                  </a:moveTo>
                  <a:lnTo>
                    <a:pt x="25069" y="2692"/>
                  </a:lnTo>
                  <a:lnTo>
                    <a:pt x="21285" y="6184"/>
                  </a:lnTo>
                  <a:lnTo>
                    <a:pt x="17779" y="7556"/>
                  </a:lnTo>
                  <a:lnTo>
                    <a:pt x="3505" y="7556"/>
                  </a:lnTo>
                  <a:lnTo>
                    <a:pt x="0" y="6184"/>
                  </a:lnTo>
                  <a:lnTo>
                    <a:pt x="0" y="9423"/>
                  </a:lnTo>
                  <a:lnTo>
                    <a:pt x="3505" y="10769"/>
                  </a:lnTo>
                  <a:lnTo>
                    <a:pt x="17779" y="10769"/>
                  </a:lnTo>
                  <a:lnTo>
                    <a:pt x="21285" y="9423"/>
                  </a:lnTo>
                  <a:lnTo>
                    <a:pt x="25069" y="5930"/>
                  </a:lnTo>
                  <a:lnTo>
                    <a:pt x="27482" y="6464"/>
                  </a:lnTo>
                  <a:lnTo>
                    <a:pt x="29908" y="3238"/>
                  </a:lnTo>
                  <a:lnTo>
                    <a:pt x="29908" y="0"/>
                  </a:lnTo>
                  <a:lnTo>
                    <a:pt x="27482" y="323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3657943" y="4201401"/>
              <a:ext cx="8255" cy="5080"/>
            </a:xfrm>
            <a:custGeom>
              <a:avLst/>
              <a:gdLst/>
              <a:ahLst/>
              <a:cxnLst/>
              <a:rect l="l" t="t" r="r" b="b"/>
              <a:pathLst>
                <a:path w="8254" h="5079">
                  <a:moveTo>
                    <a:pt x="5918" y="0"/>
                  </a:moveTo>
                  <a:lnTo>
                    <a:pt x="1612" y="0"/>
                  </a:lnTo>
                  <a:lnTo>
                    <a:pt x="0" y="812"/>
                  </a:lnTo>
                  <a:lnTo>
                    <a:pt x="0" y="1079"/>
                  </a:lnTo>
                  <a:lnTo>
                    <a:pt x="0" y="4584"/>
                  </a:lnTo>
                  <a:lnTo>
                    <a:pt x="1612" y="4851"/>
                  </a:lnTo>
                  <a:lnTo>
                    <a:pt x="5918" y="4851"/>
                  </a:lnTo>
                  <a:lnTo>
                    <a:pt x="7810" y="4584"/>
                  </a:lnTo>
                  <a:lnTo>
                    <a:pt x="7810" y="812"/>
                  </a:lnTo>
                  <a:lnTo>
                    <a:pt x="59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3657943" y="4201401"/>
              <a:ext cx="8255" cy="5080"/>
            </a:xfrm>
            <a:custGeom>
              <a:avLst/>
              <a:gdLst/>
              <a:ahLst/>
              <a:cxnLst/>
              <a:rect l="l" t="t" r="r" b="b"/>
              <a:pathLst>
                <a:path w="8254" h="5079">
                  <a:moveTo>
                    <a:pt x="0" y="1079"/>
                  </a:moveTo>
                  <a:lnTo>
                    <a:pt x="0" y="812"/>
                  </a:lnTo>
                  <a:lnTo>
                    <a:pt x="1612" y="0"/>
                  </a:lnTo>
                  <a:lnTo>
                    <a:pt x="3771" y="0"/>
                  </a:lnTo>
                  <a:lnTo>
                    <a:pt x="5918" y="0"/>
                  </a:lnTo>
                  <a:lnTo>
                    <a:pt x="7810" y="812"/>
                  </a:lnTo>
                  <a:lnTo>
                    <a:pt x="7810" y="1079"/>
                  </a:lnTo>
                  <a:lnTo>
                    <a:pt x="7810" y="4305"/>
                  </a:lnTo>
                  <a:lnTo>
                    <a:pt x="7810" y="4584"/>
                  </a:lnTo>
                  <a:lnTo>
                    <a:pt x="5918" y="4851"/>
                  </a:lnTo>
                  <a:lnTo>
                    <a:pt x="3771" y="4851"/>
                  </a:lnTo>
                  <a:lnTo>
                    <a:pt x="1612" y="4851"/>
                  </a:lnTo>
                  <a:lnTo>
                    <a:pt x="0" y="4584"/>
                  </a:lnTo>
                  <a:lnTo>
                    <a:pt x="0" y="4305"/>
                  </a:lnTo>
                  <a:lnTo>
                    <a:pt x="0" y="1079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3652824" y="4204360"/>
              <a:ext cx="21590" cy="3810"/>
            </a:xfrm>
            <a:custGeom>
              <a:avLst/>
              <a:gdLst/>
              <a:ahLst/>
              <a:cxnLst/>
              <a:rect l="l" t="t" r="r" b="b"/>
              <a:pathLst>
                <a:path w="21589" h="3810">
                  <a:moveTo>
                    <a:pt x="21551" y="0"/>
                  </a:moveTo>
                  <a:lnTo>
                    <a:pt x="12928" y="0"/>
                  </a:lnTo>
                  <a:lnTo>
                    <a:pt x="12928" y="1625"/>
                  </a:lnTo>
                  <a:lnTo>
                    <a:pt x="11036" y="1892"/>
                  </a:lnTo>
                  <a:lnTo>
                    <a:pt x="6730" y="1892"/>
                  </a:lnTo>
                  <a:lnTo>
                    <a:pt x="5118" y="1625"/>
                  </a:lnTo>
                  <a:lnTo>
                    <a:pt x="5118" y="0"/>
                  </a:lnTo>
                  <a:lnTo>
                    <a:pt x="2959" y="0"/>
                  </a:lnTo>
                  <a:lnTo>
                    <a:pt x="0" y="2692"/>
                  </a:lnTo>
                  <a:lnTo>
                    <a:pt x="16713" y="2692"/>
                  </a:lnTo>
                  <a:lnTo>
                    <a:pt x="19126" y="3238"/>
                  </a:lnTo>
                  <a:lnTo>
                    <a:pt x="215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3652824" y="4204360"/>
              <a:ext cx="21590" cy="3810"/>
            </a:xfrm>
            <a:custGeom>
              <a:avLst/>
              <a:gdLst/>
              <a:ahLst/>
              <a:cxnLst/>
              <a:rect l="l" t="t" r="r" b="b"/>
              <a:pathLst>
                <a:path w="21589" h="3810">
                  <a:moveTo>
                    <a:pt x="12928" y="0"/>
                  </a:moveTo>
                  <a:lnTo>
                    <a:pt x="12928" y="1346"/>
                  </a:lnTo>
                  <a:lnTo>
                    <a:pt x="12928" y="1625"/>
                  </a:lnTo>
                  <a:lnTo>
                    <a:pt x="11036" y="1892"/>
                  </a:lnTo>
                  <a:lnTo>
                    <a:pt x="8889" y="1892"/>
                  </a:lnTo>
                  <a:lnTo>
                    <a:pt x="6730" y="1892"/>
                  </a:lnTo>
                  <a:lnTo>
                    <a:pt x="5118" y="1625"/>
                  </a:lnTo>
                  <a:lnTo>
                    <a:pt x="5118" y="1346"/>
                  </a:lnTo>
                  <a:lnTo>
                    <a:pt x="5118" y="0"/>
                  </a:lnTo>
                  <a:lnTo>
                    <a:pt x="2959" y="0"/>
                  </a:lnTo>
                  <a:lnTo>
                    <a:pt x="0" y="2692"/>
                  </a:lnTo>
                  <a:lnTo>
                    <a:pt x="16713" y="2692"/>
                  </a:lnTo>
                  <a:lnTo>
                    <a:pt x="19126" y="3238"/>
                  </a:lnTo>
                  <a:lnTo>
                    <a:pt x="21551" y="0"/>
                  </a:lnTo>
                  <a:lnTo>
                    <a:pt x="12928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3576599" y="3759987"/>
              <a:ext cx="337185" cy="463550"/>
            </a:xfrm>
            <a:custGeom>
              <a:avLst/>
              <a:gdLst/>
              <a:ahLst/>
              <a:cxnLst/>
              <a:rect l="l" t="t" r="r" b="b"/>
              <a:pathLst>
                <a:path w="337185" h="463550">
                  <a:moveTo>
                    <a:pt x="336689" y="463219"/>
                  </a:moveTo>
                  <a:lnTo>
                    <a:pt x="0" y="463219"/>
                  </a:lnTo>
                  <a:lnTo>
                    <a:pt x="0" y="0"/>
                  </a:lnTo>
                  <a:lnTo>
                    <a:pt x="336689" y="0"/>
                  </a:lnTo>
                  <a:lnTo>
                    <a:pt x="336689" y="46321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8" name="object 22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22941" y="3791788"/>
              <a:ext cx="244005" cy="244043"/>
            </a:xfrm>
            <a:prstGeom prst="rect">
              <a:avLst/>
            </a:prstGeom>
          </p:spPr>
        </p:pic>
        <p:sp>
          <p:nvSpPr>
            <p:cNvPr id="229" name="object 229"/>
            <p:cNvSpPr/>
            <p:nvPr/>
          </p:nvSpPr>
          <p:spPr>
            <a:xfrm>
              <a:off x="3610000" y="3778872"/>
              <a:ext cx="270510" cy="270510"/>
            </a:xfrm>
            <a:custGeom>
              <a:avLst/>
              <a:gdLst/>
              <a:ahLst/>
              <a:cxnLst/>
              <a:rect l="l" t="t" r="r" b="b"/>
              <a:pathLst>
                <a:path w="270510" h="270510">
                  <a:moveTo>
                    <a:pt x="269900" y="134937"/>
                  </a:moveTo>
                  <a:lnTo>
                    <a:pt x="263028" y="177525"/>
                  </a:lnTo>
                  <a:lnTo>
                    <a:pt x="243885" y="214562"/>
                  </a:lnTo>
                  <a:lnTo>
                    <a:pt x="214682" y="243800"/>
                  </a:lnTo>
                  <a:lnTo>
                    <a:pt x="177629" y="262991"/>
                  </a:lnTo>
                  <a:lnTo>
                    <a:pt x="134937" y="269887"/>
                  </a:lnTo>
                  <a:lnTo>
                    <a:pt x="92360" y="262991"/>
                  </a:lnTo>
                  <a:lnTo>
                    <a:pt x="55327" y="243800"/>
                  </a:lnTo>
                  <a:lnTo>
                    <a:pt x="26090" y="214562"/>
                  </a:lnTo>
                  <a:lnTo>
                    <a:pt x="6897" y="177525"/>
                  </a:lnTo>
                  <a:lnTo>
                    <a:pt x="0" y="134937"/>
                  </a:lnTo>
                  <a:lnTo>
                    <a:pt x="6897" y="92252"/>
                  </a:lnTo>
                  <a:lnTo>
                    <a:pt x="26090" y="55206"/>
                  </a:lnTo>
                  <a:lnTo>
                    <a:pt x="55327" y="26009"/>
                  </a:lnTo>
                  <a:lnTo>
                    <a:pt x="92360" y="6870"/>
                  </a:lnTo>
                  <a:lnTo>
                    <a:pt x="134937" y="0"/>
                  </a:lnTo>
                  <a:lnTo>
                    <a:pt x="177629" y="6870"/>
                  </a:lnTo>
                  <a:lnTo>
                    <a:pt x="214682" y="26009"/>
                  </a:lnTo>
                  <a:lnTo>
                    <a:pt x="243885" y="55206"/>
                  </a:lnTo>
                  <a:lnTo>
                    <a:pt x="263028" y="92252"/>
                  </a:lnTo>
                  <a:lnTo>
                    <a:pt x="269900" y="13493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3644468" y="4207052"/>
              <a:ext cx="25400" cy="5080"/>
            </a:xfrm>
            <a:custGeom>
              <a:avLst/>
              <a:gdLst/>
              <a:ahLst/>
              <a:cxnLst/>
              <a:rect l="l" t="t" r="r" b="b"/>
              <a:pathLst>
                <a:path w="25400" h="5079">
                  <a:moveTo>
                    <a:pt x="25069" y="0"/>
                  </a:moveTo>
                  <a:lnTo>
                    <a:pt x="4051" y="0"/>
                  </a:lnTo>
                  <a:lnTo>
                    <a:pt x="0" y="3492"/>
                  </a:lnTo>
                  <a:lnTo>
                    <a:pt x="3505" y="4864"/>
                  </a:lnTo>
                  <a:lnTo>
                    <a:pt x="17779" y="4864"/>
                  </a:lnTo>
                  <a:lnTo>
                    <a:pt x="21285" y="3492"/>
                  </a:lnTo>
                  <a:lnTo>
                    <a:pt x="250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3644468" y="4207052"/>
              <a:ext cx="25400" cy="5080"/>
            </a:xfrm>
            <a:custGeom>
              <a:avLst/>
              <a:gdLst/>
              <a:ahLst/>
              <a:cxnLst/>
              <a:rect l="l" t="t" r="r" b="b"/>
              <a:pathLst>
                <a:path w="25400" h="5079">
                  <a:moveTo>
                    <a:pt x="0" y="3492"/>
                  </a:moveTo>
                  <a:lnTo>
                    <a:pt x="4051" y="0"/>
                  </a:lnTo>
                  <a:lnTo>
                    <a:pt x="25069" y="0"/>
                  </a:lnTo>
                  <a:lnTo>
                    <a:pt x="21285" y="3492"/>
                  </a:lnTo>
                  <a:lnTo>
                    <a:pt x="17779" y="4864"/>
                  </a:lnTo>
                  <a:lnTo>
                    <a:pt x="3505" y="4864"/>
                  </a:lnTo>
                  <a:lnTo>
                    <a:pt x="0" y="3492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3644468" y="4207052"/>
              <a:ext cx="25400" cy="8255"/>
            </a:xfrm>
            <a:custGeom>
              <a:avLst/>
              <a:gdLst/>
              <a:ahLst/>
              <a:cxnLst/>
              <a:rect l="l" t="t" r="r" b="b"/>
              <a:pathLst>
                <a:path w="25400" h="8254">
                  <a:moveTo>
                    <a:pt x="25069" y="0"/>
                  </a:moveTo>
                  <a:lnTo>
                    <a:pt x="21285" y="3492"/>
                  </a:lnTo>
                  <a:lnTo>
                    <a:pt x="17779" y="4864"/>
                  </a:lnTo>
                  <a:lnTo>
                    <a:pt x="3505" y="4864"/>
                  </a:lnTo>
                  <a:lnTo>
                    <a:pt x="0" y="3492"/>
                  </a:lnTo>
                  <a:lnTo>
                    <a:pt x="0" y="6730"/>
                  </a:lnTo>
                  <a:lnTo>
                    <a:pt x="3505" y="8077"/>
                  </a:lnTo>
                  <a:lnTo>
                    <a:pt x="17779" y="8077"/>
                  </a:lnTo>
                  <a:lnTo>
                    <a:pt x="21285" y="6730"/>
                  </a:lnTo>
                  <a:lnTo>
                    <a:pt x="25069" y="3238"/>
                  </a:lnTo>
                  <a:lnTo>
                    <a:pt x="250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3644468" y="4207052"/>
              <a:ext cx="25400" cy="8255"/>
            </a:xfrm>
            <a:custGeom>
              <a:avLst/>
              <a:gdLst/>
              <a:ahLst/>
              <a:cxnLst/>
              <a:rect l="l" t="t" r="r" b="b"/>
              <a:pathLst>
                <a:path w="25400" h="8254">
                  <a:moveTo>
                    <a:pt x="25069" y="0"/>
                  </a:moveTo>
                  <a:lnTo>
                    <a:pt x="21285" y="3492"/>
                  </a:lnTo>
                  <a:lnTo>
                    <a:pt x="17779" y="4864"/>
                  </a:lnTo>
                  <a:lnTo>
                    <a:pt x="3505" y="4864"/>
                  </a:lnTo>
                  <a:lnTo>
                    <a:pt x="0" y="3492"/>
                  </a:lnTo>
                  <a:lnTo>
                    <a:pt x="0" y="6730"/>
                  </a:lnTo>
                  <a:lnTo>
                    <a:pt x="3505" y="8077"/>
                  </a:lnTo>
                  <a:lnTo>
                    <a:pt x="17779" y="8077"/>
                  </a:lnTo>
                  <a:lnTo>
                    <a:pt x="21285" y="6730"/>
                  </a:lnTo>
                  <a:lnTo>
                    <a:pt x="25069" y="3238"/>
                  </a:lnTo>
                  <a:lnTo>
                    <a:pt x="25069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3640975" y="4207052"/>
              <a:ext cx="7620" cy="6985"/>
            </a:xfrm>
            <a:custGeom>
              <a:avLst/>
              <a:gdLst/>
              <a:ahLst/>
              <a:cxnLst/>
              <a:rect l="l" t="t" r="r" b="b"/>
              <a:pathLst>
                <a:path w="7620" h="6985">
                  <a:moveTo>
                    <a:pt x="7543" y="0"/>
                  </a:moveTo>
                  <a:lnTo>
                    <a:pt x="0" y="0"/>
                  </a:lnTo>
                  <a:lnTo>
                    <a:pt x="0" y="6730"/>
                  </a:lnTo>
                  <a:lnTo>
                    <a:pt x="3492" y="6730"/>
                  </a:lnTo>
                  <a:lnTo>
                    <a:pt x="3771" y="3492"/>
                  </a:lnTo>
                  <a:lnTo>
                    <a:pt x="75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3640975" y="4207052"/>
              <a:ext cx="7620" cy="6985"/>
            </a:xfrm>
            <a:custGeom>
              <a:avLst/>
              <a:gdLst/>
              <a:ahLst/>
              <a:cxnLst/>
              <a:rect l="l" t="t" r="r" b="b"/>
              <a:pathLst>
                <a:path w="7620" h="6985">
                  <a:moveTo>
                    <a:pt x="0" y="6730"/>
                  </a:moveTo>
                  <a:lnTo>
                    <a:pt x="3492" y="6730"/>
                  </a:lnTo>
                  <a:lnTo>
                    <a:pt x="3771" y="3492"/>
                  </a:lnTo>
                  <a:lnTo>
                    <a:pt x="7543" y="0"/>
                  </a:lnTo>
                  <a:lnTo>
                    <a:pt x="0" y="0"/>
                  </a:lnTo>
                  <a:lnTo>
                    <a:pt x="0" y="673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3740912" y="4203014"/>
              <a:ext cx="18415" cy="2540"/>
            </a:xfrm>
            <a:custGeom>
              <a:avLst/>
              <a:gdLst/>
              <a:ahLst/>
              <a:cxnLst/>
              <a:rect l="l" t="t" r="r" b="b"/>
              <a:pathLst>
                <a:path w="18414" h="2539">
                  <a:moveTo>
                    <a:pt x="14274" y="0"/>
                  </a:moveTo>
                  <a:lnTo>
                    <a:pt x="4305" y="0"/>
                  </a:lnTo>
                  <a:lnTo>
                    <a:pt x="0" y="546"/>
                  </a:lnTo>
                  <a:lnTo>
                    <a:pt x="0" y="1879"/>
                  </a:lnTo>
                  <a:lnTo>
                    <a:pt x="4305" y="2425"/>
                  </a:lnTo>
                  <a:lnTo>
                    <a:pt x="14274" y="2425"/>
                  </a:lnTo>
                  <a:lnTo>
                    <a:pt x="18313" y="1879"/>
                  </a:lnTo>
                  <a:lnTo>
                    <a:pt x="18313" y="1079"/>
                  </a:lnTo>
                  <a:lnTo>
                    <a:pt x="18313" y="546"/>
                  </a:lnTo>
                  <a:lnTo>
                    <a:pt x="142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3740912" y="4203014"/>
              <a:ext cx="18415" cy="2540"/>
            </a:xfrm>
            <a:custGeom>
              <a:avLst/>
              <a:gdLst/>
              <a:ahLst/>
              <a:cxnLst/>
              <a:rect l="l" t="t" r="r" b="b"/>
              <a:pathLst>
                <a:path w="18414" h="2539">
                  <a:moveTo>
                    <a:pt x="18313" y="1079"/>
                  </a:moveTo>
                  <a:lnTo>
                    <a:pt x="18313" y="1879"/>
                  </a:lnTo>
                  <a:lnTo>
                    <a:pt x="14274" y="2425"/>
                  </a:lnTo>
                  <a:lnTo>
                    <a:pt x="9143" y="2425"/>
                  </a:lnTo>
                  <a:lnTo>
                    <a:pt x="4305" y="2425"/>
                  </a:lnTo>
                  <a:lnTo>
                    <a:pt x="0" y="1879"/>
                  </a:lnTo>
                  <a:lnTo>
                    <a:pt x="0" y="1079"/>
                  </a:lnTo>
                  <a:lnTo>
                    <a:pt x="0" y="546"/>
                  </a:lnTo>
                  <a:lnTo>
                    <a:pt x="4305" y="0"/>
                  </a:lnTo>
                  <a:lnTo>
                    <a:pt x="9143" y="0"/>
                  </a:lnTo>
                  <a:lnTo>
                    <a:pt x="14274" y="0"/>
                  </a:lnTo>
                  <a:lnTo>
                    <a:pt x="18313" y="546"/>
                  </a:lnTo>
                  <a:lnTo>
                    <a:pt x="18313" y="107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3734981" y="4202480"/>
              <a:ext cx="33655" cy="6350"/>
            </a:xfrm>
            <a:custGeom>
              <a:avLst/>
              <a:gdLst/>
              <a:ahLst/>
              <a:cxnLst/>
              <a:rect l="l" t="t" r="r" b="b"/>
              <a:pathLst>
                <a:path w="33654" h="6350">
                  <a:moveTo>
                    <a:pt x="33400" y="0"/>
                  </a:moveTo>
                  <a:lnTo>
                    <a:pt x="4851" y="0"/>
                  </a:lnTo>
                  <a:lnTo>
                    <a:pt x="0" y="4038"/>
                  </a:lnTo>
                  <a:lnTo>
                    <a:pt x="0" y="5118"/>
                  </a:lnTo>
                  <a:lnTo>
                    <a:pt x="6464" y="5918"/>
                  </a:lnTo>
                  <a:lnTo>
                    <a:pt x="22364" y="5918"/>
                  </a:lnTo>
                  <a:lnTo>
                    <a:pt x="28816" y="5118"/>
                  </a:lnTo>
                  <a:lnTo>
                    <a:pt x="28816" y="4038"/>
                  </a:lnTo>
                  <a:lnTo>
                    <a:pt x="33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3734981" y="4202480"/>
              <a:ext cx="33655" cy="6350"/>
            </a:xfrm>
            <a:custGeom>
              <a:avLst/>
              <a:gdLst/>
              <a:ahLst/>
              <a:cxnLst/>
              <a:rect l="l" t="t" r="r" b="b"/>
              <a:pathLst>
                <a:path w="33654" h="6350">
                  <a:moveTo>
                    <a:pt x="28816" y="4038"/>
                  </a:moveTo>
                  <a:lnTo>
                    <a:pt x="28816" y="5118"/>
                  </a:lnTo>
                  <a:lnTo>
                    <a:pt x="22364" y="5918"/>
                  </a:lnTo>
                  <a:lnTo>
                    <a:pt x="14541" y="5918"/>
                  </a:lnTo>
                  <a:lnTo>
                    <a:pt x="6464" y="5918"/>
                  </a:lnTo>
                  <a:lnTo>
                    <a:pt x="0" y="5118"/>
                  </a:lnTo>
                  <a:lnTo>
                    <a:pt x="0" y="4038"/>
                  </a:lnTo>
                  <a:lnTo>
                    <a:pt x="4851" y="0"/>
                  </a:lnTo>
                  <a:lnTo>
                    <a:pt x="33400" y="0"/>
                  </a:lnTo>
                  <a:lnTo>
                    <a:pt x="28816" y="403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3826027" y="4159923"/>
              <a:ext cx="34290" cy="34290"/>
            </a:xfrm>
            <a:custGeom>
              <a:avLst/>
              <a:gdLst/>
              <a:ahLst/>
              <a:cxnLst/>
              <a:rect l="l" t="t" r="r" b="b"/>
              <a:pathLst>
                <a:path w="34289" h="34289">
                  <a:moveTo>
                    <a:pt x="26390" y="0"/>
                  </a:moveTo>
                  <a:lnTo>
                    <a:pt x="7810" y="0"/>
                  </a:lnTo>
                  <a:lnTo>
                    <a:pt x="0" y="7543"/>
                  </a:lnTo>
                  <a:lnTo>
                    <a:pt x="0" y="26377"/>
                  </a:lnTo>
                  <a:lnTo>
                    <a:pt x="7810" y="33934"/>
                  </a:lnTo>
                  <a:lnTo>
                    <a:pt x="26390" y="33934"/>
                  </a:lnTo>
                  <a:lnTo>
                    <a:pt x="33947" y="26377"/>
                  </a:lnTo>
                  <a:lnTo>
                    <a:pt x="33947" y="16967"/>
                  </a:lnTo>
                  <a:lnTo>
                    <a:pt x="33947" y="7543"/>
                  </a:lnTo>
                  <a:lnTo>
                    <a:pt x="263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3826027" y="4159923"/>
              <a:ext cx="34290" cy="34290"/>
            </a:xfrm>
            <a:custGeom>
              <a:avLst/>
              <a:gdLst/>
              <a:ahLst/>
              <a:cxnLst/>
              <a:rect l="l" t="t" r="r" b="b"/>
              <a:pathLst>
                <a:path w="34289" h="34289">
                  <a:moveTo>
                    <a:pt x="33947" y="16967"/>
                  </a:moveTo>
                  <a:lnTo>
                    <a:pt x="33947" y="26377"/>
                  </a:lnTo>
                  <a:lnTo>
                    <a:pt x="26390" y="33934"/>
                  </a:lnTo>
                  <a:lnTo>
                    <a:pt x="16967" y="33934"/>
                  </a:lnTo>
                  <a:lnTo>
                    <a:pt x="7810" y="33934"/>
                  </a:lnTo>
                  <a:lnTo>
                    <a:pt x="0" y="26377"/>
                  </a:lnTo>
                  <a:lnTo>
                    <a:pt x="0" y="16967"/>
                  </a:lnTo>
                  <a:lnTo>
                    <a:pt x="0" y="7543"/>
                  </a:lnTo>
                  <a:lnTo>
                    <a:pt x="7810" y="0"/>
                  </a:lnTo>
                  <a:lnTo>
                    <a:pt x="16967" y="0"/>
                  </a:lnTo>
                  <a:lnTo>
                    <a:pt x="26390" y="0"/>
                  </a:lnTo>
                  <a:lnTo>
                    <a:pt x="33947" y="7543"/>
                  </a:lnTo>
                  <a:lnTo>
                    <a:pt x="33947" y="1696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3904132" y="4211916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5930" y="0"/>
                  </a:moveTo>
                  <a:lnTo>
                    <a:pt x="1600" y="0"/>
                  </a:lnTo>
                  <a:lnTo>
                    <a:pt x="0" y="1600"/>
                  </a:lnTo>
                  <a:lnTo>
                    <a:pt x="0" y="5905"/>
                  </a:lnTo>
                  <a:lnTo>
                    <a:pt x="1600" y="7797"/>
                  </a:lnTo>
                  <a:lnTo>
                    <a:pt x="5930" y="7797"/>
                  </a:lnTo>
                  <a:lnTo>
                    <a:pt x="7543" y="5905"/>
                  </a:lnTo>
                  <a:lnTo>
                    <a:pt x="7543" y="3759"/>
                  </a:lnTo>
                  <a:lnTo>
                    <a:pt x="7543" y="1600"/>
                  </a:lnTo>
                  <a:lnTo>
                    <a:pt x="59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3904132" y="4211916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7543" y="3759"/>
                  </a:moveTo>
                  <a:lnTo>
                    <a:pt x="7543" y="5905"/>
                  </a:lnTo>
                  <a:lnTo>
                    <a:pt x="5930" y="7797"/>
                  </a:lnTo>
                  <a:lnTo>
                    <a:pt x="3759" y="7797"/>
                  </a:lnTo>
                  <a:lnTo>
                    <a:pt x="1600" y="7797"/>
                  </a:lnTo>
                  <a:lnTo>
                    <a:pt x="0" y="5905"/>
                  </a:lnTo>
                  <a:lnTo>
                    <a:pt x="0" y="3759"/>
                  </a:lnTo>
                  <a:lnTo>
                    <a:pt x="0" y="1600"/>
                  </a:lnTo>
                  <a:lnTo>
                    <a:pt x="1600" y="0"/>
                  </a:lnTo>
                  <a:lnTo>
                    <a:pt x="3759" y="0"/>
                  </a:lnTo>
                  <a:lnTo>
                    <a:pt x="5930" y="0"/>
                  </a:lnTo>
                  <a:lnTo>
                    <a:pt x="7543" y="1600"/>
                  </a:lnTo>
                  <a:lnTo>
                    <a:pt x="7543" y="375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3764610" y="4209478"/>
              <a:ext cx="9525" cy="3810"/>
            </a:xfrm>
            <a:custGeom>
              <a:avLst/>
              <a:gdLst/>
              <a:ahLst/>
              <a:cxnLst/>
              <a:rect l="l" t="t" r="r" b="b"/>
              <a:pathLst>
                <a:path w="9525" h="3810">
                  <a:moveTo>
                    <a:pt x="6731" y="0"/>
                  </a:moveTo>
                  <a:lnTo>
                    <a:pt x="2412" y="0"/>
                  </a:lnTo>
                  <a:lnTo>
                    <a:pt x="533" y="1346"/>
                  </a:lnTo>
                  <a:lnTo>
                    <a:pt x="0" y="3492"/>
                  </a:lnTo>
                  <a:lnTo>
                    <a:pt x="9156" y="3492"/>
                  </a:lnTo>
                  <a:lnTo>
                    <a:pt x="8623" y="1346"/>
                  </a:lnTo>
                  <a:lnTo>
                    <a:pt x="67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3764610" y="4209478"/>
              <a:ext cx="9525" cy="3810"/>
            </a:xfrm>
            <a:custGeom>
              <a:avLst/>
              <a:gdLst/>
              <a:ahLst/>
              <a:cxnLst/>
              <a:rect l="l" t="t" r="r" b="b"/>
              <a:pathLst>
                <a:path w="9525" h="3810">
                  <a:moveTo>
                    <a:pt x="9156" y="3492"/>
                  </a:moveTo>
                  <a:lnTo>
                    <a:pt x="8623" y="1346"/>
                  </a:lnTo>
                  <a:lnTo>
                    <a:pt x="6731" y="0"/>
                  </a:lnTo>
                  <a:lnTo>
                    <a:pt x="4584" y="0"/>
                  </a:lnTo>
                  <a:lnTo>
                    <a:pt x="2412" y="0"/>
                  </a:lnTo>
                  <a:lnTo>
                    <a:pt x="533" y="1346"/>
                  </a:lnTo>
                  <a:lnTo>
                    <a:pt x="0" y="3492"/>
                  </a:lnTo>
                  <a:lnTo>
                    <a:pt x="9156" y="3492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3764864" y="4213783"/>
              <a:ext cx="10795" cy="6350"/>
            </a:xfrm>
            <a:custGeom>
              <a:avLst/>
              <a:gdLst/>
              <a:ahLst/>
              <a:cxnLst/>
              <a:rect l="l" t="t" r="r" b="b"/>
              <a:pathLst>
                <a:path w="10795" h="6350">
                  <a:moveTo>
                    <a:pt x="0" y="1346"/>
                  </a:moveTo>
                  <a:lnTo>
                    <a:pt x="0" y="2971"/>
                  </a:lnTo>
                  <a:lnTo>
                    <a:pt x="4597" y="4318"/>
                  </a:lnTo>
                  <a:lnTo>
                    <a:pt x="5676" y="2146"/>
                  </a:lnTo>
                  <a:lnTo>
                    <a:pt x="7277" y="4584"/>
                  </a:lnTo>
                  <a:lnTo>
                    <a:pt x="10782" y="1892"/>
                  </a:lnTo>
                  <a:lnTo>
                    <a:pt x="9702" y="0"/>
                  </a:lnTo>
                </a:path>
                <a:path w="10795" h="6350">
                  <a:moveTo>
                    <a:pt x="1079" y="4584"/>
                  </a:moveTo>
                  <a:lnTo>
                    <a:pt x="2705" y="5930"/>
                  </a:lnTo>
                  <a:lnTo>
                    <a:pt x="4597" y="5384"/>
                  </a:lnTo>
                  <a:lnTo>
                    <a:pt x="5130" y="403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3681374" y="4095635"/>
              <a:ext cx="142875" cy="34925"/>
            </a:xfrm>
            <a:custGeom>
              <a:avLst/>
              <a:gdLst/>
              <a:ahLst/>
              <a:cxnLst/>
              <a:rect l="l" t="t" r="r" b="b"/>
              <a:pathLst>
                <a:path w="142875" h="34925">
                  <a:moveTo>
                    <a:pt x="142748" y="0"/>
                  </a:moveTo>
                  <a:lnTo>
                    <a:pt x="0" y="0"/>
                  </a:lnTo>
                  <a:lnTo>
                    <a:pt x="0" y="34734"/>
                  </a:lnTo>
                  <a:lnTo>
                    <a:pt x="142748" y="34734"/>
                  </a:lnTo>
                  <a:lnTo>
                    <a:pt x="1427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3681374" y="4095635"/>
              <a:ext cx="142875" cy="34925"/>
            </a:xfrm>
            <a:custGeom>
              <a:avLst/>
              <a:gdLst/>
              <a:ahLst/>
              <a:cxnLst/>
              <a:rect l="l" t="t" r="r" b="b"/>
              <a:pathLst>
                <a:path w="142875" h="34925">
                  <a:moveTo>
                    <a:pt x="142748" y="34734"/>
                  </a:moveTo>
                  <a:lnTo>
                    <a:pt x="0" y="34734"/>
                  </a:lnTo>
                  <a:lnTo>
                    <a:pt x="0" y="0"/>
                  </a:lnTo>
                  <a:lnTo>
                    <a:pt x="142748" y="0"/>
                  </a:lnTo>
                  <a:lnTo>
                    <a:pt x="142748" y="3473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3681374" y="4095635"/>
              <a:ext cx="142875" cy="8890"/>
            </a:xfrm>
            <a:custGeom>
              <a:avLst/>
              <a:gdLst/>
              <a:ahLst/>
              <a:cxnLst/>
              <a:rect l="l" t="t" r="r" b="b"/>
              <a:pathLst>
                <a:path w="142875" h="8889">
                  <a:moveTo>
                    <a:pt x="54406" y="0"/>
                  </a:moveTo>
                  <a:lnTo>
                    <a:pt x="0" y="0"/>
                  </a:lnTo>
                  <a:lnTo>
                    <a:pt x="0" y="8877"/>
                  </a:lnTo>
                  <a:lnTo>
                    <a:pt x="54406" y="8877"/>
                  </a:lnTo>
                  <a:lnTo>
                    <a:pt x="54406" y="0"/>
                  </a:lnTo>
                  <a:close/>
                </a:path>
                <a:path w="142875" h="8889">
                  <a:moveTo>
                    <a:pt x="142748" y="0"/>
                  </a:moveTo>
                  <a:lnTo>
                    <a:pt x="88607" y="0"/>
                  </a:lnTo>
                  <a:lnTo>
                    <a:pt x="88607" y="8877"/>
                  </a:lnTo>
                  <a:lnTo>
                    <a:pt x="142748" y="8877"/>
                  </a:lnTo>
                  <a:lnTo>
                    <a:pt x="14274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3735781" y="4095635"/>
              <a:ext cx="34290" cy="34925"/>
            </a:xfrm>
            <a:custGeom>
              <a:avLst/>
              <a:gdLst/>
              <a:ahLst/>
              <a:cxnLst/>
              <a:rect l="l" t="t" r="r" b="b"/>
              <a:pathLst>
                <a:path w="34289" h="34925">
                  <a:moveTo>
                    <a:pt x="0" y="0"/>
                  </a:moveTo>
                  <a:lnTo>
                    <a:pt x="0" y="34734"/>
                  </a:lnTo>
                </a:path>
                <a:path w="34289" h="34925">
                  <a:moveTo>
                    <a:pt x="34213" y="0"/>
                  </a:moveTo>
                  <a:lnTo>
                    <a:pt x="34213" y="3473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3690797" y="4097515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3784" y="0"/>
                  </a:moveTo>
                  <a:lnTo>
                    <a:pt x="3517" y="0"/>
                  </a:lnTo>
                  <a:lnTo>
                    <a:pt x="3238" y="266"/>
                  </a:lnTo>
                  <a:lnTo>
                    <a:pt x="279" y="5384"/>
                  </a:lnTo>
                  <a:lnTo>
                    <a:pt x="0" y="5651"/>
                  </a:lnTo>
                  <a:lnTo>
                    <a:pt x="279" y="5918"/>
                  </a:lnTo>
                  <a:lnTo>
                    <a:pt x="546" y="5918"/>
                  </a:lnTo>
                  <a:lnTo>
                    <a:pt x="7277" y="5918"/>
                  </a:lnTo>
                  <a:lnTo>
                    <a:pt x="7277" y="5651"/>
                  </a:lnTo>
                  <a:lnTo>
                    <a:pt x="7023" y="5384"/>
                  </a:lnTo>
                  <a:lnTo>
                    <a:pt x="4051" y="266"/>
                  </a:lnTo>
                  <a:lnTo>
                    <a:pt x="378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3694036" y="4098861"/>
              <a:ext cx="1270" cy="4445"/>
            </a:xfrm>
            <a:custGeom>
              <a:avLst/>
              <a:gdLst/>
              <a:ahLst/>
              <a:cxnLst/>
              <a:rect l="l" t="t" r="r" b="b"/>
              <a:pathLst>
                <a:path w="1270" h="4445">
                  <a:moveTo>
                    <a:pt x="812" y="3213"/>
                  </a:moveTo>
                  <a:lnTo>
                    <a:pt x="0" y="3213"/>
                  </a:lnTo>
                  <a:lnTo>
                    <a:pt x="0" y="3759"/>
                  </a:lnTo>
                  <a:lnTo>
                    <a:pt x="279" y="4038"/>
                  </a:lnTo>
                  <a:lnTo>
                    <a:pt x="546" y="4038"/>
                  </a:lnTo>
                  <a:lnTo>
                    <a:pt x="812" y="3759"/>
                  </a:lnTo>
                  <a:lnTo>
                    <a:pt x="812" y="3213"/>
                  </a:lnTo>
                  <a:close/>
                </a:path>
                <a:path w="1270" h="4445">
                  <a:moveTo>
                    <a:pt x="812" y="254"/>
                  </a:moveTo>
                  <a:lnTo>
                    <a:pt x="546" y="0"/>
                  </a:lnTo>
                  <a:lnTo>
                    <a:pt x="279" y="0"/>
                  </a:lnTo>
                  <a:lnTo>
                    <a:pt x="0" y="254"/>
                  </a:lnTo>
                  <a:lnTo>
                    <a:pt x="0" y="520"/>
                  </a:lnTo>
                  <a:lnTo>
                    <a:pt x="279" y="2679"/>
                  </a:lnTo>
                  <a:lnTo>
                    <a:pt x="546" y="2679"/>
                  </a:lnTo>
                  <a:lnTo>
                    <a:pt x="812" y="520"/>
                  </a:lnTo>
                  <a:lnTo>
                    <a:pt x="812" y="25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3701034" y="4097515"/>
              <a:ext cx="81915" cy="6350"/>
            </a:xfrm>
            <a:custGeom>
              <a:avLst/>
              <a:gdLst/>
              <a:ahLst/>
              <a:cxnLst/>
              <a:rect l="l" t="t" r="r" b="b"/>
              <a:pathLst>
                <a:path w="81914" h="6350">
                  <a:moveTo>
                    <a:pt x="3924" y="1600"/>
                  </a:moveTo>
                  <a:lnTo>
                    <a:pt x="3784" y="800"/>
                  </a:lnTo>
                  <a:lnTo>
                    <a:pt x="2959" y="800"/>
                  </a:lnTo>
                  <a:lnTo>
                    <a:pt x="2959" y="1866"/>
                  </a:lnTo>
                  <a:lnTo>
                    <a:pt x="2959" y="4025"/>
                  </a:lnTo>
                  <a:lnTo>
                    <a:pt x="2692" y="4838"/>
                  </a:lnTo>
                  <a:lnTo>
                    <a:pt x="1879" y="4838"/>
                  </a:lnTo>
                  <a:lnTo>
                    <a:pt x="812" y="4838"/>
                  </a:lnTo>
                  <a:lnTo>
                    <a:pt x="812" y="1600"/>
                  </a:lnTo>
                  <a:lnTo>
                    <a:pt x="1879" y="1600"/>
                  </a:lnTo>
                  <a:lnTo>
                    <a:pt x="2425" y="1600"/>
                  </a:lnTo>
                  <a:lnTo>
                    <a:pt x="2959" y="1866"/>
                  </a:lnTo>
                  <a:lnTo>
                    <a:pt x="2959" y="800"/>
                  </a:lnTo>
                  <a:lnTo>
                    <a:pt x="1879" y="800"/>
                  </a:lnTo>
                  <a:lnTo>
                    <a:pt x="0" y="800"/>
                  </a:lnTo>
                  <a:lnTo>
                    <a:pt x="0" y="5651"/>
                  </a:lnTo>
                  <a:lnTo>
                    <a:pt x="1879" y="5651"/>
                  </a:lnTo>
                  <a:lnTo>
                    <a:pt x="3784" y="5651"/>
                  </a:lnTo>
                  <a:lnTo>
                    <a:pt x="3898" y="4838"/>
                  </a:lnTo>
                  <a:lnTo>
                    <a:pt x="3924" y="1600"/>
                  </a:lnTo>
                  <a:close/>
                </a:path>
                <a:path w="81914" h="6350">
                  <a:moveTo>
                    <a:pt x="8902" y="5651"/>
                  </a:moveTo>
                  <a:lnTo>
                    <a:pt x="7277" y="800"/>
                  </a:lnTo>
                  <a:lnTo>
                    <a:pt x="7277" y="3759"/>
                  </a:lnTo>
                  <a:lnTo>
                    <a:pt x="6477" y="3759"/>
                  </a:lnTo>
                  <a:lnTo>
                    <a:pt x="5943" y="3759"/>
                  </a:lnTo>
                  <a:lnTo>
                    <a:pt x="6477" y="1866"/>
                  </a:lnTo>
                  <a:lnTo>
                    <a:pt x="6731" y="1866"/>
                  </a:lnTo>
                  <a:lnTo>
                    <a:pt x="7277" y="3759"/>
                  </a:lnTo>
                  <a:lnTo>
                    <a:pt x="7277" y="800"/>
                  </a:lnTo>
                  <a:lnTo>
                    <a:pt x="6477" y="800"/>
                  </a:lnTo>
                  <a:lnTo>
                    <a:pt x="5943" y="800"/>
                  </a:lnTo>
                  <a:lnTo>
                    <a:pt x="4318" y="5651"/>
                  </a:lnTo>
                  <a:lnTo>
                    <a:pt x="5397" y="5651"/>
                  </a:lnTo>
                  <a:lnTo>
                    <a:pt x="5651" y="4559"/>
                  </a:lnTo>
                  <a:lnTo>
                    <a:pt x="6477" y="4559"/>
                  </a:lnTo>
                  <a:lnTo>
                    <a:pt x="7543" y="4559"/>
                  </a:lnTo>
                  <a:lnTo>
                    <a:pt x="7823" y="5651"/>
                  </a:lnTo>
                  <a:lnTo>
                    <a:pt x="8902" y="5651"/>
                  </a:lnTo>
                  <a:close/>
                </a:path>
                <a:path w="81914" h="6350">
                  <a:moveTo>
                    <a:pt x="13487" y="800"/>
                  </a:moveTo>
                  <a:lnTo>
                    <a:pt x="12661" y="800"/>
                  </a:lnTo>
                  <a:lnTo>
                    <a:pt x="12661" y="4305"/>
                  </a:lnTo>
                  <a:lnTo>
                    <a:pt x="10795" y="800"/>
                  </a:lnTo>
                  <a:lnTo>
                    <a:pt x="9423" y="800"/>
                  </a:lnTo>
                  <a:lnTo>
                    <a:pt x="9423" y="5651"/>
                  </a:lnTo>
                  <a:lnTo>
                    <a:pt x="10502" y="5651"/>
                  </a:lnTo>
                  <a:lnTo>
                    <a:pt x="10502" y="2146"/>
                  </a:lnTo>
                  <a:lnTo>
                    <a:pt x="12661" y="5651"/>
                  </a:lnTo>
                  <a:lnTo>
                    <a:pt x="13487" y="5651"/>
                  </a:lnTo>
                  <a:lnTo>
                    <a:pt x="13487" y="800"/>
                  </a:lnTo>
                  <a:close/>
                </a:path>
                <a:path w="81914" h="6350">
                  <a:moveTo>
                    <a:pt x="19126" y="2959"/>
                  </a:moveTo>
                  <a:lnTo>
                    <a:pt x="16979" y="2959"/>
                  </a:lnTo>
                  <a:lnTo>
                    <a:pt x="16979" y="3759"/>
                  </a:lnTo>
                  <a:lnTo>
                    <a:pt x="18059" y="3759"/>
                  </a:lnTo>
                  <a:lnTo>
                    <a:pt x="17767" y="4838"/>
                  </a:lnTo>
                  <a:lnTo>
                    <a:pt x="16167" y="4838"/>
                  </a:lnTo>
                  <a:lnTo>
                    <a:pt x="15354" y="4559"/>
                  </a:lnTo>
                  <a:lnTo>
                    <a:pt x="15354" y="1866"/>
                  </a:lnTo>
                  <a:lnTo>
                    <a:pt x="16167" y="1346"/>
                  </a:lnTo>
                  <a:lnTo>
                    <a:pt x="17526" y="1346"/>
                  </a:lnTo>
                  <a:lnTo>
                    <a:pt x="18059" y="2146"/>
                  </a:lnTo>
                  <a:lnTo>
                    <a:pt x="18846" y="2146"/>
                  </a:lnTo>
                  <a:lnTo>
                    <a:pt x="18719" y="1346"/>
                  </a:lnTo>
                  <a:lnTo>
                    <a:pt x="18313" y="533"/>
                  </a:lnTo>
                  <a:lnTo>
                    <a:pt x="15100" y="533"/>
                  </a:lnTo>
                  <a:lnTo>
                    <a:pt x="14274" y="1866"/>
                  </a:lnTo>
                  <a:lnTo>
                    <a:pt x="14274" y="4838"/>
                  </a:lnTo>
                  <a:lnTo>
                    <a:pt x="15354" y="5918"/>
                  </a:lnTo>
                  <a:lnTo>
                    <a:pt x="17526" y="5918"/>
                  </a:lnTo>
                  <a:lnTo>
                    <a:pt x="18313" y="5105"/>
                  </a:lnTo>
                  <a:lnTo>
                    <a:pt x="18313" y="5651"/>
                  </a:lnTo>
                  <a:lnTo>
                    <a:pt x="19126" y="5651"/>
                  </a:lnTo>
                  <a:lnTo>
                    <a:pt x="19126" y="5105"/>
                  </a:lnTo>
                  <a:lnTo>
                    <a:pt x="19126" y="4838"/>
                  </a:lnTo>
                  <a:lnTo>
                    <a:pt x="19126" y="2959"/>
                  </a:lnTo>
                  <a:close/>
                </a:path>
                <a:path w="81914" h="6350">
                  <a:moveTo>
                    <a:pt x="23710" y="800"/>
                  </a:moveTo>
                  <a:lnTo>
                    <a:pt x="19939" y="800"/>
                  </a:lnTo>
                  <a:lnTo>
                    <a:pt x="19939" y="5651"/>
                  </a:lnTo>
                  <a:lnTo>
                    <a:pt x="23710" y="5651"/>
                  </a:lnTo>
                  <a:lnTo>
                    <a:pt x="23710" y="4838"/>
                  </a:lnTo>
                  <a:lnTo>
                    <a:pt x="21018" y="4838"/>
                  </a:lnTo>
                  <a:lnTo>
                    <a:pt x="21018" y="3479"/>
                  </a:lnTo>
                  <a:lnTo>
                    <a:pt x="23444" y="3479"/>
                  </a:lnTo>
                  <a:lnTo>
                    <a:pt x="23444" y="2679"/>
                  </a:lnTo>
                  <a:lnTo>
                    <a:pt x="21018" y="2679"/>
                  </a:lnTo>
                  <a:lnTo>
                    <a:pt x="21018" y="1600"/>
                  </a:lnTo>
                  <a:lnTo>
                    <a:pt x="23710" y="1600"/>
                  </a:lnTo>
                  <a:lnTo>
                    <a:pt x="23710" y="800"/>
                  </a:lnTo>
                  <a:close/>
                </a:path>
                <a:path w="81914" h="6350">
                  <a:moveTo>
                    <a:pt x="28841" y="5651"/>
                  </a:moveTo>
                  <a:lnTo>
                    <a:pt x="28562" y="5384"/>
                  </a:lnTo>
                  <a:lnTo>
                    <a:pt x="28562" y="3759"/>
                  </a:lnTo>
                  <a:lnTo>
                    <a:pt x="28295" y="3479"/>
                  </a:lnTo>
                  <a:lnTo>
                    <a:pt x="27762" y="3225"/>
                  </a:lnTo>
                  <a:lnTo>
                    <a:pt x="28295" y="3225"/>
                  </a:lnTo>
                  <a:lnTo>
                    <a:pt x="28562" y="2679"/>
                  </a:lnTo>
                  <a:lnTo>
                    <a:pt x="28562" y="1600"/>
                  </a:lnTo>
                  <a:lnTo>
                    <a:pt x="28295" y="800"/>
                  </a:lnTo>
                  <a:lnTo>
                    <a:pt x="27470" y="800"/>
                  </a:lnTo>
                  <a:lnTo>
                    <a:pt x="27470" y="1600"/>
                  </a:lnTo>
                  <a:lnTo>
                    <a:pt x="27470" y="2959"/>
                  </a:lnTo>
                  <a:lnTo>
                    <a:pt x="26682" y="2959"/>
                  </a:lnTo>
                  <a:lnTo>
                    <a:pt x="25603" y="2959"/>
                  </a:lnTo>
                  <a:lnTo>
                    <a:pt x="25603" y="1600"/>
                  </a:lnTo>
                  <a:lnTo>
                    <a:pt x="26682" y="1600"/>
                  </a:lnTo>
                  <a:lnTo>
                    <a:pt x="27470" y="1600"/>
                  </a:lnTo>
                  <a:lnTo>
                    <a:pt x="27470" y="800"/>
                  </a:lnTo>
                  <a:lnTo>
                    <a:pt x="26682" y="800"/>
                  </a:lnTo>
                  <a:lnTo>
                    <a:pt x="24511" y="800"/>
                  </a:lnTo>
                  <a:lnTo>
                    <a:pt x="24511" y="5651"/>
                  </a:lnTo>
                  <a:lnTo>
                    <a:pt x="25603" y="5651"/>
                  </a:lnTo>
                  <a:lnTo>
                    <a:pt x="25603" y="3759"/>
                  </a:lnTo>
                  <a:lnTo>
                    <a:pt x="26682" y="3759"/>
                  </a:lnTo>
                  <a:lnTo>
                    <a:pt x="27470" y="3759"/>
                  </a:lnTo>
                  <a:lnTo>
                    <a:pt x="27470" y="5651"/>
                  </a:lnTo>
                  <a:lnTo>
                    <a:pt x="28841" y="5651"/>
                  </a:lnTo>
                  <a:close/>
                </a:path>
                <a:path w="81914" h="6350">
                  <a:moveTo>
                    <a:pt x="81330" y="5651"/>
                  </a:moveTo>
                  <a:lnTo>
                    <a:pt x="81089" y="5384"/>
                  </a:lnTo>
                  <a:lnTo>
                    <a:pt x="77863" y="266"/>
                  </a:lnTo>
                  <a:lnTo>
                    <a:pt x="77863" y="0"/>
                  </a:lnTo>
                  <a:lnTo>
                    <a:pt x="77571" y="0"/>
                  </a:lnTo>
                  <a:lnTo>
                    <a:pt x="77317" y="266"/>
                  </a:lnTo>
                  <a:lnTo>
                    <a:pt x="74079" y="5384"/>
                  </a:lnTo>
                  <a:lnTo>
                    <a:pt x="74079" y="5918"/>
                  </a:lnTo>
                  <a:lnTo>
                    <a:pt x="74612" y="5918"/>
                  </a:lnTo>
                  <a:lnTo>
                    <a:pt x="81089" y="5918"/>
                  </a:lnTo>
                  <a:lnTo>
                    <a:pt x="81330" y="56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4"/>
            <p:cNvSpPr/>
            <p:nvPr/>
          </p:nvSpPr>
          <p:spPr>
            <a:xfrm>
              <a:off x="3778072" y="4098861"/>
              <a:ext cx="1270" cy="4445"/>
            </a:xfrm>
            <a:custGeom>
              <a:avLst/>
              <a:gdLst/>
              <a:ahLst/>
              <a:cxnLst/>
              <a:rect l="l" t="t" r="r" b="b"/>
              <a:pathLst>
                <a:path w="1270" h="4445">
                  <a:moveTo>
                    <a:pt x="1079" y="3213"/>
                  </a:moveTo>
                  <a:lnTo>
                    <a:pt x="279" y="3213"/>
                  </a:lnTo>
                  <a:lnTo>
                    <a:pt x="279" y="4038"/>
                  </a:lnTo>
                  <a:lnTo>
                    <a:pt x="825" y="4038"/>
                  </a:lnTo>
                  <a:lnTo>
                    <a:pt x="1079" y="3759"/>
                  </a:lnTo>
                  <a:lnTo>
                    <a:pt x="1079" y="3213"/>
                  </a:lnTo>
                  <a:close/>
                </a:path>
                <a:path w="1270" h="4445">
                  <a:moveTo>
                    <a:pt x="1079" y="254"/>
                  </a:moveTo>
                  <a:lnTo>
                    <a:pt x="825" y="0"/>
                  </a:lnTo>
                  <a:lnTo>
                    <a:pt x="533" y="0"/>
                  </a:lnTo>
                  <a:lnTo>
                    <a:pt x="279" y="0"/>
                  </a:lnTo>
                  <a:lnTo>
                    <a:pt x="0" y="254"/>
                  </a:lnTo>
                  <a:lnTo>
                    <a:pt x="0" y="520"/>
                  </a:lnTo>
                  <a:lnTo>
                    <a:pt x="279" y="2679"/>
                  </a:lnTo>
                  <a:lnTo>
                    <a:pt x="825" y="2679"/>
                  </a:lnTo>
                  <a:lnTo>
                    <a:pt x="1079" y="520"/>
                  </a:lnTo>
                  <a:lnTo>
                    <a:pt x="1079" y="25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5"/>
            <p:cNvSpPr/>
            <p:nvPr/>
          </p:nvSpPr>
          <p:spPr>
            <a:xfrm>
              <a:off x="3785082" y="4098048"/>
              <a:ext cx="30480" cy="5715"/>
            </a:xfrm>
            <a:custGeom>
              <a:avLst/>
              <a:gdLst/>
              <a:ahLst/>
              <a:cxnLst/>
              <a:rect l="l" t="t" r="r" b="b"/>
              <a:pathLst>
                <a:path w="30479" h="5714">
                  <a:moveTo>
                    <a:pt x="3759" y="812"/>
                  </a:moveTo>
                  <a:lnTo>
                    <a:pt x="3225" y="266"/>
                  </a:lnTo>
                  <a:lnTo>
                    <a:pt x="2971" y="266"/>
                  </a:lnTo>
                  <a:lnTo>
                    <a:pt x="2971" y="1333"/>
                  </a:lnTo>
                  <a:lnTo>
                    <a:pt x="2971" y="2425"/>
                  </a:lnTo>
                  <a:lnTo>
                    <a:pt x="1879" y="2425"/>
                  </a:lnTo>
                  <a:lnTo>
                    <a:pt x="1079" y="2425"/>
                  </a:lnTo>
                  <a:lnTo>
                    <a:pt x="1079" y="1066"/>
                  </a:lnTo>
                  <a:lnTo>
                    <a:pt x="1879" y="1066"/>
                  </a:lnTo>
                  <a:lnTo>
                    <a:pt x="2679" y="1066"/>
                  </a:lnTo>
                  <a:lnTo>
                    <a:pt x="2971" y="1333"/>
                  </a:lnTo>
                  <a:lnTo>
                    <a:pt x="2971" y="266"/>
                  </a:lnTo>
                  <a:lnTo>
                    <a:pt x="1879" y="266"/>
                  </a:lnTo>
                  <a:lnTo>
                    <a:pt x="0" y="266"/>
                  </a:lnTo>
                  <a:lnTo>
                    <a:pt x="0" y="5118"/>
                  </a:lnTo>
                  <a:lnTo>
                    <a:pt x="1079" y="5118"/>
                  </a:lnTo>
                  <a:lnTo>
                    <a:pt x="1079" y="3225"/>
                  </a:lnTo>
                  <a:lnTo>
                    <a:pt x="1879" y="3225"/>
                  </a:lnTo>
                  <a:lnTo>
                    <a:pt x="3505" y="3225"/>
                  </a:lnTo>
                  <a:lnTo>
                    <a:pt x="3683" y="2425"/>
                  </a:lnTo>
                  <a:lnTo>
                    <a:pt x="3759" y="812"/>
                  </a:lnTo>
                  <a:close/>
                </a:path>
                <a:path w="30479" h="5714">
                  <a:moveTo>
                    <a:pt x="8343" y="266"/>
                  </a:moveTo>
                  <a:lnTo>
                    <a:pt x="4572" y="266"/>
                  </a:lnTo>
                  <a:lnTo>
                    <a:pt x="4572" y="5118"/>
                  </a:lnTo>
                  <a:lnTo>
                    <a:pt x="8343" y="5118"/>
                  </a:lnTo>
                  <a:lnTo>
                    <a:pt x="8343" y="4305"/>
                  </a:lnTo>
                  <a:lnTo>
                    <a:pt x="5651" y="4305"/>
                  </a:lnTo>
                  <a:lnTo>
                    <a:pt x="5651" y="2946"/>
                  </a:lnTo>
                  <a:lnTo>
                    <a:pt x="8077" y="2946"/>
                  </a:lnTo>
                  <a:lnTo>
                    <a:pt x="8077" y="2146"/>
                  </a:lnTo>
                  <a:lnTo>
                    <a:pt x="5651" y="2146"/>
                  </a:lnTo>
                  <a:lnTo>
                    <a:pt x="5651" y="1066"/>
                  </a:lnTo>
                  <a:lnTo>
                    <a:pt x="8343" y="1066"/>
                  </a:lnTo>
                  <a:lnTo>
                    <a:pt x="8343" y="266"/>
                  </a:lnTo>
                  <a:close/>
                </a:path>
                <a:path w="30479" h="5714">
                  <a:moveTo>
                    <a:pt x="12661" y="4305"/>
                  </a:moveTo>
                  <a:lnTo>
                    <a:pt x="10236" y="4305"/>
                  </a:lnTo>
                  <a:lnTo>
                    <a:pt x="10236" y="266"/>
                  </a:lnTo>
                  <a:lnTo>
                    <a:pt x="9156" y="266"/>
                  </a:lnTo>
                  <a:lnTo>
                    <a:pt x="9156" y="5118"/>
                  </a:lnTo>
                  <a:lnTo>
                    <a:pt x="12661" y="5118"/>
                  </a:lnTo>
                  <a:lnTo>
                    <a:pt x="12661" y="4305"/>
                  </a:lnTo>
                  <a:close/>
                </a:path>
                <a:path w="30479" h="5714">
                  <a:moveTo>
                    <a:pt x="14541" y="254"/>
                  </a:moveTo>
                  <a:lnTo>
                    <a:pt x="13462" y="254"/>
                  </a:lnTo>
                  <a:lnTo>
                    <a:pt x="13462" y="5118"/>
                  </a:lnTo>
                  <a:lnTo>
                    <a:pt x="14541" y="5118"/>
                  </a:lnTo>
                  <a:lnTo>
                    <a:pt x="14541" y="254"/>
                  </a:lnTo>
                  <a:close/>
                </a:path>
                <a:path w="30479" h="5714">
                  <a:moveTo>
                    <a:pt x="19926" y="2425"/>
                  </a:moveTo>
                  <a:lnTo>
                    <a:pt x="17780" y="2425"/>
                  </a:lnTo>
                  <a:lnTo>
                    <a:pt x="17780" y="3225"/>
                  </a:lnTo>
                  <a:lnTo>
                    <a:pt x="18859" y="3225"/>
                  </a:lnTo>
                  <a:lnTo>
                    <a:pt x="18580" y="4305"/>
                  </a:lnTo>
                  <a:lnTo>
                    <a:pt x="16967" y="4305"/>
                  </a:lnTo>
                  <a:lnTo>
                    <a:pt x="16167" y="4025"/>
                  </a:lnTo>
                  <a:lnTo>
                    <a:pt x="16167" y="1333"/>
                  </a:lnTo>
                  <a:lnTo>
                    <a:pt x="16967" y="812"/>
                  </a:lnTo>
                  <a:lnTo>
                    <a:pt x="18313" y="812"/>
                  </a:lnTo>
                  <a:lnTo>
                    <a:pt x="18859" y="1612"/>
                  </a:lnTo>
                  <a:lnTo>
                    <a:pt x="19646" y="1612"/>
                  </a:lnTo>
                  <a:lnTo>
                    <a:pt x="19519" y="812"/>
                  </a:lnTo>
                  <a:lnTo>
                    <a:pt x="19126" y="0"/>
                  </a:lnTo>
                  <a:lnTo>
                    <a:pt x="15875" y="0"/>
                  </a:lnTo>
                  <a:lnTo>
                    <a:pt x="15074" y="1333"/>
                  </a:lnTo>
                  <a:lnTo>
                    <a:pt x="15074" y="4305"/>
                  </a:lnTo>
                  <a:lnTo>
                    <a:pt x="16167" y="5384"/>
                  </a:lnTo>
                  <a:lnTo>
                    <a:pt x="18313" y="5384"/>
                  </a:lnTo>
                  <a:lnTo>
                    <a:pt x="19126" y="4572"/>
                  </a:lnTo>
                  <a:lnTo>
                    <a:pt x="19126" y="5118"/>
                  </a:lnTo>
                  <a:lnTo>
                    <a:pt x="19926" y="5118"/>
                  </a:lnTo>
                  <a:lnTo>
                    <a:pt x="19926" y="4572"/>
                  </a:lnTo>
                  <a:lnTo>
                    <a:pt x="19926" y="4305"/>
                  </a:lnTo>
                  <a:lnTo>
                    <a:pt x="19926" y="2425"/>
                  </a:lnTo>
                  <a:close/>
                </a:path>
                <a:path w="30479" h="5714">
                  <a:moveTo>
                    <a:pt x="25044" y="5118"/>
                  </a:moveTo>
                  <a:lnTo>
                    <a:pt x="24777" y="4851"/>
                  </a:lnTo>
                  <a:lnTo>
                    <a:pt x="24777" y="3225"/>
                  </a:lnTo>
                  <a:lnTo>
                    <a:pt x="24498" y="2946"/>
                  </a:lnTo>
                  <a:lnTo>
                    <a:pt x="23977" y="2692"/>
                  </a:lnTo>
                  <a:lnTo>
                    <a:pt x="24498" y="2692"/>
                  </a:lnTo>
                  <a:lnTo>
                    <a:pt x="24777" y="2146"/>
                  </a:lnTo>
                  <a:lnTo>
                    <a:pt x="24777" y="1066"/>
                  </a:lnTo>
                  <a:lnTo>
                    <a:pt x="24498" y="266"/>
                  </a:lnTo>
                  <a:lnTo>
                    <a:pt x="23685" y="266"/>
                  </a:lnTo>
                  <a:lnTo>
                    <a:pt x="23685" y="1066"/>
                  </a:lnTo>
                  <a:lnTo>
                    <a:pt x="23685" y="2146"/>
                  </a:lnTo>
                  <a:lnTo>
                    <a:pt x="23431" y="2425"/>
                  </a:lnTo>
                  <a:lnTo>
                    <a:pt x="22898" y="2425"/>
                  </a:lnTo>
                  <a:lnTo>
                    <a:pt x="21818" y="2425"/>
                  </a:lnTo>
                  <a:lnTo>
                    <a:pt x="21818" y="1066"/>
                  </a:lnTo>
                  <a:lnTo>
                    <a:pt x="22898" y="1066"/>
                  </a:lnTo>
                  <a:lnTo>
                    <a:pt x="23685" y="1066"/>
                  </a:lnTo>
                  <a:lnTo>
                    <a:pt x="23685" y="266"/>
                  </a:lnTo>
                  <a:lnTo>
                    <a:pt x="22898" y="266"/>
                  </a:lnTo>
                  <a:lnTo>
                    <a:pt x="20726" y="266"/>
                  </a:lnTo>
                  <a:lnTo>
                    <a:pt x="20726" y="5118"/>
                  </a:lnTo>
                  <a:lnTo>
                    <a:pt x="21818" y="5118"/>
                  </a:lnTo>
                  <a:lnTo>
                    <a:pt x="21818" y="3225"/>
                  </a:lnTo>
                  <a:lnTo>
                    <a:pt x="22898" y="3225"/>
                  </a:lnTo>
                  <a:lnTo>
                    <a:pt x="23685" y="3225"/>
                  </a:lnTo>
                  <a:lnTo>
                    <a:pt x="23685" y="5118"/>
                  </a:lnTo>
                  <a:lnTo>
                    <a:pt x="25044" y="5118"/>
                  </a:lnTo>
                  <a:close/>
                </a:path>
                <a:path w="30479" h="5714">
                  <a:moveTo>
                    <a:pt x="30162" y="266"/>
                  </a:moveTo>
                  <a:lnTo>
                    <a:pt x="29083" y="88"/>
                  </a:lnTo>
                  <a:lnTo>
                    <a:pt x="29083" y="1333"/>
                  </a:lnTo>
                  <a:lnTo>
                    <a:pt x="29083" y="4025"/>
                  </a:lnTo>
                  <a:lnTo>
                    <a:pt x="28282" y="4305"/>
                  </a:lnTo>
                  <a:lnTo>
                    <a:pt x="27749" y="4305"/>
                  </a:lnTo>
                  <a:lnTo>
                    <a:pt x="27203" y="4305"/>
                  </a:lnTo>
                  <a:lnTo>
                    <a:pt x="26390" y="4025"/>
                  </a:lnTo>
                  <a:lnTo>
                    <a:pt x="26390" y="1333"/>
                  </a:lnTo>
                  <a:lnTo>
                    <a:pt x="27203" y="1066"/>
                  </a:lnTo>
                  <a:lnTo>
                    <a:pt x="27749" y="1066"/>
                  </a:lnTo>
                  <a:lnTo>
                    <a:pt x="28282" y="1066"/>
                  </a:lnTo>
                  <a:lnTo>
                    <a:pt x="29083" y="1333"/>
                  </a:lnTo>
                  <a:lnTo>
                    <a:pt x="29083" y="88"/>
                  </a:lnTo>
                  <a:lnTo>
                    <a:pt x="28549" y="0"/>
                  </a:lnTo>
                  <a:lnTo>
                    <a:pt x="27749" y="0"/>
                  </a:lnTo>
                  <a:lnTo>
                    <a:pt x="27203" y="0"/>
                  </a:lnTo>
                  <a:lnTo>
                    <a:pt x="25323" y="266"/>
                  </a:lnTo>
                  <a:lnTo>
                    <a:pt x="25323" y="5118"/>
                  </a:lnTo>
                  <a:lnTo>
                    <a:pt x="27203" y="5384"/>
                  </a:lnTo>
                  <a:lnTo>
                    <a:pt x="27749" y="5384"/>
                  </a:lnTo>
                  <a:lnTo>
                    <a:pt x="28549" y="5384"/>
                  </a:lnTo>
                  <a:lnTo>
                    <a:pt x="30162" y="5118"/>
                  </a:lnTo>
                  <a:lnTo>
                    <a:pt x="30162" y="26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3739299" y="4099115"/>
              <a:ext cx="26034" cy="27940"/>
            </a:xfrm>
            <a:custGeom>
              <a:avLst/>
              <a:gdLst/>
              <a:ahLst/>
              <a:cxnLst/>
              <a:rect l="l" t="t" r="r" b="b"/>
              <a:pathLst>
                <a:path w="26035" h="27939">
                  <a:moveTo>
                    <a:pt x="10502" y="7277"/>
                  </a:moveTo>
                  <a:lnTo>
                    <a:pt x="9144" y="6477"/>
                  </a:lnTo>
                  <a:lnTo>
                    <a:pt x="0" y="0"/>
                  </a:lnTo>
                  <a:lnTo>
                    <a:pt x="0" y="2959"/>
                  </a:lnTo>
                  <a:lnTo>
                    <a:pt x="7531" y="8102"/>
                  </a:lnTo>
                  <a:lnTo>
                    <a:pt x="6997" y="8636"/>
                  </a:lnTo>
                  <a:lnTo>
                    <a:pt x="6184" y="9702"/>
                  </a:lnTo>
                  <a:lnTo>
                    <a:pt x="4305" y="11328"/>
                  </a:lnTo>
                  <a:lnTo>
                    <a:pt x="2400" y="13208"/>
                  </a:lnTo>
                  <a:lnTo>
                    <a:pt x="2946" y="15900"/>
                  </a:lnTo>
                  <a:lnTo>
                    <a:pt x="5118" y="16700"/>
                  </a:lnTo>
                  <a:lnTo>
                    <a:pt x="5918" y="16967"/>
                  </a:lnTo>
                  <a:lnTo>
                    <a:pt x="7264" y="17513"/>
                  </a:lnTo>
                  <a:lnTo>
                    <a:pt x="7531" y="17246"/>
                  </a:lnTo>
                  <a:lnTo>
                    <a:pt x="8064" y="17246"/>
                  </a:lnTo>
                  <a:lnTo>
                    <a:pt x="8877" y="18326"/>
                  </a:lnTo>
                  <a:lnTo>
                    <a:pt x="9144" y="18846"/>
                  </a:lnTo>
                  <a:lnTo>
                    <a:pt x="9423" y="18326"/>
                  </a:lnTo>
                  <a:lnTo>
                    <a:pt x="9423" y="18046"/>
                  </a:lnTo>
                  <a:lnTo>
                    <a:pt x="8597" y="16967"/>
                  </a:lnTo>
                  <a:lnTo>
                    <a:pt x="10223" y="16967"/>
                  </a:lnTo>
                  <a:lnTo>
                    <a:pt x="10223" y="16446"/>
                  </a:lnTo>
                  <a:lnTo>
                    <a:pt x="9956" y="16446"/>
                  </a:lnTo>
                  <a:lnTo>
                    <a:pt x="8877" y="16446"/>
                  </a:lnTo>
                  <a:lnTo>
                    <a:pt x="9677" y="15367"/>
                  </a:lnTo>
                  <a:lnTo>
                    <a:pt x="9956" y="14820"/>
                  </a:lnTo>
                  <a:lnTo>
                    <a:pt x="9423" y="14554"/>
                  </a:lnTo>
                  <a:lnTo>
                    <a:pt x="9144" y="15087"/>
                  </a:lnTo>
                  <a:lnTo>
                    <a:pt x="8343" y="16167"/>
                  </a:lnTo>
                  <a:lnTo>
                    <a:pt x="8064" y="16167"/>
                  </a:lnTo>
                  <a:lnTo>
                    <a:pt x="7797" y="15900"/>
                  </a:lnTo>
                  <a:lnTo>
                    <a:pt x="6997" y="15367"/>
                  </a:lnTo>
                  <a:lnTo>
                    <a:pt x="5918" y="14820"/>
                  </a:lnTo>
                  <a:lnTo>
                    <a:pt x="5638" y="13487"/>
                  </a:lnTo>
                  <a:lnTo>
                    <a:pt x="9144" y="9982"/>
                  </a:lnTo>
                  <a:lnTo>
                    <a:pt x="10223" y="8636"/>
                  </a:lnTo>
                  <a:lnTo>
                    <a:pt x="10502" y="7277"/>
                  </a:lnTo>
                  <a:close/>
                </a:path>
                <a:path w="26035" h="27939">
                  <a:moveTo>
                    <a:pt x="25565" y="19672"/>
                  </a:moveTo>
                  <a:lnTo>
                    <a:pt x="18580" y="20472"/>
                  </a:lnTo>
                  <a:lnTo>
                    <a:pt x="20180" y="18326"/>
                  </a:lnTo>
                  <a:lnTo>
                    <a:pt x="14274" y="19392"/>
                  </a:lnTo>
                  <a:lnTo>
                    <a:pt x="16154" y="16700"/>
                  </a:lnTo>
                  <a:lnTo>
                    <a:pt x="10502" y="18046"/>
                  </a:lnTo>
                  <a:lnTo>
                    <a:pt x="10502" y="22631"/>
                  </a:lnTo>
                  <a:lnTo>
                    <a:pt x="12115" y="24523"/>
                  </a:lnTo>
                  <a:lnTo>
                    <a:pt x="13449" y="25069"/>
                  </a:lnTo>
                  <a:lnTo>
                    <a:pt x="13449" y="27482"/>
                  </a:lnTo>
                  <a:lnTo>
                    <a:pt x="23418" y="27482"/>
                  </a:lnTo>
                  <a:lnTo>
                    <a:pt x="23418" y="25323"/>
                  </a:lnTo>
                  <a:lnTo>
                    <a:pt x="24765" y="24523"/>
                  </a:lnTo>
                  <a:lnTo>
                    <a:pt x="25565" y="22910"/>
                  </a:lnTo>
                  <a:lnTo>
                    <a:pt x="25565" y="19672"/>
                  </a:lnTo>
                  <a:close/>
                </a:path>
                <a:path w="26035" h="27939">
                  <a:moveTo>
                    <a:pt x="25565" y="6731"/>
                  </a:moveTo>
                  <a:lnTo>
                    <a:pt x="25044" y="6210"/>
                  </a:lnTo>
                  <a:lnTo>
                    <a:pt x="23685" y="6210"/>
                  </a:lnTo>
                  <a:lnTo>
                    <a:pt x="23139" y="6731"/>
                  </a:lnTo>
                  <a:lnTo>
                    <a:pt x="23139" y="14287"/>
                  </a:lnTo>
                  <a:lnTo>
                    <a:pt x="22618" y="14287"/>
                  </a:lnTo>
                  <a:lnTo>
                    <a:pt x="22352" y="4051"/>
                  </a:lnTo>
                  <a:lnTo>
                    <a:pt x="22072" y="3505"/>
                  </a:lnTo>
                  <a:lnTo>
                    <a:pt x="20726" y="3505"/>
                  </a:lnTo>
                  <a:lnTo>
                    <a:pt x="20180" y="4051"/>
                  </a:lnTo>
                  <a:lnTo>
                    <a:pt x="20180" y="14033"/>
                  </a:lnTo>
                  <a:lnTo>
                    <a:pt x="19926" y="14287"/>
                  </a:lnTo>
                  <a:lnTo>
                    <a:pt x="19380" y="14287"/>
                  </a:lnTo>
                  <a:lnTo>
                    <a:pt x="19380" y="2425"/>
                  </a:lnTo>
                  <a:lnTo>
                    <a:pt x="18846" y="1879"/>
                  </a:lnTo>
                  <a:lnTo>
                    <a:pt x="17500" y="1879"/>
                  </a:lnTo>
                  <a:lnTo>
                    <a:pt x="16967" y="2425"/>
                  </a:lnTo>
                  <a:lnTo>
                    <a:pt x="16967" y="14033"/>
                  </a:lnTo>
                  <a:lnTo>
                    <a:pt x="16687" y="14287"/>
                  </a:lnTo>
                  <a:lnTo>
                    <a:pt x="16421" y="14287"/>
                  </a:lnTo>
                  <a:lnTo>
                    <a:pt x="16154" y="14033"/>
                  </a:lnTo>
                  <a:lnTo>
                    <a:pt x="16154" y="4051"/>
                  </a:lnTo>
                  <a:lnTo>
                    <a:pt x="15608" y="3505"/>
                  </a:lnTo>
                  <a:lnTo>
                    <a:pt x="14274" y="3505"/>
                  </a:lnTo>
                  <a:lnTo>
                    <a:pt x="13728" y="4051"/>
                  </a:lnTo>
                  <a:lnTo>
                    <a:pt x="13728" y="14033"/>
                  </a:lnTo>
                  <a:lnTo>
                    <a:pt x="13449" y="14287"/>
                  </a:lnTo>
                  <a:lnTo>
                    <a:pt x="13195" y="14287"/>
                  </a:lnTo>
                  <a:lnTo>
                    <a:pt x="12903" y="14033"/>
                  </a:lnTo>
                  <a:lnTo>
                    <a:pt x="12903" y="9982"/>
                  </a:lnTo>
                  <a:lnTo>
                    <a:pt x="11836" y="9182"/>
                  </a:lnTo>
                  <a:lnTo>
                    <a:pt x="11303" y="8890"/>
                  </a:lnTo>
                  <a:lnTo>
                    <a:pt x="10756" y="8636"/>
                  </a:lnTo>
                  <a:lnTo>
                    <a:pt x="10502" y="8890"/>
                  </a:lnTo>
                  <a:lnTo>
                    <a:pt x="10502" y="16967"/>
                  </a:lnTo>
                  <a:lnTo>
                    <a:pt x="18846" y="15087"/>
                  </a:lnTo>
                  <a:lnTo>
                    <a:pt x="16687" y="17780"/>
                  </a:lnTo>
                  <a:lnTo>
                    <a:pt x="22618" y="16700"/>
                  </a:lnTo>
                  <a:lnTo>
                    <a:pt x="20726" y="19138"/>
                  </a:lnTo>
                  <a:lnTo>
                    <a:pt x="25565" y="18592"/>
                  </a:lnTo>
                  <a:lnTo>
                    <a:pt x="25565" y="16700"/>
                  </a:lnTo>
                  <a:lnTo>
                    <a:pt x="25565" y="15087"/>
                  </a:lnTo>
                  <a:lnTo>
                    <a:pt x="25565" y="14287"/>
                  </a:lnTo>
                  <a:lnTo>
                    <a:pt x="25565" y="673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3684879" y="4108297"/>
              <a:ext cx="137160" cy="19685"/>
            </a:xfrm>
            <a:custGeom>
              <a:avLst/>
              <a:gdLst/>
              <a:ahLst/>
              <a:cxnLst/>
              <a:rect l="l" t="t" r="r" b="b"/>
              <a:pathLst>
                <a:path w="137160" h="19685">
                  <a:moveTo>
                    <a:pt x="0" y="0"/>
                  </a:moveTo>
                  <a:lnTo>
                    <a:pt x="30721" y="0"/>
                  </a:lnTo>
                </a:path>
                <a:path w="137160" h="19685">
                  <a:moveTo>
                    <a:pt x="0" y="3759"/>
                  </a:moveTo>
                  <a:lnTo>
                    <a:pt x="41478" y="3759"/>
                  </a:lnTo>
                </a:path>
                <a:path w="137160" h="19685">
                  <a:moveTo>
                    <a:pt x="0" y="7264"/>
                  </a:moveTo>
                  <a:lnTo>
                    <a:pt x="32867" y="7264"/>
                  </a:lnTo>
                </a:path>
                <a:path w="137160" h="19685">
                  <a:moveTo>
                    <a:pt x="0" y="11036"/>
                  </a:moveTo>
                  <a:lnTo>
                    <a:pt x="28282" y="11036"/>
                  </a:lnTo>
                </a:path>
                <a:path w="137160" h="19685">
                  <a:moveTo>
                    <a:pt x="0" y="15595"/>
                  </a:moveTo>
                  <a:lnTo>
                    <a:pt x="42837" y="15595"/>
                  </a:lnTo>
                </a:path>
                <a:path w="137160" h="19685">
                  <a:moveTo>
                    <a:pt x="0" y="19100"/>
                  </a:moveTo>
                  <a:lnTo>
                    <a:pt x="47942" y="19100"/>
                  </a:lnTo>
                </a:path>
                <a:path w="137160" h="19685">
                  <a:moveTo>
                    <a:pt x="87807" y="0"/>
                  </a:moveTo>
                  <a:lnTo>
                    <a:pt x="131978" y="0"/>
                  </a:lnTo>
                </a:path>
                <a:path w="137160" h="19685">
                  <a:moveTo>
                    <a:pt x="87807" y="3759"/>
                  </a:moveTo>
                  <a:lnTo>
                    <a:pt x="136563" y="3759"/>
                  </a:lnTo>
                </a:path>
                <a:path w="137160" h="19685">
                  <a:moveTo>
                    <a:pt x="87807" y="7264"/>
                  </a:moveTo>
                  <a:lnTo>
                    <a:pt x="128752" y="7264"/>
                  </a:lnTo>
                </a:path>
                <a:path w="137160" h="19685">
                  <a:moveTo>
                    <a:pt x="87807" y="15595"/>
                  </a:moveTo>
                  <a:lnTo>
                    <a:pt x="133883" y="15595"/>
                  </a:lnTo>
                </a:path>
                <a:path w="137160" h="19685">
                  <a:moveTo>
                    <a:pt x="87807" y="19100"/>
                  </a:moveTo>
                  <a:lnTo>
                    <a:pt x="118516" y="19100"/>
                  </a:lnTo>
                </a:path>
                <a:path w="137160" h="19685">
                  <a:moveTo>
                    <a:pt x="87807" y="11823"/>
                  </a:moveTo>
                  <a:lnTo>
                    <a:pt x="129552" y="1182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8" name="object 25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34155" y="3804513"/>
              <a:ext cx="220090" cy="220103"/>
            </a:xfrm>
            <a:prstGeom prst="rect">
              <a:avLst/>
            </a:prstGeom>
          </p:spPr>
        </p:pic>
        <p:sp>
          <p:nvSpPr>
            <p:cNvPr id="259" name="object 259"/>
            <p:cNvSpPr/>
            <p:nvPr/>
          </p:nvSpPr>
          <p:spPr>
            <a:xfrm>
              <a:off x="3687394" y="4223207"/>
              <a:ext cx="129539" cy="1571625"/>
            </a:xfrm>
            <a:custGeom>
              <a:avLst/>
              <a:gdLst/>
              <a:ahLst/>
              <a:cxnLst/>
              <a:rect l="l" t="t" r="r" b="b"/>
              <a:pathLst>
                <a:path w="129539" h="1571625">
                  <a:moveTo>
                    <a:pt x="129489" y="105765"/>
                  </a:moveTo>
                  <a:lnTo>
                    <a:pt x="0" y="105765"/>
                  </a:lnTo>
                  <a:lnTo>
                    <a:pt x="0" y="0"/>
                  </a:lnTo>
                  <a:lnTo>
                    <a:pt x="129489" y="0"/>
                  </a:lnTo>
                  <a:lnTo>
                    <a:pt x="129489" y="105765"/>
                  </a:lnTo>
                  <a:close/>
                </a:path>
                <a:path w="129539" h="1571625">
                  <a:moveTo>
                    <a:pt x="115544" y="1551978"/>
                  </a:moveTo>
                  <a:lnTo>
                    <a:pt x="115544" y="105765"/>
                  </a:lnTo>
                  <a:lnTo>
                    <a:pt x="13944" y="105765"/>
                  </a:lnTo>
                  <a:lnTo>
                    <a:pt x="13944" y="1551978"/>
                  </a:lnTo>
                  <a:lnTo>
                    <a:pt x="29819" y="1567458"/>
                  </a:lnTo>
                  <a:lnTo>
                    <a:pt x="64744" y="1571028"/>
                  </a:lnTo>
                  <a:lnTo>
                    <a:pt x="99669" y="1565072"/>
                  </a:lnTo>
                  <a:lnTo>
                    <a:pt x="115544" y="155197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0" name="object 26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54018" y="4766944"/>
              <a:ext cx="208876" cy="71297"/>
            </a:xfrm>
            <a:prstGeom prst="rect">
              <a:avLst/>
            </a:prstGeom>
          </p:spPr>
        </p:pic>
        <p:pic>
          <p:nvPicPr>
            <p:cNvPr id="261" name="object 26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31855" y="3777589"/>
              <a:ext cx="228117" cy="244297"/>
            </a:xfrm>
            <a:prstGeom prst="rect">
              <a:avLst/>
            </a:prstGeom>
          </p:spPr>
        </p:pic>
        <p:sp>
          <p:nvSpPr>
            <p:cNvPr id="262" name="object 262"/>
            <p:cNvSpPr/>
            <p:nvPr/>
          </p:nvSpPr>
          <p:spPr>
            <a:xfrm>
              <a:off x="4621949" y="3766820"/>
              <a:ext cx="248285" cy="266065"/>
            </a:xfrm>
            <a:custGeom>
              <a:avLst/>
              <a:gdLst/>
              <a:ahLst/>
              <a:cxnLst/>
              <a:rect l="l" t="t" r="r" b="b"/>
              <a:pathLst>
                <a:path w="248285" h="266064">
                  <a:moveTo>
                    <a:pt x="236664" y="0"/>
                  </a:moveTo>
                  <a:lnTo>
                    <a:pt x="242862" y="0"/>
                  </a:lnTo>
                  <a:lnTo>
                    <a:pt x="247929" y="4851"/>
                  </a:lnTo>
                  <a:lnTo>
                    <a:pt x="247929" y="10782"/>
                  </a:lnTo>
                  <a:lnTo>
                    <a:pt x="247929" y="255066"/>
                  </a:lnTo>
                  <a:lnTo>
                    <a:pt x="247929" y="261010"/>
                  </a:lnTo>
                  <a:lnTo>
                    <a:pt x="242862" y="265861"/>
                  </a:lnTo>
                  <a:lnTo>
                    <a:pt x="236664" y="265861"/>
                  </a:lnTo>
                  <a:lnTo>
                    <a:pt x="11290" y="265861"/>
                  </a:lnTo>
                  <a:lnTo>
                    <a:pt x="5067" y="265861"/>
                  </a:lnTo>
                  <a:lnTo>
                    <a:pt x="0" y="261010"/>
                  </a:lnTo>
                  <a:lnTo>
                    <a:pt x="0" y="25506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3" name="object 26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636731" y="4043578"/>
              <a:ext cx="220472" cy="63855"/>
            </a:xfrm>
            <a:prstGeom prst="rect">
              <a:avLst/>
            </a:prstGeom>
          </p:spPr>
        </p:pic>
        <p:sp>
          <p:nvSpPr>
            <p:cNvPr id="264" name="object 264"/>
            <p:cNvSpPr/>
            <p:nvPr/>
          </p:nvSpPr>
          <p:spPr>
            <a:xfrm>
              <a:off x="4508179" y="4100906"/>
              <a:ext cx="161925" cy="1555115"/>
            </a:xfrm>
            <a:custGeom>
              <a:avLst/>
              <a:gdLst/>
              <a:ahLst/>
              <a:cxnLst/>
              <a:rect l="l" t="t" r="r" b="b"/>
              <a:pathLst>
                <a:path w="161925" h="1555114">
                  <a:moveTo>
                    <a:pt x="161533" y="0"/>
                  </a:moveTo>
                  <a:lnTo>
                    <a:pt x="159524" y="60241"/>
                  </a:lnTo>
                  <a:lnTo>
                    <a:pt x="153866" y="134072"/>
                  </a:lnTo>
                  <a:lnTo>
                    <a:pt x="149842" y="175525"/>
                  </a:lnTo>
                  <a:lnTo>
                    <a:pt x="145112" y="219703"/>
                  </a:lnTo>
                  <a:lnTo>
                    <a:pt x="139747" y="266383"/>
                  </a:lnTo>
                  <a:lnTo>
                    <a:pt x="133816" y="315340"/>
                  </a:lnTo>
                  <a:lnTo>
                    <a:pt x="127387" y="366351"/>
                  </a:lnTo>
                  <a:lnTo>
                    <a:pt x="120530" y="419192"/>
                  </a:lnTo>
                  <a:lnTo>
                    <a:pt x="113314" y="473638"/>
                  </a:lnTo>
                  <a:lnTo>
                    <a:pt x="105808" y="529466"/>
                  </a:lnTo>
                  <a:lnTo>
                    <a:pt x="98082" y="586451"/>
                  </a:lnTo>
                  <a:lnTo>
                    <a:pt x="90204" y="644371"/>
                  </a:lnTo>
                  <a:lnTo>
                    <a:pt x="82244" y="703000"/>
                  </a:lnTo>
                  <a:lnTo>
                    <a:pt x="74271" y="762114"/>
                  </a:lnTo>
                  <a:lnTo>
                    <a:pt x="66354" y="821490"/>
                  </a:lnTo>
                  <a:lnTo>
                    <a:pt x="58562" y="880904"/>
                  </a:lnTo>
                  <a:lnTo>
                    <a:pt x="50964" y="940131"/>
                  </a:lnTo>
                  <a:lnTo>
                    <a:pt x="43630" y="998948"/>
                  </a:lnTo>
                  <a:lnTo>
                    <a:pt x="36629" y="1057131"/>
                  </a:lnTo>
                  <a:lnTo>
                    <a:pt x="30029" y="1114455"/>
                  </a:lnTo>
                  <a:lnTo>
                    <a:pt x="23900" y="1170697"/>
                  </a:lnTo>
                  <a:lnTo>
                    <a:pt x="18312" y="1225632"/>
                  </a:lnTo>
                  <a:lnTo>
                    <a:pt x="13333" y="1279037"/>
                  </a:lnTo>
                  <a:lnTo>
                    <a:pt x="9033" y="1330688"/>
                  </a:lnTo>
                  <a:lnTo>
                    <a:pt x="5480" y="1380360"/>
                  </a:lnTo>
                  <a:lnTo>
                    <a:pt x="2744" y="1427830"/>
                  </a:lnTo>
                  <a:lnTo>
                    <a:pt x="894" y="1472873"/>
                  </a:lnTo>
                  <a:lnTo>
                    <a:pt x="0" y="1515266"/>
                  </a:lnTo>
                  <a:lnTo>
                    <a:pt x="129" y="1554784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5" name="object 26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535066" y="5077383"/>
              <a:ext cx="85382" cy="76174"/>
            </a:xfrm>
            <a:prstGeom prst="rect">
              <a:avLst/>
            </a:prstGeom>
          </p:spPr>
        </p:pic>
        <p:sp>
          <p:nvSpPr>
            <p:cNvPr id="266" name="object 266"/>
            <p:cNvSpPr/>
            <p:nvPr/>
          </p:nvSpPr>
          <p:spPr>
            <a:xfrm>
              <a:off x="2736138" y="3442614"/>
              <a:ext cx="3042920" cy="2409190"/>
            </a:xfrm>
            <a:custGeom>
              <a:avLst/>
              <a:gdLst/>
              <a:ahLst/>
              <a:cxnLst/>
              <a:rect l="l" t="t" r="r" b="b"/>
              <a:pathLst>
                <a:path w="3042920" h="2409190">
                  <a:moveTo>
                    <a:pt x="40208" y="1426641"/>
                  </a:moveTo>
                  <a:lnTo>
                    <a:pt x="533400" y="1426641"/>
                  </a:lnTo>
                  <a:lnTo>
                    <a:pt x="533400" y="0"/>
                  </a:lnTo>
                </a:path>
                <a:path w="3042920" h="2409190">
                  <a:moveTo>
                    <a:pt x="51320" y="1357261"/>
                  </a:moveTo>
                  <a:lnTo>
                    <a:pt x="488950" y="1357261"/>
                  </a:lnTo>
                  <a:lnTo>
                    <a:pt x="488950" y="8483"/>
                  </a:lnTo>
                </a:path>
                <a:path w="3042920" h="2409190">
                  <a:moveTo>
                    <a:pt x="53098" y="207441"/>
                  </a:moveTo>
                  <a:lnTo>
                    <a:pt x="412800" y="207441"/>
                  </a:lnTo>
                  <a:lnTo>
                    <a:pt x="412750" y="8483"/>
                  </a:lnTo>
                </a:path>
                <a:path w="3042920" h="2409190">
                  <a:moveTo>
                    <a:pt x="33858" y="1205179"/>
                  </a:moveTo>
                  <a:lnTo>
                    <a:pt x="412750" y="1205179"/>
                  </a:lnTo>
                  <a:lnTo>
                    <a:pt x="412800" y="320675"/>
                  </a:lnTo>
                  <a:lnTo>
                    <a:pt x="53098" y="320675"/>
                  </a:lnTo>
                </a:path>
                <a:path w="3042920" h="2409190">
                  <a:moveTo>
                    <a:pt x="463550" y="12"/>
                  </a:moveTo>
                  <a:lnTo>
                    <a:pt x="463550" y="1301229"/>
                  </a:lnTo>
                  <a:lnTo>
                    <a:pt x="44970" y="1301229"/>
                  </a:lnTo>
                </a:path>
                <a:path w="3042920" h="2409190">
                  <a:moveTo>
                    <a:pt x="463550" y="262483"/>
                  </a:moveTo>
                  <a:lnTo>
                    <a:pt x="50800" y="262483"/>
                  </a:lnTo>
                </a:path>
                <a:path w="3042920" h="2409190">
                  <a:moveTo>
                    <a:pt x="412750" y="23075"/>
                  </a:moveTo>
                  <a:lnTo>
                    <a:pt x="52908" y="23075"/>
                  </a:lnTo>
                </a:path>
                <a:path w="3042920" h="2409190">
                  <a:moveTo>
                    <a:pt x="412750" y="81927"/>
                  </a:moveTo>
                  <a:lnTo>
                    <a:pt x="52908" y="81927"/>
                  </a:lnTo>
                </a:path>
                <a:path w="3042920" h="2409190">
                  <a:moveTo>
                    <a:pt x="412750" y="140766"/>
                  </a:moveTo>
                  <a:lnTo>
                    <a:pt x="52908" y="140766"/>
                  </a:lnTo>
                </a:path>
                <a:path w="3042920" h="2409190">
                  <a:moveTo>
                    <a:pt x="412750" y="381000"/>
                  </a:moveTo>
                  <a:lnTo>
                    <a:pt x="52908" y="381000"/>
                  </a:lnTo>
                </a:path>
                <a:path w="3042920" h="2409190">
                  <a:moveTo>
                    <a:pt x="412750" y="439851"/>
                  </a:moveTo>
                  <a:lnTo>
                    <a:pt x="52908" y="439851"/>
                  </a:lnTo>
                </a:path>
                <a:path w="3042920" h="2409190">
                  <a:moveTo>
                    <a:pt x="412750" y="498716"/>
                  </a:moveTo>
                  <a:lnTo>
                    <a:pt x="52908" y="498716"/>
                  </a:lnTo>
                </a:path>
                <a:path w="3042920" h="2409190">
                  <a:moveTo>
                    <a:pt x="412750" y="557580"/>
                  </a:moveTo>
                  <a:lnTo>
                    <a:pt x="52908" y="557580"/>
                  </a:lnTo>
                </a:path>
                <a:path w="3042920" h="2409190">
                  <a:moveTo>
                    <a:pt x="412750" y="616445"/>
                  </a:moveTo>
                  <a:lnTo>
                    <a:pt x="52908" y="616445"/>
                  </a:lnTo>
                </a:path>
                <a:path w="3042920" h="2409190">
                  <a:moveTo>
                    <a:pt x="412750" y="675297"/>
                  </a:moveTo>
                  <a:lnTo>
                    <a:pt x="52908" y="675297"/>
                  </a:lnTo>
                </a:path>
                <a:path w="3042920" h="2409190">
                  <a:moveTo>
                    <a:pt x="412750" y="734148"/>
                  </a:moveTo>
                  <a:lnTo>
                    <a:pt x="52908" y="734148"/>
                  </a:lnTo>
                </a:path>
                <a:path w="3042920" h="2409190">
                  <a:moveTo>
                    <a:pt x="412750" y="793026"/>
                  </a:moveTo>
                  <a:lnTo>
                    <a:pt x="52908" y="793026"/>
                  </a:lnTo>
                </a:path>
                <a:path w="3042920" h="2409190">
                  <a:moveTo>
                    <a:pt x="412750" y="851877"/>
                  </a:moveTo>
                  <a:lnTo>
                    <a:pt x="52908" y="851877"/>
                  </a:lnTo>
                </a:path>
                <a:path w="3042920" h="2409190">
                  <a:moveTo>
                    <a:pt x="412750" y="910742"/>
                  </a:moveTo>
                  <a:lnTo>
                    <a:pt x="52908" y="910742"/>
                  </a:lnTo>
                </a:path>
                <a:path w="3042920" h="2409190">
                  <a:moveTo>
                    <a:pt x="412750" y="969594"/>
                  </a:moveTo>
                  <a:lnTo>
                    <a:pt x="52908" y="969594"/>
                  </a:lnTo>
                </a:path>
                <a:path w="3042920" h="2409190">
                  <a:moveTo>
                    <a:pt x="412750" y="1028446"/>
                  </a:moveTo>
                  <a:lnTo>
                    <a:pt x="52908" y="1028446"/>
                  </a:lnTo>
                </a:path>
                <a:path w="3042920" h="2409190">
                  <a:moveTo>
                    <a:pt x="412750" y="1087310"/>
                  </a:moveTo>
                  <a:lnTo>
                    <a:pt x="52908" y="1087310"/>
                  </a:lnTo>
                </a:path>
                <a:path w="3042920" h="2409190">
                  <a:moveTo>
                    <a:pt x="412750" y="1146175"/>
                  </a:moveTo>
                  <a:lnTo>
                    <a:pt x="52908" y="1146175"/>
                  </a:lnTo>
                </a:path>
                <a:path w="3042920" h="2409190">
                  <a:moveTo>
                    <a:pt x="50800" y="1606562"/>
                  </a:moveTo>
                  <a:lnTo>
                    <a:pt x="524929" y="1606562"/>
                  </a:lnTo>
                  <a:lnTo>
                    <a:pt x="524929" y="1490141"/>
                  </a:lnTo>
                  <a:lnTo>
                    <a:pt x="533400" y="1426641"/>
                  </a:lnTo>
                </a:path>
                <a:path w="3042920" h="2409190">
                  <a:moveTo>
                    <a:pt x="524929" y="1490141"/>
                  </a:moveTo>
                  <a:lnTo>
                    <a:pt x="46558" y="1490141"/>
                  </a:lnTo>
                </a:path>
                <a:path w="3042920" h="2409190">
                  <a:moveTo>
                    <a:pt x="2870847" y="2091118"/>
                  </a:moveTo>
                  <a:lnTo>
                    <a:pt x="2878211" y="2091657"/>
                  </a:lnTo>
                  <a:lnTo>
                    <a:pt x="2885865" y="2092221"/>
                  </a:lnTo>
                  <a:lnTo>
                    <a:pt x="2893786" y="2092802"/>
                  </a:lnTo>
                  <a:lnTo>
                    <a:pt x="2901950" y="2093391"/>
                  </a:lnTo>
                  <a:lnTo>
                    <a:pt x="2930943" y="2095077"/>
                  </a:lnTo>
                  <a:lnTo>
                    <a:pt x="2967497" y="2096479"/>
                  </a:lnTo>
                  <a:lnTo>
                    <a:pt x="3006380" y="2097111"/>
                  </a:lnTo>
                  <a:lnTo>
                    <a:pt x="3042361" y="2096490"/>
                  </a:lnTo>
                </a:path>
                <a:path w="3042920" h="2409190">
                  <a:moveTo>
                    <a:pt x="2027834" y="2208720"/>
                  </a:moveTo>
                  <a:lnTo>
                    <a:pt x="2038522" y="2207893"/>
                  </a:lnTo>
                  <a:lnTo>
                    <a:pt x="2047776" y="2207382"/>
                  </a:lnTo>
                  <a:lnTo>
                    <a:pt x="2055244" y="2207282"/>
                  </a:lnTo>
                  <a:lnTo>
                    <a:pt x="2060575" y="2207691"/>
                  </a:lnTo>
                  <a:lnTo>
                    <a:pt x="2081510" y="2208187"/>
                  </a:lnTo>
                  <a:lnTo>
                    <a:pt x="2111375" y="2204516"/>
                  </a:lnTo>
                  <a:lnTo>
                    <a:pt x="2143621" y="2196083"/>
                  </a:lnTo>
                  <a:lnTo>
                    <a:pt x="2171700" y="2182291"/>
                  </a:lnTo>
                  <a:lnTo>
                    <a:pt x="2197893" y="2168450"/>
                  </a:lnTo>
                  <a:lnTo>
                    <a:pt x="2226468" y="2159669"/>
                  </a:lnTo>
                  <a:lnTo>
                    <a:pt x="2253853" y="2155056"/>
                  </a:lnTo>
                  <a:lnTo>
                    <a:pt x="2276475" y="2153716"/>
                  </a:lnTo>
                  <a:lnTo>
                    <a:pt x="2295624" y="2151881"/>
                  </a:lnTo>
                  <a:lnTo>
                    <a:pt x="2315368" y="2146176"/>
                  </a:lnTo>
                  <a:lnTo>
                    <a:pt x="2336303" y="2136303"/>
                  </a:lnTo>
                  <a:lnTo>
                    <a:pt x="2359025" y="2121966"/>
                  </a:lnTo>
                  <a:lnTo>
                    <a:pt x="2372182" y="2113291"/>
                  </a:lnTo>
                  <a:lnTo>
                    <a:pt x="2387309" y="2104282"/>
                  </a:lnTo>
                  <a:lnTo>
                    <a:pt x="2402582" y="2096177"/>
                  </a:lnTo>
                  <a:lnTo>
                    <a:pt x="2416175" y="2090216"/>
                  </a:lnTo>
                  <a:lnTo>
                    <a:pt x="2429519" y="2088877"/>
                  </a:lnTo>
                  <a:lnTo>
                    <a:pt x="2444353" y="2089026"/>
                  </a:lnTo>
                  <a:lnTo>
                    <a:pt x="2458591" y="2089770"/>
                  </a:lnTo>
                  <a:lnTo>
                    <a:pt x="2470150" y="2090216"/>
                  </a:lnTo>
                  <a:lnTo>
                    <a:pt x="2499369" y="2095177"/>
                  </a:lnTo>
                  <a:lnTo>
                    <a:pt x="2534840" y="2098948"/>
                  </a:lnTo>
                  <a:lnTo>
                    <a:pt x="2569716" y="2099146"/>
                  </a:lnTo>
                  <a:lnTo>
                    <a:pt x="2597150" y="2093391"/>
                  </a:lnTo>
                  <a:lnTo>
                    <a:pt x="2610941" y="2085156"/>
                  </a:lnTo>
                  <a:lnTo>
                    <a:pt x="2616993" y="2079898"/>
                  </a:lnTo>
                  <a:lnTo>
                    <a:pt x="2626617" y="2078211"/>
                  </a:lnTo>
                  <a:lnTo>
                    <a:pt x="2651125" y="2080691"/>
                  </a:lnTo>
                  <a:lnTo>
                    <a:pt x="2685355" y="2084331"/>
                  </a:lnTo>
                  <a:lnTo>
                    <a:pt x="2714228" y="2086146"/>
                  </a:lnTo>
                  <a:lnTo>
                    <a:pt x="2734171" y="2086771"/>
                  </a:lnTo>
                  <a:lnTo>
                    <a:pt x="2741612" y="2086838"/>
                  </a:lnTo>
                  <a:lnTo>
                    <a:pt x="2762820" y="2090577"/>
                  </a:lnTo>
                  <a:lnTo>
                    <a:pt x="2783879" y="2092175"/>
                  </a:lnTo>
                  <a:lnTo>
                    <a:pt x="2801664" y="2091949"/>
                  </a:lnTo>
                  <a:lnTo>
                    <a:pt x="2813050" y="2090216"/>
                  </a:lnTo>
                  <a:lnTo>
                    <a:pt x="2814269" y="2089797"/>
                  </a:lnTo>
                  <a:lnTo>
                    <a:pt x="2815920" y="2089505"/>
                  </a:lnTo>
                  <a:lnTo>
                    <a:pt x="2817952" y="2089289"/>
                  </a:lnTo>
                </a:path>
                <a:path w="3042920" h="2409190">
                  <a:moveTo>
                    <a:pt x="1951634" y="2208479"/>
                  </a:moveTo>
                  <a:lnTo>
                    <a:pt x="1964930" y="2207520"/>
                  </a:lnTo>
                  <a:lnTo>
                    <a:pt x="1978850" y="2206324"/>
                  </a:lnTo>
                  <a:lnTo>
                    <a:pt x="1992932" y="2205012"/>
                  </a:lnTo>
                  <a:lnTo>
                    <a:pt x="2006714" y="2203704"/>
                  </a:lnTo>
                </a:path>
                <a:path w="3042920" h="2409190">
                  <a:moveTo>
                    <a:pt x="1549400" y="2258491"/>
                  </a:moveTo>
                  <a:lnTo>
                    <a:pt x="1566961" y="2253729"/>
                  </a:lnTo>
                  <a:lnTo>
                    <a:pt x="1597025" y="2246585"/>
                  </a:lnTo>
                  <a:lnTo>
                    <a:pt x="1627088" y="2240632"/>
                  </a:lnTo>
                  <a:lnTo>
                    <a:pt x="1644650" y="2239441"/>
                  </a:lnTo>
                  <a:lnTo>
                    <a:pt x="1657151" y="2243757"/>
                  </a:lnTo>
                  <a:lnTo>
                    <a:pt x="1677987" y="2250157"/>
                  </a:lnTo>
                  <a:lnTo>
                    <a:pt x="1703585" y="2255961"/>
                  </a:lnTo>
                  <a:lnTo>
                    <a:pt x="1730375" y="2258491"/>
                  </a:lnTo>
                  <a:lnTo>
                    <a:pt x="1759842" y="2252985"/>
                  </a:lnTo>
                  <a:lnTo>
                    <a:pt x="1792287" y="2240632"/>
                  </a:lnTo>
                  <a:lnTo>
                    <a:pt x="1822350" y="2227684"/>
                  </a:lnTo>
                  <a:lnTo>
                    <a:pt x="1844675" y="2220391"/>
                  </a:lnTo>
                  <a:lnTo>
                    <a:pt x="1861343" y="2217167"/>
                  </a:lnTo>
                  <a:lnTo>
                    <a:pt x="1878012" y="2213644"/>
                  </a:lnTo>
                  <a:lnTo>
                    <a:pt x="1894681" y="2211908"/>
                  </a:lnTo>
                  <a:lnTo>
                    <a:pt x="1911350" y="2214041"/>
                  </a:lnTo>
                </a:path>
                <a:path w="3042920" h="2409190">
                  <a:moveTo>
                    <a:pt x="1069975" y="2299766"/>
                  </a:moveTo>
                  <a:lnTo>
                    <a:pt x="1101725" y="2302892"/>
                  </a:lnTo>
                  <a:lnTo>
                    <a:pt x="1135856" y="2305719"/>
                  </a:lnTo>
                  <a:lnTo>
                    <a:pt x="1166415" y="2305571"/>
                  </a:lnTo>
                  <a:lnTo>
                    <a:pt x="1187450" y="2299766"/>
                  </a:lnTo>
                  <a:lnTo>
                    <a:pt x="1201985" y="2289944"/>
                  </a:lnTo>
                  <a:lnTo>
                    <a:pt x="1218009" y="2280716"/>
                  </a:lnTo>
                  <a:lnTo>
                    <a:pt x="1237009" y="2273870"/>
                  </a:lnTo>
                  <a:lnTo>
                    <a:pt x="1260475" y="2271191"/>
                  </a:lnTo>
                  <a:lnTo>
                    <a:pt x="1284585" y="2270993"/>
                  </a:lnTo>
                  <a:lnTo>
                    <a:pt x="1305718" y="2269604"/>
                  </a:lnTo>
                  <a:lnTo>
                    <a:pt x="1325661" y="2265833"/>
                  </a:lnTo>
                  <a:lnTo>
                    <a:pt x="1346200" y="2258491"/>
                  </a:lnTo>
                  <a:lnTo>
                    <a:pt x="1368077" y="2248718"/>
                  </a:lnTo>
                  <a:lnTo>
                    <a:pt x="1390253" y="2239838"/>
                  </a:lnTo>
                  <a:lnTo>
                    <a:pt x="1411833" y="2233935"/>
                  </a:lnTo>
                  <a:lnTo>
                    <a:pt x="1431925" y="2233091"/>
                  </a:lnTo>
                  <a:lnTo>
                    <a:pt x="1454546" y="2237903"/>
                  </a:lnTo>
                  <a:lnTo>
                    <a:pt x="1479550" y="2245394"/>
                  </a:lnTo>
                  <a:lnTo>
                    <a:pt x="1499790" y="2252290"/>
                  </a:lnTo>
                  <a:lnTo>
                    <a:pt x="1508125" y="2255316"/>
                  </a:lnTo>
                  <a:lnTo>
                    <a:pt x="1510868" y="2255316"/>
                  </a:lnTo>
                  <a:lnTo>
                    <a:pt x="1515427" y="2255316"/>
                  </a:lnTo>
                  <a:lnTo>
                    <a:pt x="1520799" y="2255240"/>
                  </a:lnTo>
                </a:path>
                <a:path w="3042920" h="2409190">
                  <a:moveTo>
                    <a:pt x="0" y="2400312"/>
                  </a:moveTo>
                  <a:lnTo>
                    <a:pt x="41935" y="2401566"/>
                  </a:lnTo>
                  <a:lnTo>
                    <a:pt x="75139" y="2400836"/>
                  </a:lnTo>
                  <a:lnTo>
                    <a:pt x="103580" y="2400902"/>
                  </a:lnTo>
                  <a:lnTo>
                    <a:pt x="131229" y="2404541"/>
                  </a:lnTo>
                  <a:lnTo>
                    <a:pt x="158812" y="2408645"/>
                  </a:lnTo>
                  <a:lnTo>
                    <a:pt x="183618" y="2408780"/>
                  </a:lnTo>
                  <a:lnTo>
                    <a:pt x="204454" y="2405738"/>
                  </a:lnTo>
                  <a:lnTo>
                    <a:pt x="220129" y="2400312"/>
                  </a:lnTo>
                  <a:lnTo>
                    <a:pt x="234876" y="2392041"/>
                  </a:lnTo>
                  <a:lnTo>
                    <a:pt x="252402" y="2381786"/>
                  </a:lnTo>
                  <a:lnTo>
                    <a:pt x="270724" y="2372327"/>
                  </a:lnTo>
                  <a:lnTo>
                    <a:pt x="287858" y="2366441"/>
                  </a:lnTo>
                  <a:lnTo>
                    <a:pt x="302544" y="2362142"/>
                  </a:lnTo>
                  <a:lnTo>
                    <a:pt x="316436" y="2357443"/>
                  </a:lnTo>
                  <a:lnTo>
                    <a:pt x="331913" y="2355126"/>
                  </a:lnTo>
                  <a:lnTo>
                    <a:pt x="351358" y="2357970"/>
                  </a:lnTo>
                  <a:lnTo>
                    <a:pt x="378416" y="2362207"/>
                  </a:lnTo>
                  <a:lnTo>
                    <a:pt x="409044" y="2363268"/>
                  </a:lnTo>
                  <a:lnTo>
                    <a:pt x="434114" y="2362741"/>
                  </a:lnTo>
                  <a:lnTo>
                    <a:pt x="444500" y="2362212"/>
                  </a:lnTo>
                  <a:lnTo>
                    <a:pt x="466576" y="2360986"/>
                  </a:lnTo>
                  <a:lnTo>
                    <a:pt x="485378" y="2360356"/>
                  </a:lnTo>
                  <a:lnTo>
                    <a:pt x="501203" y="2360124"/>
                  </a:lnTo>
                  <a:lnTo>
                    <a:pt x="514350" y="2360091"/>
                  </a:lnTo>
                  <a:lnTo>
                    <a:pt x="526950" y="2360935"/>
                  </a:lnTo>
                  <a:lnTo>
                    <a:pt x="541337" y="2362076"/>
                  </a:lnTo>
                  <a:lnTo>
                    <a:pt x="558105" y="2361431"/>
                  </a:lnTo>
                  <a:lnTo>
                    <a:pt x="577850" y="2356916"/>
                  </a:lnTo>
                  <a:lnTo>
                    <a:pt x="599380" y="2349276"/>
                  </a:lnTo>
                  <a:lnTo>
                    <a:pt x="621506" y="2341041"/>
                  </a:lnTo>
                  <a:lnTo>
                    <a:pt x="644822" y="2332806"/>
                  </a:lnTo>
                  <a:lnTo>
                    <a:pt x="669925" y="2325166"/>
                  </a:lnTo>
                  <a:lnTo>
                    <a:pt x="693836" y="2316882"/>
                  </a:lnTo>
                  <a:lnTo>
                    <a:pt x="715962" y="2308894"/>
                  </a:lnTo>
                  <a:lnTo>
                    <a:pt x="740469" y="2305075"/>
                  </a:lnTo>
                  <a:lnTo>
                    <a:pt x="771525" y="2309291"/>
                  </a:lnTo>
                  <a:lnTo>
                    <a:pt x="805457" y="2316882"/>
                  </a:lnTo>
                  <a:lnTo>
                    <a:pt x="835818" y="2320007"/>
                  </a:lnTo>
                  <a:lnTo>
                    <a:pt x="862607" y="2317775"/>
                  </a:lnTo>
                  <a:lnTo>
                    <a:pt x="885825" y="2309291"/>
                  </a:lnTo>
                  <a:lnTo>
                    <a:pt x="910282" y="2301106"/>
                  </a:lnTo>
                  <a:lnTo>
                    <a:pt x="936228" y="2298576"/>
                  </a:lnTo>
                  <a:lnTo>
                    <a:pt x="956816" y="2299022"/>
                  </a:lnTo>
                  <a:lnTo>
                    <a:pt x="965200" y="2299766"/>
                  </a:lnTo>
                </a:path>
                <a:path w="3042920" h="2409190">
                  <a:moveTo>
                    <a:pt x="575729" y="2396070"/>
                  </a:moveTo>
                  <a:lnTo>
                    <a:pt x="601921" y="2385354"/>
                  </a:lnTo>
                  <a:lnTo>
                    <a:pt x="620177" y="2373844"/>
                  </a:lnTo>
                  <a:lnTo>
                    <a:pt x="635259" y="2363922"/>
                  </a:lnTo>
                  <a:lnTo>
                    <a:pt x="651929" y="2357970"/>
                  </a:lnTo>
                </a:path>
                <a:path w="3042920" h="2409190">
                  <a:moveTo>
                    <a:pt x="626529" y="2383370"/>
                  </a:moveTo>
                  <a:lnTo>
                    <a:pt x="643134" y="2383372"/>
                  </a:lnTo>
                  <a:lnTo>
                    <a:pt x="660928" y="2386547"/>
                  </a:lnTo>
                  <a:lnTo>
                    <a:pt x="679516" y="2388133"/>
                  </a:lnTo>
                  <a:lnTo>
                    <a:pt x="698500" y="2383370"/>
                  </a:lnTo>
                </a:path>
                <a:path w="3042920" h="2409190">
                  <a:moveTo>
                    <a:pt x="745058" y="2336812"/>
                  </a:moveTo>
                  <a:lnTo>
                    <a:pt x="766226" y="2337866"/>
                  </a:lnTo>
                  <a:lnTo>
                    <a:pt x="781042" y="2345274"/>
                  </a:lnTo>
                  <a:lnTo>
                    <a:pt x="792683" y="2355857"/>
                  </a:lnTo>
                  <a:lnTo>
                    <a:pt x="804329" y="2366441"/>
                  </a:lnTo>
                </a:path>
                <a:path w="3042920" h="2409190">
                  <a:moveTo>
                    <a:pt x="867829" y="2383370"/>
                  </a:moveTo>
                  <a:lnTo>
                    <a:pt x="885557" y="2379005"/>
                  </a:lnTo>
                  <a:lnTo>
                    <a:pt x="904870" y="2373844"/>
                  </a:lnTo>
                  <a:lnTo>
                    <a:pt x="922594" y="2370271"/>
                  </a:lnTo>
                  <a:lnTo>
                    <a:pt x="935558" y="237067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3614021" y="5770956"/>
              <a:ext cx="49530" cy="25400"/>
            </a:xfrm>
            <a:custGeom>
              <a:avLst/>
              <a:gdLst/>
              <a:ahLst/>
              <a:cxnLst/>
              <a:rect l="l" t="t" r="r" b="b"/>
              <a:pathLst>
                <a:path w="49529" h="25400">
                  <a:moveTo>
                    <a:pt x="15346" y="0"/>
                  </a:moveTo>
                  <a:lnTo>
                    <a:pt x="1523" y="11110"/>
                  </a:lnTo>
                  <a:lnTo>
                    <a:pt x="0" y="19048"/>
                  </a:lnTo>
                  <a:lnTo>
                    <a:pt x="4032" y="23811"/>
                  </a:lnTo>
                  <a:lnTo>
                    <a:pt x="6875" y="25400"/>
                  </a:lnTo>
                  <a:lnTo>
                    <a:pt x="49217" y="16929"/>
                  </a:lnTo>
                  <a:lnTo>
                    <a:pt x="1534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3614021" y="5770956"/>
              <a:ext cx="49530" cy="25400"/>
            </a:xfrm>
            <a:custGeom>
              <a:avLst/>
              <a:gdLst/>
              <a:ahLst/>
              <a:cxnLst/>
              <a:rect l="l" t="t" r="r" b="b"/>
              <a:pathLst>
                <a:path w="49529" h="25400">
                  <a:moveTo>
                    <a:pt x="15346" y="0"/>
                  </a:moveTo>
                  <a:lnTo>
                    <a:pt x="1523" y="11110"/>
                  </a:lnTo>
                  <a:lnTo>
                    <a:pt x="0" y="19048"/>
                  </a:lnTo>
                  <a:lnTo>
                    <a:pt x="4032" y="23811"/>
                  </a:lnTo>
                  <a:lnTo>
                    <a:pt x="6875" y="25400"/>
                  </a:lnTo>
                  <a:lnTo>
                    <a:pt x="49217" y="16929"/>
                  </a:lnTo>
                  <a:lnTo>
                    <a:pt x="15346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4232086" y="5982627"/>
              <a:ext cx="49530" cy="25400"/>
            </a:xfrm>
            <a:custGeom>
              <a:avLst/>
              <a:gdLst/>
              <a:ahLst/>
              <a:cxnLst/>
              <a:rect l="l" t="t" r="r" b="b"/>
              <a:pathLst>
                <a:path w="49529" h="25400">
                  <a:moveTo>
                    <a:pt x="15340" y="0"/>
                  </a:moveTo>
                  <a:lnTo>
                    <a:pt x="1518" y="11110"/>
                  </a:lnTo>
                  <a:lnTo>
                    <a:pt x="0" y="19048"/>
                  </a:lnTo>
                  <a:lnTo>
                    <a:pt x="4036" y="23811"/>
                  </a:lnTo>
                  <a:lnTo>
                    <a:pt x="6881" y="25400"/>
                  </a:lnTo>
                  <a:lnTo>
                    <a:pt x="49210" y="16929"/>
                  </a:lnTo>
                  <a:lnTo>
                    <a:pt x="1534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4232086" y="5982627"/>
              <a:ext cx="49530" cy="25400"/>
            </a:xfrm>
            <a:custGeom>
              <a:avLst/>
              <a:gdLst/>
              <a:ahLst/>
              <a:cxnLst/>
              <a:rect l="l" t="t" r="r" b="b"/>
              <a:pathLst>
                <a:path w="49529" h="25400">
                  <a:moveTo>
                    <a:pt x="15340" y="0"/>
                  </a:moveTo>
                  <a:lnTo>
                    <a:pt x="1518" y="11110"/>
                  </a:lnTo>
                  <a:lnTo>
                    <a:pt x="0" y="19048"/>
                  </a:lnTo>
                  <a:lnTo>
                    <a:pt x="4036" y="23811"/>
                  </a:lnTo>
                  <a:lnTo>
                    <a:pt x="6881" y="25400"/>
                  </a:lnTo>
                  <a:lnTo>
                    <a:pt x="49210" y="16929"/>
                  </a:lnTo>
                  <a:lnTo>
                    <a:pt x="1534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4955987" y="5648185"/>
              <a:ext cx="49530" cy="25400"/>
            </a:xfrm>
            <a:custGeom>
              <a:avLst/>
              <a:gdLst/>
              <a:ahLst/>
              <a:cxnLst/>
              <a:rect l="l" t="t" r="r" b="b"/>
              <a:pathLst>
                <a:path w="49529" h="25400">
                  <a:moveTo>
                    <a:pt x="15351" y="0"/>
                  </a:moveTo>
                  <a:lnTo>
                    <a:pt x="1522" y="11110"/>
                  </a:lnTo>
                  <a:lnTo>
                    <a:pt x="0" y="19048"/>
                  </a:lnTo>
                  <a:lnTo>
                    <a:pt x="4035" y="23811"/>
                  </a:lnTo>
                  <a:lnTo>
                    <a:pt x="6880" y="25400"/>
                  </a:lnTo>
                  <a:lnTo>
                    <a:pt x="49209" y="16929"/>
                  </a:lnTo>
                  <a:lnTo>
                    <a:pt x="1535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4955987" y="5648185"/>
              <a:ext cx="49530" cy="25400"/>
            </a:xfrm>
            <a:custGeom>
              <a:avLst/>
              <a:gdLst/>
              <a:ahLst/>
              <a:cxnLst/>
              <a:rect l="l" t="t" r="r" b="b"/>
              <a:pathLst>
                <a:path w="49529" h="25400">
                  <a:moveTo>
                    <a:pt x="15351" y="0"/>
                  </a:moveTo>
                  <a:lnTo>
                    <a:pt x="1522" y="11110"/>
                  </a:lnTo>
                  <a:lnTo>
                    <a:pt x="0" y="19048"/>
                  </a:lnTo>
                  <a:lnTo>
                    <a:pt x="4035" y="23811"/>
                  </a:lnTo>
                  <a:lnTo>
                    <a:pt x="6880" y="25400"/>
                  </a:lnTo>
                  <a:lnTo>
                    <a:pt x="49209" y="16929"/>
                  </a:lnTo>
                  <a:lnTo>
                    <a:pt x="15351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3227197" y="5864085"/>
              <a:ext cx="46990" cy="29845"/>
            </a:xfrm>
            <a:custGeom>
              <a:avLst/>
              <a:gdLst/>
              <a:ahLst/>
              <a:cxnLst/>
              <a:rect l="l" t="t" r="r" b="b"/>
              <a:pathLst>
                <a:path w="46989" h="29845">
                  <a:moveTo>
                    <a:pt x="29641" y="0"/>
                  </a:moveTo>
                  <a:lnTo>
                    <a:pt x="0" y="21170"/>
                  </a:lnTo>
                  <a:lnTo>
                    <a:pt x="42341" y="29641"/>
                  </a:lnTo>
                  <a:lnTo>
                    <a:pt x="46570" y="12700"/>
                  </a:lnTo>
                  <a:lnTo>
                    <a:pt x="2964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3227197" y="5864085"/>
              <a:ext cx="46990" cy="29845"/>
            </a:xfrm>
            <a:custGeom>
              <a:avLst/>
              <a:gdLst/>
              <a:ahLst/>
              <a:cxnLst/>
              <a:rect l="l" t="t" r="r" b="b"/>
              <a:pathLst>
                <a:path w="46989" h="29845">
                  <a:moveTo>
                    <a:pt x="29641" y="0"/>
                  </a:moveTo>
                  <a:lnTo>
                    <a:pt x="0" y="21170"/>
                  </a:lnTo>
                  <a:lnTo>
                    <a:pt x="42341" y="29641"/>
                  </a:lnTo>
                  <a:lnTo>
                    <a:pt x="46570" y="12700"/>
                  </a:lnTo>
                  <a:lnTo>
                    <a:pt x="29641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2960497" y="5864085"/>
              <a:ext cx="36195" cy="25400"/>
            </a:xfrm>
            <a:custGeom>
              <a:avLst/>
              <a:gdLst/>
              <a:ahLst/>
              <a:cxnLst/>
              <a:rect l="l" t="t" r="r" b="b"/>
              <a:pathLst>
                <a:path w="36194" h="25400">
                  <a:moveTo>
                    <a:pt x="25400" y="0"/>
                  </a:moveTo>
                  <a:lnTo>
                    <a:pt x="0" y="16941"/>
                  </a:lnTo>
                  <a:lnTo>
                    <a:pt x="33870" y="25400"/>
                  </a:lnTo>
                  <a:lnTo>
                    <a:pt x="36117" y="13094"/>
                  </a:lnTo>
                  <a:lnTo>
                    <a:pt x="35983" y="6346"/>
                  </a:lnTo>
                  <a:lnTo>
                    <a:pt x="32676" y="2775"/>
                  </a:lnTo>
                  <a:lnTo>
                    <a:pt x="2540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2960497" y="5864085"/>
              <a:ext cx="36195" cy="25400"/>
            </a:xfrm>
            <a:custGeom>
              <a:avLst/>
              <a:gdLst/>
              <a:ahLst/>
              <a:cxnLst/>
              <a:rect l="l" t="t" r="r" b="b"/>
              <a:pathLst>
                <a:path w="36194" h="25400">
                  <a:moveTo>
                    <a:pt x="25400" y="0"/>
                  </a:moveTo>
                  <a:lnTo>
                    <a:pt x="0" y="16941"/>
                  </a:lnTo>
                  <a:lnTo>
                    <a:pt x="33870" y="25400"/>
                  </a:lnTo>
                  <a:lnTo>
                    <a:pt x="36117" y="13094"/>
                  </a:lnTo>
                  <a:lnTo>
                    <a:pt x="35983" y="6346"/>
                  </a:lnTo>
                  <a:lnTo>
                    <a:pt x="32676" y="2775"/>
                  </a:lnTo>
                  <a:lnTo>
                    <a:pt x="2540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3623018" y="6037656"/>
              <a:ext cx="36195" cy="25400"/>
            </a:xfrm>
            <a:custGeom>
              <a:avLst/>
              <a:gdLst/>
              <a:ahLst/>
              <a:cxnLst/>
              <a:rect l="l" t="t" r="r" b="b"/>
              <a:pathLst>
                <a:path w="36195" h="25400">
                  <a:moveTo>
                    <a:pt x="25400" y="0"/>
                  </a:moveTo>
                  <a:lnTo>
                    <a:pt x="0" y="16941"/>
                  </a:lnTo>
                  <a:lnTo>
                    <a:pt x="33870" y="25400"/>
                  </a:lnTo>
                  <a:lnTo>
                    <a:pt x="36117" y="13094"/>
                  </a:lnTo>
                  <a:lnTo>
                    <a:pt x="35983" y="6346"/>
                  </a:lnTo>
                  <a:lnTo>
                    <a:pt x="32676" y="2775"/>
                  </a:lnTo>
                  <a:lnTo>
                    <a:pt x="2540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3623018" y="6037656"/>
              <a:ext cx="36195" cy="25400"/>
            </a:xfrm>
            <a:custGeom>
              <a:avLst/>
              <a:gdLst/>
              <a:ahLst/>
              <a:cxnLst/>
              <a:rect l="l" t="t" r="r" b="b"/>
              <a:pathLst>
                <a:path w="36195" h="25400">
                  <a:moveTo>
                    <a:pt x="25400" y="0"/>
                  </a:moveTo>
                  <a:lnTo>
                    <a:pt x="0" y="16941"/>
                  </a:lnTo>
                  <a:lnTo>
                    <a:pt x="33870" y="25400"/>
                  </a:lnTo>
                  <a:lnTo>
                    <a:pt x="36117" y="13094"/>
                  </a:lnTo>
                  <a:lnTo>
                    <a:pt x="35983" y="6346"/>
                  </a:lnTo>
                  <a:lnTo>
                    <a:pt x="32676" y="2775"/>
                  </a:lnTo>
                  <a:lnTo>
                    <a:pt x="2540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3747897" y="5820705"/>
              <a:ext cx="36195" cy="34925"/>
            </a:xfrm>
            <a:custGeom>
              <a:avLst/>
              <a:gdLst/>
              <a:ahLst/>
              <a:cxnLst/>
              <a:rect l="l" t="t" r="r" b="b"/>
              <a:pathLst>
                <a:path w="36195" h="34925">
                  <a:moveTo>
                    <a:pt x="34396" y="0"/>
                  </a:moveTo>
                  <a:lnTo>
                    <a:pt x="27318" y="396"/>
                  </a:lnTo>
                  <a:lnTo>
                    <a:pt x="12700" y="9521"/>
                  </a:lnTo>
                  <a:lnTo>
                    <a:pt x="0" y="34921"/>
                  </a:lnTo>
                  <a:lnTo>
                    <a:pt x="33870" y="34921"/>
                  </a:lnTo>
                  <a:lnTo>
                    <a:pt x="35918" y="10714"/>
                  </a:lnTo>
                  <a:lnTo>
                    <a:pt x="343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3747897" y="5820705"/>
              <a:ext cx="36195" cy="34925"/>
            </a:xfrm>
            <a:custGeom>
              <a:avLst/>
              <a:gdLst/>
              <a:ahLst/>
              <a:cxnLst/>
              <a:rect l="l" t="t" r="r" b="b"/>
              <a:pathLst>
                <a:path w="36195" h="34925">
                  <a:moveTo>
                    <a:pt x="12700" y="9521"/>
                  </a:moveTo>
                  <a:lnTo>
                    <a:pt x="0" y="34921"/>
                  </a:lnTo>
                  <a:lnTo>
                    <a:pt x="33870" y="34921"/>
                  </a:lnTo>
                  <a:lnTo>
                    <a:pt x="35918" y="10714"/>
                  </a:lnTo>
                  <a:lnTo>
                    <a:pt x="34396" y="0"/>
                  </a:lnTo>
                  <a:lnTo>
                    <a:pt x="27318" y="396"/>
                  </a:lnTo>
                  <a:lnTo>
                    <a:pt x="12700" y="952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2782709" y="6176305"/>
              <a:ext cx="36195" cy="34925"/>
            </a:xfrm>
            <a:custGeom>
              <a:avLst/>
              <a:gdLst/>
              <a:ahLst/>
              <a:cxnLst/>
              <a:rect l="l" t="t" r="r" b="b"/>
              <a:pathLst>
                <a:path w="36194" h="34925">
                  <a:moveTo>
                    <a:pt x="34394" y="0"/>
                  </a:moveTo>
                  <a:lnTo>
                    <a:pt x="27318" y="396"/>
                  </a:lnTo>
                  <a:lnTo>
                    <a:pt x="12700" y="9521"/>
                  </a:lnTo>
                  <a:lnTo>
                    <a:pt x="0" y="34921"/>
                  </a:lnTo>
                  <a:lnTo>
                    <a:pt x="33858" y="34921"/>
                  </a:lnTo>
                  <a:lnTo>
                    <a:pt x="35913" y="10714"/>
                  </a:lnTo>
                  <a:lnTo>
                    <a:pt x="3439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2782709" y="6176305"/>
              <a:ext cx="36195" cy="34925"/>
            </a:xfrm>
            <a:custGeom>
              <a:avLst/>
              <a:gdLst/>
              <a:ahLst/>
              <a:cxnLst/>
              <a:rect l="l" t="t" r="r" b="b"/>
              <a:pathLst>
                <a:path w="36194" h="34925">
                  <a:moveTo>
                    <a:pt x="12700" y="9521"/>
                  </a:moveTo>
                  <a:lnTo>
                    <a:pt x="0" y="34921"/>
                  </a:lnTo>
                  <a:lnTo>
                    <a:pt x="33858" y="34921"/>
                  </a:lnTo>
                  <a:lnTo>
                    <a:pt x="35913" y="10714"/>
                  </a:lnTo>
                  <a:lnTo>
                    <a:pt x="34394" y="0"/>
                  </a:lnTo>
                  <a:lnTo>
                    <a:pt x="27318" y="396"/>
                  </a:lnTo>
                  <a:lnTo>
                    <a:pt x="12700" y="952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3997668" y="6110684"/>
              <a:ext cx="36195" cy="34925"/>
            </a:xfrm>
            <a:custGeom>
              <a:avLst/>
              <a:gdLst/>
              <a:ahLst/>
              <a:cxnLst/>
              <a:rect l="l" t="t" r="r" b="b"/>
              <a:pathLst>
                <a:path w="36195" h="34925">
                  <a:moveTo>
                    <a:pt x="34396" y="0"/>
                  </a:moveTo>
                  <a:lnTo>
                    <a:pt x="27318" y="396"/>
                  </a:lnTo>
                  <a:lnTo>
                    <a:pt x="12700" y="9521"/>
                  </a:lnTo>
                  <a:lnTo>
                    <a:pt x="0" y="34921"/>
                  </a:lnTo>
                  <a:lnTo>
                    <a:pt x="33870" y="34921"/>
                  </a:lnTo>
                  <a:lnTo>
                    <a:pt x="35918" y="10714"/>
                  </a:lnTo>
                  <a:lnTo>
                    <a:pt x="343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4"/>
            <p:cNvSpPr/>
            <p:nvPr/>
          </p:nvSpPr>
          <p:spPr>
            <a:xfrm>
              <a:off x="3997668" y="6110684"/>
              <a:ext cx="36195" cy="34925"/>
            </a:xfrm>
            <a:custGeom>
              <a:avLst/>
              <a:gdLst/>
              <a:ahLst/>
              <a:cxnLst/>
              <a:rect l="l" t="t" r="r" b="b"/>
              <a:pathLst>
                <a:path w="36195" h="34925">
                  <a:moveTo>
                    <a:pt x="12700" y="9521"/>
                  </a:moveTo>
                  <a:lnTo>
                    <a:pt x="0" y="34921"/>
                  </a:lnTo>
                  <a:lnTo>
                    <a:pt x="33870" y="34921"/>
                  </a:lnTo>
                  <a:lnTo>
                    <a:pt x="35918" y="10714"/>
                  </a:lnTo>
                  <a:lnTo>
                    <a:pt x="34396" y="0"/>
                  </a:lnTo>
                  <a:lnTo>
                    <a:pt x="27318" y="396"/>
                  </a:lnTo>
                  <a:lnTo>
                    <a:pt x="12700" y="952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3548938" y="5736034"/>
              <a:ext cx="36195" cy="34925"/>
            </a:xfrm>
            <a:custGeom>
              <a:avLst/>
              <a:gdLst/>
              <a:ahLst/>
              <a:cxnLst/>
              <a:rect l="l" t="t" r="r" b="b"/>
              <a:pathLst>
                <a:path w="36195" h="34925">
                  <a:moveTo>
                    <a:pt x="34394" y="0"/>
                  </a:moveTo>
                  <a:lnTo>
                    <a:pt x="27318" y="396"/>
                  </a:lnTo>
                  <a:lnTo>
                    <a:pt x="12700" y="9521"/>
                  </a:lnTo>
                  <a:lnTo>
                    <a:pt x="0" y="34921"/>
                  </a:lnTo>
                  <a:lnTo>
                    <a:pt x="33858" y="34921"/>
                  </a:lnTo>
                  <a:lnTo>
                    <a:pt x="35913" y="10714"/>
                  </a:lnTo>
                  <a:lnTo>
                    <a:pt x="3439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3548938" y="5736034"/>
              <a:ext cx="36195" cy="34925"/>
            </a:xfrm>
            <a:custGeom>
              <a:avLst/>
              <a:gdLst/>
              <a:ahLst/>
              <a:cxnLst/>
              <a:rect l="l" t="t" r="r" b="b"/>
              <a:pathLst>
                <a:path w="36195" h="34925">
                  <a:moveTo>
                    <a:pt x="12700" y="9521"/>
                  </a:moveTo>
                  <a:lnTo>
                    <a:pt x="0" y="34921"/>
                  </a:lnTo>
                  <a:lnTo>
                    <a:pt x="33858" y="34921"/>
                  </a:lnTo>
                  <a:lnTo>
                    <a:pt x="35913" y="10714"/>
                  </a:lnTo>
                  <a:lnTo>
                    <a:pt x="34394" y="0"/>
                  </a:lnTo>
                  <a:lnTo>
                    <a:pt x="27318" y="396"/>
                  </a:lnTo>
                  <a:lnTo>
                    <a:pt x="12700" y="952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4056938" y="5745556"/>
              <a:ext cx="50800" cy="34290"/>
            </a:xfrm>
            <a:custGeom>
              <a:avLst/>
              <a:gdLst/>
              <a:ahLst/>
              <a:cxnLst/>
              <a:rect l="l" t="t" r="r" b="b"/>
              <a:pathLst>
                <a:path w="50800" h="34289">
                  <a:moveTo>
                    <a:pt x="29629" y="0"/>
                  </a:moveTo>
                  <a:lnTo>
                    <a:pt x="0" y="25400"/>
                  </a:lnTo>
                  <a:lnTo>
                    <a:pt x="7540" y="30297"/>
                  </a:lnTo>
                  <a:lnTo>
                    <a:pt x="12700" y="32812"/>
                  </a:lnTo>
                  <a:lnTo>
                    <a:pt x="17859" y="33738"/>
                  </a:lnTo>
                  <a:lnTo>
                    <a:pt x="25400" y="33870"/>
                  </a:lnTo>
                  <a:lnTo>
                    <a:pt x="34726" y="30562"/>
                  </a:lnTo>
                  <a:lnTo>
                    <a:pt x="42862" y="23285"/>
                  </a:lnTo>
                  <a:lnTo>
                    <a:pt x="48617" y="16007"/>
                  </a:lnTo>
                  <a:lnTo>
                    <a:pt x="50800" y="12700"/>
                  </a:lnTo>
                  <a:lnTo>
                    <a:pt x="2962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4056938" y="5745556"/>
              <a:ext cx="50800" cy="34290"/>
            </a:xfrm>
            <a:custGeom>
              <a:avLst/>
              <a:gdLst/>
              <a:ahLst/>
              <a:cxnLst/>
              <a:rect l="l" t="t" r="r" b="b"/>
              <a:pathLst>
                <a:path w="50800" h="34289">
                  <a:moveTo>
                    <a:pt x="29629" y="0"/>
                  </a:moveTo>
                  <a:lnTo>
                    <a:pt x="0" y="25400"/>
                  </a:lnTo>
                  <a:lnTo>
                    <a:pt x="7540" y="30297"/>
                  </a:lnTo>
                  <a:lnTo>
                    <a:pt x="12700" y="32812"/>
                  </a:lnTo>
                  <a:lnTo>
                    <a:pt x="17859" y="33738"/>
                  </a:lnTo>
                  <a:lnTo>
                    <a:pt x="25400" y="33870"/>
                  </a:lnTo>
                  <a:lnTo>
                    <a:pt x="34726" y="30562"/>
                  </a:lnTo>
                  <a:lnTo>
                    <a:pt x="42862" y="23285"/>
                  </a:lnTo>
                  <a:lnTo>
                    <a:pt x="48617" y="16007"/>
                  </a:lnTo>
                  <a:lnTo>
                    <a:pt x="50800" y="12700"/>
                  </a:lnTo>
                  <a:lnTo>
                    <a:pt x="29629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9"/>
            <p:cNvSpPr/>
            <p:nvPr/>
          </p:nvSpPr>
          <p:spPr>
            <a:xfrm>
              <a:off x="3104438" y="5783656"/>
              <a:ext cx="50800" cy="34290"/>
            </a:xfrm>
            <a:custGeom>
              <a:avLst/>
              <a:gdLst/>
              <a:ahLst/>
              <a:cxnLst/>
              <a:rect l="l" t="t" r="r" b="b"/>
              <a:pathLst>
                <a:path w="50800" h="34289">
                  <a:moveTo>
                    <a:pt x="29629" y="0"/>
                  </a:moveTo>
                  <a:lnTo>
                    <a:pt x="0" y="25400"/>
                  </a:lnTo>
                  <a:lnTo>
                    <a:pt x="7540" y="30297"/>
                  </a:lnTo>
                  <a:lnTo>
                    <a:pt x="12700" y="32812"/>
                  </a:lnTo>
                  <a:lnTo>
                    <a:pt x="17859" y="33738"/>
                  </a:lnTo>
                  <a:lnTo>
                    <a:pt x="25400" y="33870"/>
                  </a:lnTo>
                  <a:lnTo>
                    <a:pt x="34726" y="30562"/>
                  </a:lnTo>
                  <a:lnTo>
                    <a:pt x="42862" y="23285"/>
                  </a:lnTo>
                  <a:lnTo>
                    <a:pt x="48617" y="16007"/>
                  </a:lnTo>
                  <a:lnTo>
                    <a:pt x="50800" y="12700"/>
                  </a:lnTo>
                  <a:lnTo>
                    <a:pt x="2962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90"/>
            <p:cNvSpPr/>
            <p:nvPr/>
          </p:nvSpPr>
          <p:spPr>
            <a:xfrm>
              <a:off x="3104438" y="5783656"/>
              <a:ext cx="50800" cy="34290"/>
            </a:xfrm>
            <a:custGeom>
              <a:avLst/>
              <a:gdLst/>
              <a:ahLst/>
              <a:cxnLst/>
              <a:rect l="l" t="t" r="r" b="b"/>
              <a:pathLst>
                <a:path w="50800" h="34289">
                  <a:moveTo>
                    <a:pt x="29629" y="0"/>
                  </a:moveTo>
                  <a:lnTo>
                    <a:pt x="0" y="25400"/>
                  </a:lnTo>
                  <a:lnTo>
                    <a:pt x="7540" y="30297"/>
                  </a:lnTo>
                  <a:lnTo>
                    <a:pt x="12700" y="32812"/>
                  </a:lnTo>
                  <a:lnTo>
                    <a:pt x="17859" y="33738"/>
                  </a:lnTo>
                  <a:lnTo>
                    <a:pt x="25400" y="33870"/>
                  </a:lnTo>
                  <a:lnTo>
                    <a:pt x="34726" y="30562"/>
                  </a:lnTo>
                  <a:lnTo>
                    <a:pt x="42862" y="23285"/>
                  </a:lnTo>
                  <a:lnTo>
                    <a:pt x="48617" y="16007"/>
                  </a:lnTo>
                  <a:lnTo>
                    <a:pt x="50800" y="12700"/>
                  </a:lnTo>
                  <a:lnTo>
                    <a:pt x="29629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5381968" y="5770956"/>
              <a:ext cx="50800" cy="34290"/>
            </a:xfrm>
            <a:custGeom>
              <a:avLst/>
              <a:gdLst/>
              <a:ahLst/>
              <a:cxnLst/>
              <a:rect l="l" t="t" r="r" b="b"/>
              <a:pathLst>
                <a:path w="50800" h="34289">
                  <a:moveTo>
                    <a:pt x="29629" y="0"/>
                  </a:moveTo>
                  <a:lnTo>
                    <a:pt x="0" y="25400"/>
                  </a:lnTo>
                  <a:lnTo>
                    <a:pt x="7540" y="30297"/>
                  </a:lnTo>
                  <a:lnTo>
                    <a:pt x="12700" y="32812"/>
                  </a:lnTo>
                  <a:lnTo>
                    <a:pt x="17859" y="33738"/>
                  </a:lnTo>
                  <a:lnTo>
                    <a:pt x="25400" y="33870"/>
                  </a:lnTo>
                  <a:lnTo>
                    <a:pt x="34726" y="30562"/>
                  </a:lnTo>
                  <a:lnTo>
                    <a:pt x="42862" y="23285"/>
                  </a:lnTo>
                  <a:lnTo>
                    <a:pt x="48617" y="16007"/>
                  </a:lnTo>
                  <a:lnTo>
                    <a:pt x="50800" y="12700"/>
                  </a:lnTo>
                  <a:lnTo>
                    <a:pt x="2962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92"/>
            <p:cNvSpPr/>
            <p:nvPr/>
          </p:nvSpPr>
          <p:spPr>
            <a:xfrm>
              <a:off x="5381968" y="5770956"/>
              <a:ext cx="50800" cy="34290"/>
            </a:xfrm>
            <a:custGeom>
              <a:avLst/>
              <a:gdLst/>
              <a:ahLst/>
              <a:cxnLst/>
              <a:rect l="l" t="t" r="r" b="b"/>
              <a:pathLst>
                <a:path w="50800" h="34289">
                  <a:moveTo>
                    <a:pt x="29629" y="0"/>
                  </a:moveTo>
                  <a:lnTo>
                    <a:pt x="0" y="25400"/>
                  </a:lnTo>
                  <a:lnTo>
                    <a:pt x="7540" y="30297"/>
                  </a:lnTo>
                  <a:lnTo>
                    <a:pt x="12700" y="32812"/>
                  </a:lnTo>
                  <a:lnTo>
                    <a:pt x="17859" y="33738"/>
                  </a:lnTo>
                  <a:lnTo>
                    <a:pt x="25400" y="33870"/>
                  </a:lnTo>
                  <a:lnTo>
                    <a:pt x="34726" y="30562"/>
                  </a:lnTo>
                  <a:lnTo>
                    <a:pt x="42862" y="23285"/>
                  </a:lnTo>
                  <a:lnTo>
                    <a:pt x="48617" y="16007"/>
                  </a:lnTo>
                  <a:lnTo>
                    <a:pt x="50800" y="12700"/>
                  </a:lnTo>
                  <a:lnTo>
                    <a:pt x="29629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93"/>
            <p:cNvSpPr/>
            <p:nvPr/>
          </p:nvSpPr>
          <p:spPr>
            <a:xfrm>
              <a:off x="5686768" y="5995327"/>
              <a:ext cx="50800" cy="34290"/>
            </a:xfrm>
            <a:custGeom>
              <a:avLst/>
              <a:gdLst/>
              <a:ahLst/>
              <a:cxnLst/>
              <a:rect l="l" t="t" r="r" b="b"/>
              <a:pathLst>
                <a:path w="50800" h="34289">
                  <a:moveTo>
                    <a:pt x="29629" y="0"/>
                  </a:moveTo>
                  <a:lnTo>
                    <a:pt x="0" y="25400"/>
                  </a:lnTo>
                  <a:lnTo>
                    <a:pt x="7540" y="30297"/>
                  </a:lnTo>
                  <a:lnTo>
                    <a:pt x="12700" y="32812"/>
                  </a:lnTo>
                  <a:lnTo>
                    <a:pt x="17859" y="33738"/>
                  </a:lnTo>
                  <a:lnTo>
                    <a:pt x="25400" y="33870"/>
                  </a:lnTo>
                  <a:lnTo>
                    <a:pt x="34726" y="30562"/>
                  </a:lnTo>
                  <a:lnTo>
                    <a:pt x="42862" y="23285"/>
                  </a:lnTo>
                  <a:lnTo>
                    <a:pt x="48617" y="16007"/>
                  </a:lnTo>
                  <a:lnTo>
                    <a:pt x="50800" y="12700"/>
                  </a:lnTo>
                  <a:lnTo>
                    <a:pt x="2962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5686768" y="5995327"/>
              <a:ext cx="50800" cy="34290"/>
            </a:xfrm>
            <a:custGeom>
              <a:avLst/>
              <a:gdLst/>
              <a:ahLst/>
              <a:cxnLst/>
              <a:rect l="l" t="t" r="r" b="b"/>
              <a:pathLst>
                <a:path w="50800" h="34289">
                  <a:moveTo>
                    <a:pt x="29629" y="0"/>
                  </a:moveTo>
                  <a:lnTo>
                    <a:pt x="0" y="25400"/>
                  </a:lnTo>
                  <a:lnTo>
                    <a:pt x="7540" y="30297"/>
                  </a:lnTo>
                  <a:lnTo>
                    <a:pt x="12700" y="32812"/>
                  </a:lnTo>
                  <a:lnTo>
                    <a:pt x="17859" y="33738"/>
                  </a:lnTo>
                  <a:lnTo>
                    <a:pt x="25400" y="33870"/>
                  </a:lnTo>
                  <a:lnTo>
                    <a:pt x="34726" y="30562"/>
                  </a:lnTo>
                  <a:lnTo>
                    <a:pt x="42862" y="23285"/>
                  </a:lnTo>
                  <a:lnTo>
                    <a:pt x="48617" y="16007"/>
                  </a:lnTo>
                  <a:lnTo>
                    <a:pt x="50800" y="12700"/>
                  </a:lnTo>
                  <a:lnTo>
                    <a:pt x="29629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5"/>
            <p:cNvSpPr/>
            <p:nvPr/>
          </p:nvSpPr>
          <p:spPr>
            <a:xfrm>
              <a:off x="4523003" y="5703227"/>
              <a:ext cx="33655" cy="30480"/>
            </a:xfrm>
            <a:custGeom>
              <a:avLst/>
              <a:gdLst/>
              <a:ahLst/>
              <a:cxnLst/>
              <a:rect l="l" t="t" r="r" b="b"/>
              <a:pathLst>
                <a:path w="33654" h="30479">
                  <a:moveTo>
                    <a:pt x="25006" y="0"/>
                  </a:moveTo>
                  <a:lnTo>
                    <a:pt x="14554" y="5818"/>
                  </a:lnTo>
                  <a:lnTo>
                    <a:pt x="4896" y="14814"/>
                  </a:lnTo>
                  <a:lnTo>
                    <a:pt x="0" y="23810"/>
                  </a:lnTo>
                  <a:lnTo>
                    <a:pt x="3835" y="29629"/>
                  </a:lnTo>
                  <a:lnTo>
                    <a:pt x="13823" y="30089"/>
                  </a:lnTo>
                  <a:lnTo>
                    <a:pt x="23412" y="26979"/>
                  </a:lnTo>
                  <a:lnTo>
                    <a:pt x="30621" y="23076"/>
                  </a:lnTo>
                  <a:lnTo>
                    <a:pt x="33464" y="21158"/>
                  </a:lnTo>
                  <a:lnTo>
                    <a:pt x="2500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296"/>
            <p:cNvSpPr/>
            <p:nvPr/>
          </p:nvSpPr>
          <p:spPr>
            <a:xfrm>
              <a:off x="4523003" y="5703227"/>
              <a:ext cx="33655" cy="30480"/>
            </a:xfrm>
            <a:custGeom>
              <a:avLst/>
              <a:gdLst/>
              <a:ahLst/>
              <a:cxnLst/>
              <a:rect l="l" t="t" r="r" b="b"/>
              <a:pathLst>
                <a:path w="33654" h="30479">
                  <a:moveTo>
                    <a:pt x="25006" y="0"/>
                  </a:moveTo>
                  <a:lnTo>
                    <a:pt x="14554" y="5818"/>
                  </a:lnTo>
                  <a:lnTo>
                    <a:pt x="4896" y="14814"/>
                  </a:lnTo>
                  <a:lnTo>
                    <a:pt x="0" y="23810"/>
                  </a:lnTo>
                  <a:lnTo>
                    <a:pt x="3835" y="29629"/>
                  </a:lnTo>
                  <a:lnTo>
                    <a:pt x="13823" y="30089"/>
                  </a:lnTo>
                  <a:lnTo>
                    <a:pt x="23412" y="26979"/>
                  </a:lnTo>
                  <a:lnTo>
                    <a:pt x="30621" y="23076"/>
                  </a:lnTo>
                  <a:lnTo>
                    <a:pt x="33464" y="21158"/>
                  </a:lnTo>
                  <a:lnTo>
                    <a:pt x="25006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7"/>
            <p:cNvSpPr/>
            <p:nvPr/>
          </p:nvSpPr>
          <p:spPr>
            <a:xfrm>
              <a:off x="4874373" y="5603748"/>
              <a:ext cx="33655" cy="30480"/>
            </a:xfrm>
            <a:custGeom>
              <a:avLst/>
              <a:gdLst/>
              <a:ahLst/>
              <a:cxnLst/>
              <a:rect l="l" t="t" r="r" b="b"/>
              <a:pathLst>
                <a:path w="33654" h="30479">
                  <a:moveTo>
                    <a:pt x="25006" y="0"/>
                  </a:moveTo>
                  <a:lnTo>
                    <a:pt x="14554" y="5818"/>
                  </a:lnTo>
                  <a:lnTo>
                    <a:pt x="4896" y="14814"/>
                  </a:lnTo>
                  <a:lnTo>
                    <a:pt x="0" y="23810"/>
                  </a:lnTo>
                  <a:lnTo>
                    <a:pt x="3835" y="29629"/>
                  </a:lnTo>
                  <a:lnTo>
                    <a:pt x="13823" y="30089"/>
                  </a:lnTo>
                  <a:lnTo>
                    <a:pt x="23412" y="26979"/>
                  </a:lnTo>
                  <a:lnTo>
                    <a:pt x="30621" y="23076"/>
                  </a:lnTo>
                  <a:lnTo>
                    <a:pt x="33464" y="21158"/>
                  </a:lnTo>
                  <a:lnTo>
                    <a:pt x="2500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4874373" y="5603748"/>
              <a:ext cx="33655" cy="30480"/>
            </a:xfrm>
            <a:custGeom>
              <a:avLst/>
              <a:gdLst/>
              <a:ahLst/>
              <a:cxnLst/>
              <a:rect l="l" t="t" r="r" b="b"/>
              <a:pathLst>
                <a:path w="33654" h="30479">
                  <a:moveTo>
                    <a:pt x="25006" y="0"/>
                  </a:moveTo>
                  <a:lnTo>
                    <a:pt x="14554" y="5818"/>
                  </a:lnTo>
                  <a:lnTo>
                    <a:pt x="4896" y="14814"/>
                  </a:lnTo>
                  <a:lnTo>
                    <a:pt x="0" y="23810"/>
                  </a:lnTo>
                  <a:lnTo>
                    <a:pt x="3835" y="29629"/>
                  </a:lnTo>
                  <a:lnTo>
                    <a:pt x="13823" y="30089"/>
                  </a:lnTo>
                  <a:lnTo>
                    <a:pt x="23412" y="26979"/>
                  </a:lnTo>
                  <a:lnTo>
                    <a:pt x="30621" y="23076"/>
                  </a:lnTo>
                  <a:lnTo>
                    <a:pt x="33464" y="21158"/>
                  </a:lnTo>
                  <a:lnTo>
                    <a:pt x="25006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2909697" y="5902185"/>
              <a:ext cx="55244" cy="4445"/>
            </a:xfrm>
            <a:custGeom>
              <a:avLst/>
              <a:gdLst/>
              <a:ahLst/>
              <a:cxnLst/>
              <a:rect l="l" t="t" r="r" b="b"/>
              <a:pathLst>
                <a:path w="55244" h="4445">
                  <a:moveTo>
                    <a:pt x="-2286" y="2120"/>
                  </a:moveTo>
                  <a:lnTo>
                    <a:pt x="57327" y="2120"/>
                  </a:lnTo>
                </a:path>
              </a:pathLst>
            </a:custGeom>
            <a:ln w="881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300"/>
            <p:cNvSpPr/>
            <p:nvPr/>
          </p:nvSpPr>
          <p:spPr>
            <a:xfrm>
              <a:off x="2808097" y="5589981"/>
              <a:ext cx="2875915" cy="396875"/>
            </a:xfrm>
            <a:custGeom>
              <a:avLst/>
              <a:gdLst/>
              <a:ahLst/>
              <a:cxnLst/>
              <a:rect l="l" t="t" r="r" b="b"/>
              <a:pathLst>
                <a:path w="2875915" h="396875">
                  <a:moveTo>
                    <a:pt x="0" y="286804"/>
                  </a:moveTo>
                  <a:lnTo>
                    <a:pt x="22425" y="288261"/>
                  </a:lnTo>
                  <a:lnTo>
                    <a:pt x="39689" y="292103"/>
                  </a:lnTo>
                  <a:lnTo>
                    <a:pt x="52983" y="297530"/>
                  </a:lnTo>
                  <a:lnTo>
                    <a:pt x="63500" y="303745"/>
                  </a:lnTo>
                </a:path>
                <a:path w="2875915" h="396875">
                  <a:moveTo>
                    <a:pt x="347141" y="346075"/>
                  </a:moveTo>
                  <a:lnTo>
                    <a:pt x="361826" y="332118"/>
                  </a:lnTo>
                  <a:lnTo>
                    <a:pt x="369366" y="313797"/>
                  </a:lnTo>
                  <a:lnTo>
                    <a:pt x="372144" y="297858"/>
                  </a:lnTo>
                  <a:lnTo>
                    <a:pt x="372541" y="291045"/>
                  </a:lnTo>
                </a:path>
                <a:path w="2875915" h="396875">
                  <a:moveTo>
                    <a:pt x="16941" y="312204"/>
                  </a:moveTo>
                  <a:lnTo>
                    <a:pt x="43196" y="311344"/>
                  </a:lnTo>
                  <a:lnTo>
                    <a:pt x="68262" y="308502"/>
                  </a:lnTo>
                  <a:lnTo>
                    <a:pt x="87775" y="303277"/>
                  </a:lnTo>
                  <a:lnTo>
                    <a:pt x="97370" y="295275"/>
                  </a:lnTo>
                </a:path>
                <a:path w="2875915" h="396875">
                  <a:moveTo>
                    <a:pt x="215900" y="358775"/>
                  </a:moveTo>
                  <a:lnTo>
                    <a:pt x="192754" y="370085"/>
                  </a:lnTo>
                  <a:lnTo>
                    <a:pt x="160875" y="382587"/>
                  </a:lnTo>
                  <a:lnTo>
                    <a:pt x="128994" y="392707"/>
                  </a:lnTo>
                  <a:lnTo>
                    <a:pt x="105841" y="396875"/>
                  </a:lnTo>
                </a:path>
                <a:path w="2875915" h="396875">
                  <a:moveTo>
                    <a:pt x="579970" y="329145"/>
                  </a:moveTo>
                  <a:lnTo>
                    <a:pt x="595248" y="331789"/>
                  </a:lnTo>
                  <a:lnTo>
                    <a:pt x="613306" y="334433"/>
                  </a:lnTo>
                  <a:lnTo>
                    <a:pt x="630571" y="338666"/>
                  </a:lnTo>
                  <a:lnTo>
                    <a:pt x="643470" y="346075"/>
                  </a:lnTo>
                </a:path>
                <a:path w="2875915" h="396875">
                  <a:moveTo>
                    <a:pt x="732370" y="278345"/>
                  </a:moveTo>
                  <a:lnTo>
                    <a:pt x="753541" y="269875"/>
                  </a:lnTo>
                </a:path>
                <a:path w="2875915" h="396875">
                  <a:moveTo>
                    <a:pt x="1172641" y="202145"/>
                  </a:moveTo>
                  <a:lnTo>
                    <a:pt x="1195924" y="209020"/>
                  </a:lnTo>
                  <a:lnTo>
                    <a:pt x="1222381" y="215896"/>
                  </a:lnTo>
                  <a:lnTo>
                    <a:pt x="1244075" y="221187"/>
                  </a:lnTo>
                  <a:lnTo>
                    <a:pt x="1253070" y="223304"/>
                  </a:lnTo>
                </a:path>
                <a:path w="2875915" h="396875">
                  <a:moveTo>
                    <a:pt x="1231900" y="244475"/>
                  </a:moveTo>
                  <a:lnTo>
                    <a:pt x="1242550" y="241829"/>
                  </a:lnTo>
                  <a:lnTo>
                    <a:pt x="1253597" y="236010"/>
                  </a:lnTo>
                  <a:lnTo>
                    <a:pt x="1262264" y="230191"/>
                  </a:lnTo>
                  <a:lnTo>
                    <a:pt x="1265770" y="227545"/>
                  </a:lnTo>
                </a:path>
                <a:path w="2875915" h="396875">
                  <a:moveTo>
                    <a:pt x="2755912" y="185204"/>
                  </a:moveTo>
                  <a:lnTo>
                    <a:pt x="2766562" y="182558"/>
                  </a:lnTo>
                  <a:lnTo>
                    <a:pt x="2777610" y="176739"/>
                  </a:lnTo>
                  <a:lnTo>
                    <a:pt x="2786277" y="170920"/>
                  </a:lnTo>
                  <a:lnTo>
                    <a:pt x="2789783" y="168275"/>
                  </a:lnTo>
                </a:path>
                <a:path w="2875915" h="396875">
                  <a:moveTo>
                    <a:pt x="1684870" y="185204"/>
                  </a:moveTo>
                  <a:lnTo>
                    <a:pt x="1710867" y="195991"/>
                  </a:lnTo>
                  <a:lnTo>
                    <a:pt x="1724559" y="201617"/>
                  </a:lnTo>
                  <a:lnTo>
                    <a:pt x="1734282" y="200097"/>
                  </a:lnTo>
                  <a:lnTo>
                    <a:pt x="1748370" y="189445"/>
                  </a:lnTo>
                </a:path>
                <a:path w="2875915" h="396875">
                  <a:moveTo>
                    <a:pt x="1744141" y="219075"/>
                  </a:moveTo>
                  <a:lnTo>
                    <a:pt x="1756244" y="215368"/>
                  </a:lnTo>
                  <a:lnTo>
                    <a:pt x="1767951" y="208486"/>
                  </a:lnTo>
                  <a:lnTo>
                    <a:pt x="1780453" y="204780"/>
                  </a:lnTo>
                  <a:lnTo>
                    <a:pt x="1794941" y="210604"/>
                  </a:lnTo>
                </a:path>
                <a:path w="2875915" h="396875">
                  <a:moveTo>
                    <a:pt x="1773770" y="172504"/>
                  </a:moveTo>
                  <a:lnTo>
                    <a:pt x="1784028" y="165433"/>
                  </a:lnTo>
                  <a:lnTo>
                    <a:pt x="1792298" y="163518"/>
                  </a:lnTo>
                  <a:lnTo>
                    <a:pt x="1802947" y="167157"/>
                  </a:lnTo>
                  <a:lnTo>
                    <a:pt x="1820341" y="176745"/>
                  </a:lnTo>
                </a:path>
                <a:path w="2875915" h="396875">
                  <a:moveTo>
                    <a:pt x="1858441" y="168275"/>
                  </a:moveTo>
                  <a:lnTo>
                    <a:pt x="1876394" y="164758"/>
                  </a:lnTo>
                  <a:lnTo>
                    <a:pt x="1898481" y="157838"/>
                  </a:lnTo>
                  <a:lnTo>
                    <a:pt x="1912191" y="152962"/>
                  </a:lnTo>
                  <a:lnTo>
                    <a:pt x="1905012" y="155575"/>
                  </a:lnTo>
                </a:path>
                <a:path w="2875915" h="396875">
                  <a:moveTo>
                    <a:pt x="1837270" y="261404"/>
                  </a:moveTo>
                  <a:lnTo>
                    <a:pt x="1861682" y="264051"/>
                  </a:lnTo>
                  <a:lnTo>
                    <a:pt x="1886486" y="269875"/>
                  </a:lnTo>
                  <a:lnTo>
                    <a:pt x="1905733" y="275698"/>
                  </a:lnTo>
                  <a:lnTo>
                    <a:pt x="1913470" y="278345"/>
                  </a:lnTo>
                </a:path>
                <a:path w="2875915" h="396875">
                  <a:moveTo>
                    <a:pt x="2706166" y="63500"/>
                  </a:moveTo>
                  <a:lnTo>
                    <a:pt x="2718269" y="59793"/>
                  </a:lnTo>
                  <a:lnTo>
                    <a:pt x="2729976" y="52911"/>
                  </a:lnTo>
                  <a:lnTo>
                    <a:pt x="2742478" y="49205"/>
                  </a:lnTo>
                  <a:lnTo>
                    <a:pt x="2756966" y="55029"/>
                  </a:lnTo>
                </a:path>
                <a:path w="2875915" h="396875">
                  <a:moveTo>
                    <a:pt x="2735795" y="16929"/>
                  </a:moveTo>
                  <a:lnTo>
                    <a:pt x="2746053" y="9858"/>
                  </a:lnTo>
                  <a:lnTo>
                    <a:pt x="2754323" y="7943"/>
                  </a:lnTo>
                  <a:lnTo>
                    <a:pt x="2764972" y="11582"/>
                  </a:lnTo>
                  <a:lnTo>
                    <a:pt x="2782366" y="21170"/>
                  </a:lnTo>
                </a:path>
                <a:path w="2875915" h="396875">
                  <a:moveTo>
                    <a:pt x="2820466" y="12700"/>
                  </a:moveTo>
                  <a:lnTo>
                    <a:pt x="2833101" y="10715"/>
                  </a:lnTo>
                  <a:lnTo>
                    <a:pt x="2848514" y="6350"/>
                  </a:lnTo>
                  <a:lnTo>
                    <a:pt x="2861546" y="1984"/>
                  </a:lnTo>
                  <a:lnTo>
                    <a:pt x="2867037" y="0"/>
                  </a:lnTo>
                </a:path>
                <a:path w="2875915" h="396875">
                  <a:moveTo>
                    <a:pt x="2799295" y="105829"/>
                  </a:moveTo>
                  <a:lnTo>
                    <a:pt x="2823707" y="108476"/>
                  </a:lnTo>
                  <a:lnTo>
                    <a:pt x="2848511" y="114300"/>
                  </a:lnTo>
                  <a:lnTo>
                    <a:pt x="2867758" y="120123"/>
                  </a:lnTo>
                  <a:lnTo>
                    <a:pt x="2875495" y="122770"/>
                  </a:lnTo>
                </a:path>
                <a:path w="2875915" h="396875">
                  <a:moveTo>
                    <a:pt x="1549400" y="282575"/>
                  </a:moveTo>
                  <a:lnTo>
                    <a:pt x="1565342" y="279267"/>
                  </a:lnTo>
                  <a:lnTo>
                    <a:pt x="1588033" y="271989"/>
                  </a:lnTo>
                  <a:lnTo>
                    <a:pt x="1608343" y="264712"/>
                  </a:lnTo>
                  <a:lnTo>
                    <a:pt x="1617141" y="261404"/>
                  </a:lnTo>
                </a:path>
                <a:path w="2875915" h="396875">
                  <a:moveTo>
                    <a:pt x="2226741" y="130175"/>
                  </a:moveTo>
                  <a:lnTo>
                    <a:pt x="2242482" y="132820"/>
                  </a:lnTo>
                  <a:lnTo>
                    <a:pt x="2260604" y="138639"/>
                  </a:lnTo>
                  <a:lnTo>
                    <a:pt x="2275553" y="144458"/>
                  </a:lnTo>
                  <a:lnTo>
                    <a:pt x="2281770" y="147104"/>
                  </a:lnTo>
                </a:path>
                <a:path w="2875915" h="396875">
                  <a:moveTo>
                    <a:pt x="2374912" y="79375"/>
                  </a:moveTo>
                  <a:lnTo>
                    <a:pt x="2385560" y="77590"/>
                  </a:lnTo>
                  <a:lnTo>
                    <a:pt x="2396604" y="77789"/>
                  </a:lnTo>
                  <a:lnTo>
                    <a:pt x="2405266" y="78780"/>
                  </a:lnTo>
                  <a:lnTo>
                    <a:pt x="2408770" y="79375"/>
                  </a:lnTo>
                </a:path>
                <a:path w="2875915" h="396875">
                  <a:moveTo>
                    <a:pt x="2590812" y="193675"/>
                  </a:moveTo>
                  <a:lnTo>
                    <a:pt x="2570768" y="181439"/>
                  </a:lnTo>
                  <a:lnTo>
                    <a:pt x="2554300" y="171978"/>
                  </a:lnTo>
                  <a:lnTo>
                    <a:pt x="2540213" y="168073"/>
                  </a:lnTo>
                  <a:lnTo>
                    <a:pt x="2527312" y="172504"/>
                  </a:lnTo>
                </a:path>
                <a:path w="2875915" h="396875">
                  <a:moveTo>
                    <a:pt x="2535770" y="183095"/>
                  </a:moveTo>
                  <a:lnTo>
                    <a:pt x="2501313" y="192824"/>
                  </a:lnTo>
                  <a:lnTo>
                    <a:pt x="2482332" y="197389"/>
                  </a:lnTo>
                  <a:lnTo>
                    <a:pt x="2472080" y="197983"/>
                  </a:lnTo>
                  <a:lnTo>
                    <a:pt x="2463812" y="195795"/>
                  </a:lnTo>
                </a:path>
                <a:path w="2875915" h="396875">
                  <a:moveTo>
                    <a:pt x="2429941" y="174625"/>
                  </a:moveTo>
                  <a:lnTo>
                    <a:pt x="2411288" y="161464"/>
                  </a:lnTo>
                  <a:lnTo>
                    <a:pt x="2395016" y="161399"/>
                  </a:lnTo>
                  <a:lnTo>
                    <a:pt x="2383507" y="166890"/>
                  </a:lnTo>
                  <a:lnTo>
                    <a:pt x="2379141" y="170395"/>
                  </a:lnTo>
                </a:path>
                <a:path w="2875915" h="396875">
                  <a:moveTo>
                    <a:pt x="2429941" y="191554"/>
                  </a:moveTo>
                  <a:lnTo>
                    <a:pt x="2444494" y="207497"/>
                  </a:lnTo>
                  <a:lnTo>
                    <a:pt x="2457456" y="217490"/>
                  </a:lnTo>
                  <a:lnTo>
                    <a:pt x="2470418" y="221925"/>
                  </a:lnTo>
                  <a:lnTo>
                    <a:pt x="2484970" y="221195"/>
                  </a:lnTo>
                </a:path>
                <a:path w="2875915" h="396875">
                  <a:moveTo>
                    <a:pt x="2582341" y="7404"/>
                  </a:moveTo>
                  <a:lnTo>
                    <a:pt x="2598549" y="10051"/>
                  </a:lnTo>
                  <a:lnTo>
                    <a:pt x="2613566" y="15875"/>
                  </a:lnTo>
                  <a:lnTo>
                    <a:pt x="2624613" y="21698"/>
                  </a:lnTo>
                  <a:lnTo>
                    <a:pt x="2628912" y="2434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1" name="object 301"/>
            <p:cNvSpPr/>
            <p:nvPr/>
          </p:nvSpPr>
          <p:spPr>
            <a:xfrm>
              <a:off x="3544074" y="4224731"/>
              <a:ext cx="2008505" cy="1489075"/>
            </a:xfrm>
            <a:custGeom>
              <a:avLst/>
              <a:gdLst/>
              <a:ahLst/>
              <a:cxnLst/>
              <a:rect l="l" t="t" r="r" b="b"/>
              <a:pathLst>
                <a:path w="2008504" h="1489075">
                  <a:moveTo>
                    <a:pt x="131864" y="0"/>
                  </a:moveTo>
                  <a:lnTo>
                    <a:pt x="130184" y="60612"/>
                  </a:lnTo>
                  <a:lnTo>
                    <a:pt x="125456" y="133945"/>
                  </a:lnTo>
                  <a:lnTo>
                    <a:pt x="122096" y="174862"/>
                  </a:lnTo>
                  <a:lnTo>
                    <a:pt x="118150" y="218337"/>
                  </a:lnTo>
                  <a:lnTo>
                    <a:pt x="113676" y="264162"/>
                  </a:lnTo>
                  <a:lnTo>
                    <a:pt x="108734" y="312128"/>
                  </a:lnTo>
                  <a:lnTo>
                    <a:pt x="103381" y="362029"/>
                  </a:lnTo>
                  <a:lnTo>
                    <a:pt x="97677" y="413657"/>
                  </a:lnTo>
                  <a:lnTo>
                    <a:pt x="91679" y="466804"/>
                  </a:lnTo>
                  <a:lnTo>
                    <a:pt x="85447" y="521262"/>
                  </a:lnTo>
                  <a:lnTo>
                    <a:pt x="79040" y="576824"/>
                  </a:lnTo>
                  <a:lnTo>
                    <a:pt x="72515" y="633282"/>
                  </a:lnTo>
                  <a:lnTo>
                    <a:pt x="65932" y="690429"/>
                  </a:lnTo>
                  <a:lnTo>
                    <a:pt x="59348" y="748056"/>
                  </a:lnTo>
                  <a:lnTo>
                    <a:pt x="52823" y="805957"/>
                  </a:lnTo>
                  <a:lnTo>
                    <a:pt x="46416" y="863924"/>
                  </a:lnTo>
                  <a:lnTo>
                    <a:pt x="40184" y="921748"/>
                  </a:lnTo>
                  <a:lnTo>
                    <a:pt x="34186" y="979223"/>
                  </a:lnTo>
                  <a:lnTo>
                    <a:pt x="28482" y="1036141"/>
                  </a:lnTo>
                  <a:lnTo>
                    <a:pt x="23129" y="1092293"/>
                  </a:lnTo>
                  <a:lnTo>
                    <a:pt x="18187" y="1147474"/>
                  </a:lnTo>
                  <a:lnTo>
                    <a:pt x="13713" y="1201474"/>
                  </a:lnTo>
                  <a:lnTo>
                    <a:pt x="9767" y="1254086"/>
                  </a:lnTo>
                  <a:lnTo>
                    <a:pt x="6407" y="1305102"/>
                  </a:lnTo>
                  <a:lnTo>
                    <a:pt x="3692" y="1354316"/>
                  </a:lnTo>
                  <a:lnTo>
                    <a:pt x="1680" y="1401519"/>
                  </a:lnTo>
                  <a:lnTo>
                    <a:pt x="429" y="1446503"/>
                  </a:lnTo>
                  <a:lnTo>
                    <a:pt x="0" y="1489062"/>
                  </a:lnTo>
                </a:path>
                <a:path w="2008504" h="1489075">
                  <a:moveTo>
                    <a:pt x="2008289" y="926541"/>
                  </a:moveTo>
                  <a:lnTo>
                    <a:pt x="1985512" y="962416"/>
                  </a:lnTo>
                  <a:lnTo>
                    <a:pt x="1968938" y="1044138"/>
                  </a:lnTo>
                  <a:lnTo>
                    <a:pt x="1962681" y="1097140"/>
                  </a:lnTo>
                  <a:lnTo>
                    <a:pt x="1957622" y="1155543"/>
                  </a:lnTo>
                  <a:lnTo>
                    <a:pt x="1953640" y="1217324"/>
                  </a:lnTo>
                  <a:lnTo>
                    <a:pt x="1950618" y="1280464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302"/>
            <p:cNvSpPr/>
            <p:nvPr/>
          </p:nvSpPr>
          <p:spPr>
            <a:xfrm>
              <a:off x="2837738" y="5097856"/>
              <a:ext cx="2900045" cy="1126490"/>
            </a:xfrm>
            <a:custGeom>
              <a:avLst/>
              <a:gdLst/>
              <a:ahLst/>
              <a:cxnLst/>
              <a:rect l="l" t="t" r="r" b="b"/>
              <a:pathLst>
                <a:path w="2900045" h="1126489">
                  <a:moveTo>
                    <a:pt x="2765425" y="457200"/>
                  </a:moveTo>
                  <a:lnTo>
                    <a:pt x="2765425" y="25400"/>
                  </a:lnTo>
                  <a:lnTo>
                    <a:pt x="2763427" y="15510"/>
                  </a:lnTo>
                  <a:lnTo>
                    <a:pt x="2757982" y="7437"/>
                  </a:lnTo>
                  <a:lnTo>
                    <a:pt x="2749908" y="1995"/>
                  </a:lnTo>
                  <a:lnTo>
                    <a:pt x="2740025" y="0"/>
                  </a:lnTo>
                  <a:lnTo>
                    <a:pt x="2730135" y="1995"/>
                  </a:lnTo>
                  <a:lnTo>
                    <a:pt x="2722062" y="7437"/>
                  </a:lnTo>
                  <a:lnTo>
                    <a:pt x="2716620" y="15510"/>
                  </a:lnTo>
                  <a:lnTo>
                    <a:pt x="2714625" y="25400"/>
                  </a:lnTo>
                  <a:lnTo>
                    <a:pt x="2714625" y="457200"/>
                  </a:lnTo>
                  <a:lnTo>
                    <a:pt x="2722562" y="469255"/>
                  </a:lnTo>
                  <a:lnTo>
                    <a:pt x="2740025" y="472678"/>
                  </a:lnTo>
                  <a:lnTo>
                    <a:pt x="2757487" y="468362"/>
                  </a:lnTo>
                  <a:lnTo>
                    <a:pt x="2765425" y="457200"/>
                  </a:lnTo>
                  <a:close/>
                </a:path>
                <a:path w="2900045" h="1126489">
                  <a:moveTo>
                    <a:pt x="0" y="986370"/>
                  </a:moveTo>
                  <a:lnTo>
                    <a:pt x="19709" y="988355"/>
                  </a:lnTo>
                  <a:lnTo>
                    <a:pt x="46562" y="992720"/>
                  </a:lnTo>
                  <a:lnTo>
                    <a:pt x="70242" y="997086"/>
                  </a:lnTo>
                  <a:lnTo>
                    <a:pt x="80429" y="999070"/>
                  </a:lnTo>
                </a:path>
                <a:path w="2900045" h="1126489">
                  <a:moveTo>
                    <a:pt x="169329" y="1126070"/>
                  </a:moveTo>
                  <a:lnTo>
                    <a:pt x="186258" y="1117600"/>
                  </a:lnTo>
                </a:path>
                <a:path w="2900045" h="1126489">
                  <a:moveTo>
                    <a:pt x="266700" y="1109129"/>
                  </a:moveTo>
                  <a:lnTo>
                    <a:pt x="281116" y="1101126"/>
                  </a:lnTo>
                  <a:lnTo>
                    <a:pt x="296327" y="1095902"/>
                  </a:lnTo>
                  <a:lnTo>
                    <a:pt x="308364" y="1093059"/>
                  </a:lnTo>
                  <a:lnTo>
                    <a:pt x="313258" y="1092200"/>
                  </a:lnTo>
                </a:path>
                <a:path w="2900045" h="1126489">
                  <a:moveTo>
                    <a:pt x="550329" y="1062570"/>
                  </a:moveTo>
                  <a:lnTo>
                    <a:pt x="579958" y="1075270"/>
                  </a:lnTo>
                </a:path>
                <a:path w="2900045" h="1126489">
                  <a:moveTo>
                    <a:pt x="630758" y="922870"/>
                  </a:moveTo>
                  <a:lnTo>
                    <a:pt x="596900" y="965200"/>
                  </a:lnTo>
                </a:path>
                <a:path w="2900045" h="1126489">
                  <a:moveTo>
                    <a:pt x="740829" y="1062570"/>
                  </a:moveTo>
                  <a:lnTo>
                    <a:pt x="757232" y="1067000"/>
                  </a:lnTo>
                  <a:lnTo>
                    <a:pt x="776812" y="1072621"/>
                  </a:lnTo>
                  <a:lnTo>
                    <a:pt x="793219" y="1077449"/>
                  </a:lnTo>
                  <a:lnTo>
                    <a:pt x="800100" y="1079500"/>
                  </a:lnTo>
                </a:path>
                <a:path w="2900045" h="1126489">
                  <a:moveTo>
                    <a:pt x="910158" y="939800"/>
                  </a:moveTo>
                  <a:lnTo>
                    <a:pt x="889000" y="956729"/>
                  </a:lnTo>
                </a:path>
                <a:path w="2900045" h="1126489">
                  <a:moveTo>
                    <a:pt x="1138758" y="910170"/>
                  </a:moveTo>
                  <a:lnTo>
                    <a:pt x="1156490" y="911492"/>
                  </a:lnTo>
                  <a:lnTo>
                    <a:pt x="1178982" y="914399"/>
                  </a:lnTo>
                  <a:lnTo>
                    <a:pt x="1198297" y="917307"/>
                  </a:lnTo>
                  <a:lnTo>
                    <a:pt x="1206500" y="918629"/>
                  </a:lnTo>
                </a:path>
                <a:path w="2900045" h="1126489">
                  <a:moveTo>
                    <a:pt x="1104900" y="918629"/>
                  </a:moveTo>
                  <a:lnTo>
                    <a:pt x="1138758" y="948270"/>
                  </a:lnTo>
                </a:path>
                <a:path w="2900045" h="1126489">
                  <a:moveTo>
                    <a:pt x="1037158" y="778929"/>
                  </a:moveTo>
                  <a:lnTo>
                    <a:pt x="1062558" y="791629"/>
                  </a:lnTo>
                </a:path>
                <a:path w="2900045" h="1126489">
                  <a:moveTo>
                    <a:pt x="1028700" y="1054100"/>
                  </a:moveTo>
                  <a:lnTo>
                    <a:pt x="1007529" y="1071029"/>
                  </a:lnTo>
                </a:path>
                <a:path w="2900045" h="1126489">
                  <a:moveTo>
                    <a:pt x="1524000" y="880529"/>
                  </a:moveTo>
                  <a:lnTo>
                    <a:pt x="1536700" y="901700"/>
                  </a:lnTo>
                </a:path>
                <a:path w="2900045" h="1126489">
                  <a:moveTo>
                    <a:pt x="1447800" y="1007529"/>
                  </a:moveTo>
                  <a:lnTo>
                    <a:pt x="1468632" y="1006407"/>
                  </a:lnTo>
                  <a:lnTo>
                    <a:pt x="1493834" y="1008064"/>
                  </a:lnTo>
                  <a:lnTo>
                    <a:pt x="1515069" y="1010513"/>
                  </a:lnTo>
                  <a:lnTo>
                    <a:pt x="1524000" y="1011770"/>
                  </a:lnTo>
                </a:path>
                <a:path w="2900045" h="1126489">
                  <a:moveTo>
                    <a:pt x="1799170" y="1016000"/>
                  </a:moveTo>
                  <a:lnTo>
                    <a:pt x="1824570" y="990600"/>
                  </a:lnTo>
                </a:path>
                <a:path w="2900045" h="1126489">
                  <a:moveTo>
                    <a:pt x="1756829" y="901700"/>
                  </a:moveTo>
                  <a:lnTo>
                    <a:pt x="1790700" y="880529"/>
                  </a:lnTo>
                </a:path>
                <a:path w="2900045" h="1126489">
                  <a:moveTo>
                    <a:pt x="1803400" y="893229"/>
                  </a:moveTo>
                  <a:lnTo>
                    <a:pt x="1807629" y="880529"/>
                  </a:lnTo>
                </a:path>
                <a:path w="2900045" h="1126489">
                  <a:moveTo>
                    <a:pt x="2048929" y="952500"/>
                  </a:moveTo>
                  <a:lnTo>
                    <a:pt x="2074329" y="931329"/>
                  </a:lnTo>
                </a:path>
                <a:path w="2900045" h="1126489">
                  <a:moveTo>
                    <a:pt x="838200" y="817029"/>
                  </a:moveTo>
                  <a:lnTo>
                    <a:pt x="855129" y="833970"/>
                  </a:lnTo>
                </a:path>
                <a:path w="2900045" h="1126489">
                  <a:moveTo>
                    <a:pt x="2523070" y="791641"/>
                  </a:moveTo>
                  <a:lnTo>
                    <a:pt x="2536826" y="798053"/>
                  </a:lnTo>
                  <a:lnTo>
                    <a:pt x="2550583" y="804865"/>
                  </a:lnTo>
                  <a:lnTo>
                    <a:pt x="2561166" y="812472"/>
                  </a:lnTo>
                  <a:lnTo>
                    <a:pt x="2565400" y="821270"/>
                  </a:lnTo>
                </a:path>
                <a:path w="2900045" h="1126489">
                  <a:moveTo>
                    <a:pt x="2451100" y="918641"/>
                  </a:moveTo>
                  <a:lnTo>
                    <a:pt x="2459570" y="935570"/>
                  </a:lnTo>
                </a:path>
                <a:path w="2900045" h="1126489">
                  <a:moveTo>
                    <a:pt x="2726270" y="770470"/>
                  </a:moveTo>
                  <a:lnTo>
                    <a:pt x="2781300" y="787400"/>
                  </a:lnTo>
                </a:path>
                <a:path w="2900045" h="1126489">
                  <a:moveTo>
                    <a:pt x="2734729" y="901700"/>
                  </a:moveTo>
                  <a:lnTo>
                    <a:pt x="2713570" y="918641"/>
                  </a:lnTo>
                </a:path>
                <a:path w="2900045" h="1126489">
                  <a:moveTo>
                    <a:pt x="2891370" y="783170"/>
                  </a:moveTo>
                  <a:lnTo>
                    <a:pt x="2899829" y="80857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303"/>
            <p:cNvSpPr/>
            <p:nvPr/>
          </p:nvSpPr>
          <p:spPr>
            <a:xfrm>
              <a:off x="3500259" y="5725439"/>
              <a:ext cx="25400" cy="606425"/>
            </a:xfrm>
            <a:custGeom>
              <a:avLst/>
              <a:gdLst/>
              <a:ahLst/>
              <a:cxnLst/>
              <a:rect l="l" t="t" r="r" b="b"/>
              <a:pathLst>
                <a:path w="25400" h="606425">
                  <a:moveTo>
                    <a:pt x="25400" y="0"/>
                  </a:moveTo>
                  <a:lnTo>
                    <a:pt x="0" y="0"/>
                  </a:lnTo>
                  <a:lnTo>
                    <a:pt x="0" y="606425"/>
                  </a:lnTo>
                  <a:lnTo>
                    <a:pt x="25400" y="606425"/>
                  </a:lnTo>
                  <a:lnTo>
                    <a:pt x="2540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304"/>
            <p:cNvSpPr/>
            <p:nvPr/>
          </p:nvSpPr>
          <p:spPr>
            <a:xfrm>
              <a:off x="3500259" y="5725439"/>
              <a:ext cx="25400" cy="606425"/>
            </a:xfrm>
            <a:custGeom>
              <a:avLst/>
              <a:gdLst/>
              <a:ahLst/>
              <a:cxnLst/>
              <a:rect l="l" t="t" r="r" b="b"/>
              <a:pathLst>
                <a:path w="25400" h="606425">
                  <a:moveTo>
                    <a:pt x="25400" y="606425"/>
                  </a:moveTo>
                  <a:lnTo>
                    <a:pt x="0" y="606425"/>
                  </a:lnTo>
                  <a:lnTo>
                    <a:pt x="0" y="0"/>
                  </a:lnTo>
                  <a:lnTo>
                    <a:pt x="25400" y="0"/>
                  </a:lnTo>
                  <a:lnTo>
                    <a:pt x="25400" y="60642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305"/>
            <p:cNvSpPr/>
            <p:nvPr/>
          </p:nvSpPr>
          <p:spPr>
            <a:xfrm>
              <a:off x="3493909" y="5703277"/>
              <a:ext cx="38100" cy="22225"/>
            </a:xfrm>
            <a:custGeom>
              <a:avLst/>
              <a:gdLst/>
              <a:ahLst/>
              <a:cxnLst/>
              <a:rect l="l" t="t" r="r" b="b"/>
              <a:pathLst>
                <a:path w="38100" h="22225">
                  <a:moveTo>
                    <a:pt x="37706" y="0"/>
                  </a:moveTo>
                  <a:lnTo>
                    <a:pt x="0" y="0"/>
                  </a:lnTo>
                  <a:lnTo>
                    <a:pt x="0" y="22161"/>
                  </a:lnTo>
                  <a:lnTo>
                    <a:pt x="37706" y="22161"/>
                  </a:lnTo>
                  <a:lnTo>
                    <a:pt x="37706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6"/>
            <p:cNvSpPr/>
            <p:nvPr/>
          </p:nvSpPr>
          <p:spPr>
            <a:xfrm>
              <a:off x="3493909" y="5703277"/>
              <a:ext cx="38100" cy="22225"/>
            </a:xfrm>
            <a:custGeom>
              <a:avLst/>
              <a:gdLst/>
              <a:ahLst/>
              <a:cxnLst/>
              <a:rect l="l" t="t" r="r" b="b"/>
              <a:pathLst>
                <a:path w="38100" h="22225">
                  <a:moveTo>
                    <a:pt x="37706" y="0"/>
                  </a:moveTo>
                  <a:lnTo>
                    <a:pt x="0" y="0"/>
                  </a:lnTo>
                  <a:lnTo>
                    <a:pt x="0" y="22161"/>
                  </a:lnTo>
                  <a:lnTo>
                    <a:pt x="37706" y="22161"/>
                  </a:lnTo>
                  <a:lnTo>
                    <a:pt x="37706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07"/>
            <p:cNvSpPr/>
            <p:nvPr/>
          </p:nvSpPr>
          <p:spPr>
            <a:xfrm>
              <a:off x="3529457" y="5706478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39" h="15239">
                  <a:moveTo>
                    <a:pt x="11341" y="0"/>
                  </a:moveTo>
                  <a:lnTo>
                    <a:pt x="3276" y="0"/>
                  </a:lnTo>
                  <a:lnTo>
                    <a:pt x="0" y="3276"/>
                  </a:lnTo>
                  <a:lnTo>
                    <a:pt x="0" y="11353"/>
                  </a:lnTo>
                  <a:lnTo>
                    <a:pt x="3276" y="14617"/>
                  </a:lnTo>
                  <a:lnTo>
                    <a:pt x="11341" y="14617"/>
                  </a:lnTo>
                  <a:lnTo>
                    <a:pt x="14617" y="11353"/>
                  </a:lnTo>
                  <a:lnTo>
                    <a:pt x="14617" y="7315"/>
                  </a:lnTo>
                  <a:lnTo>
                    <a:pt x="14617" y="3276"/>
                  </a:lnTo>
                  <a:lnTo>
                    <a:pt x="113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308"/>
            <p:cNvSpPr/>
            <p:nvPr/>
          </p:nvSpPr>
          <p:spPr>
            <a:xfrm>
              <a:off x="3529457" y="5706478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39" h="15239">
                  <a:moveTo>
                    <a:pt x="14617" y="7315"/>
                  </a:moveTo>
                  <a:lnTo>
                    <a:pt x="14617" y="11353"/>
                  </a:lnTo>
                  <a:lnTo>
                    <a:pt x="11341" y="14617"/>
                  </a:lnTo>
                  <a:lnTo>
                    <a:pt x="7302" y="14617"/>
                  </a:lnTo>
                  <a:lnTo>
                    <a:pt x="3276" y="14617"/>
                  </a:lnTo>
                  <a:lnTo>
                    <a:pt x="0" y="11353"/>
                  </a:lnTo>
                  <a:lnTo>
                    <a:pt x="0" y="7315"/>
                  </a:lnTo>
                  <a:lnTo>
                    <a:pt x="0" y="3276"/>
                  </a:lnTo>
                  <a:lnTo>
                    <a:pt x="3276" y="0"/>
                  </a:lnTo>
                  <a:lnTo>
                    <a:pt x="7302" y="0"/>
                  </a:lnTo>
                  <a:lnTo>
                    <a:pt x="11341" y="0"/>
                  </a:lnTo>
                  <a:lnTo>
                    <a:pt x="14617" y="3276"/>
                  </a:lnTo>
                  <a:lnTo>
                    <a:pt x="14617" y="731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309"/>
            <p:cNvSpPr/>
            <p:nvPr/>
          </p:nvSpPr>
          <p:spPr>
            <a:xfrm>
              <a:off x="5458180" y="5509539"/>
              <a:ext cx="25400" cy="661670"/>
            </a:xfrm>
            <a:custGeom>
              <a:avLst/>
              <a:gdLst/>
              <a:ahLst/>
              <a:cxnLst/>
              <a:rect l="l" t="t" r="r" b="b"/>
              <a:pathLst>
                <a:path w="25400" h="661670">
                  <a:moveTo>
                    <a:pt x="25400" y="0"/>
                  </a:moveTo>
                  <a:lnTo>
                    <a:pt x="0" y="0"/>
                  </a:lnTo>
                  <a:lnTo>
                    <a:pt x="0" y="661466"/>
                  </a:lnTo>
                  <a:lnTo>
                    <a:pt x="25400" y="661466"/>
                  </a:lnTo>
                  <a:lnTo>
                    <a:pt x="2540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10"/>
            <p:cNvSpPr/>
            <p:nvPr/>
          </p:nvSpPr>
          <p:spPr>
            <a:xfrm>
              <a:off x="5458180" y="5509539"/>
              <a:ext cx="25400" cy="661670"/>
            </a:xfrm>
            <a:custGeom>
              <a:avLst/>
              <a:gdLst/>
              <a:ahLst/>
              <a:cxnLst/>
              <a:rect l="l" t="t" r="r" b="b"/>
              <a:pathLst>
                <a:path w="25400" h="661670">
                  <a:moveTo>
                    <a:pt x="25400" y="661466"/>
                  </a:moveTo>
                  <a:lnTo>
                    <a:pt x="0" y="661466"/>
                  </a:lnTo>
                  <a:lnTo>
                    <a:pt x="0" y="0"/>
                  </a:lnTo>
                  <a:lnTo>
                    <a:pt x="25400" y="0"/>
                  </a:lnTo>
                  <a:lnTo>
                    <a:pt x="25400" y="66146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11"/>
            <p:cNvSpPr/>
            <p:nvPr/>
          </p:nvSpPr>
          <p:spPr>
            <a:xfrm>
              <a:off x="5451830" y="5487377"/>
              <a:ext cx="38100" cy="22225"/>
            </a:xfrm>
            <a:custGeom>
              <a:avLst/>
              <a:gdLst/>
              <a:ahLst/>
              <a:cxnLst/>
              <a:rect l="l" t="t" r="r" b="b"/>
              <a:pathLst>
                <a:path w="38100" h="22225">
                  <a:moveTo>
                    <a:pt x="37693" y="0"/>
                  </a:moveTo>
                  <a:lnTo>
                    <a:pt x="0" y="0"/>
                  </a:lnTo>
                  <a:lnTo>
                    <a:pt x="0" y="22161"/>
                  </a:lnTo>
                  <a:lnTo>
                    <a:pt x="37693" y="22161"/>
                  </a:lnTo>
                  <a:lnTo>
                    <a:pt x="37693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312"/>
            <p:cNvSpPr/>
            <p:nvPr/>
          </p:nvSpPr>
          <p:spPr>
            <a:xfrm>
              <a:off x="5451830" y="5487377"/>
              <a:ext cx="38100" cy="22225"/>
            </a:xfrm>
            <a:custGeom>
              <a:avLst/>
              <a:gdLst/>
              <a:ahLst/>
              <a:cxnLst/>
              <a:rect l="l" t="t" r="r" b="b"/>
              <a:pathLst>
                <a:path w="38100" h="22225">
                  <a:moveTo>
                    <a:pt x="37693" y="0"/>
                  </a:moveTo>
                  <a:lnTo>
                    <a:pt x="0" y="0"/>
                  </a:lnTo>
                  <a:lnTo>
                    <a:pt x="0" y="22161"/>
                  </a:lnTo>
                  <a:lnTo>
                    <a:pt x="37693" y="22161"/>
                  </a:lnTo>
                  <a:lnTo>
                    <a:pt x="37693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3" name="object 313"/>
            <p:cNvSpPr/>
            <p:nvPr/>
          </p:nvSpPr>
          <p:spPr>
            <a:xfrm>
              <a:off x="5487378" y="5490578"/>
              <a:ext cx="14604" cy="15240"/>
            </a:xfrm>
            <a:custGeom>
              <a:avLst/>
              <a:gdLst/>
              <a:ahLst/>
              <a:cxnLst/>
              <a:rect l="l" t="t" r="r" b="b"/>
              <a:pathLst>
                <a:path w="14604" h="15239">
                  <a:moveTo>
                    <a:pt x="11341" y="0"/>
                  </a:moveTo>
                  <a:lnTo>
                    <a:pt x="3263" y="0"/>
                  </a:lnTo>
                  <a:lnTo>
                    <a:pt x="0" y="3276"/>
                  </a:lnTo>
                  <a:lnTo>
                    <a:pt x="0" y="11353"/>
                  </a:lnTo>
                  <a:lnTo>
                    <a:pt x="3263" y="14617"/>
                  </a:lnTo>
                  <a:lnTo>
                    <a:pt x="11341" y="14617"/>
                  </a:lnTo>
                  <a:lnTo>
                    <a:pt x="14604" y="11353"/>
                  </a:lnTo>
                  <a:lnTo>
                    <a:pt x="14604" y="7315"/>
                  </a:lnTo>
                  <a:lnTo>
                    <a:pt x="14604" y="3276"/>
                  </a:lnTo>
                  <a:lnTo>
                    <a:pt x="113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4" name="object 314"/>
            <p:cNvSpPr/>
            <p:nvPr/>
          </p:nvSpPr>
          <p:spPr>
            <a:xfrm>
              <a:off x="5487378" y="5490578"/>
              <a:ext cx="14604" cy="15240"/>
            </a:xfrm>
            <a:custGeom>
              <a:avLst/>
              <a:gdLst/>
              <a:ahLst/>
              <a:cxnLst/>
              <a:rect l="l" t="t" r="r" b="b"/>
              <a:pathLst>
                <a:path w="14604" h="15239">
                  <a:moveTo>
                    <a:pt x="14604" y="7315"/>
                  </a:moveTo>
                  <a:lnTo>
                    <a:pt x="14604" y="11353"/>
                  </a:lnTo>
                  <a:lnTo>
                    <a:pt x="11341" y="14617"/>
                  </a:lnTo>
                  <a:lnTo>
                    <a:pt x="7315" y="14617"/>
                  </a:lnTo>
                  <a:lnTo>
                    <a:pt x="3263" y="14617"/>
                  </a:lnTo>
                  <a:lnTo>
                    <a:pt x="0" y="11353"/>
                  </a:lnTo>
                  <a:lnTo>
                    <a:pt x="0" y="7315"/>
                  </a:lnTo>
                  <a:lnTo>
                    <a:pt x="0" y="3276"/>
                  </a:lnTo>
                  <a:lnTo>
                    <a:pt x="3263" y="0"/>
                  </a:lnTo>
                  <a:lnTo>
                    <a:pt x="7315" y="0"/>
                  </a:lnTo>
                  <a:lnTo>
                    <a:pt x="11341" y="0"/>
                  </a:lnTo>
                  <a:lnTo>
                    <a:pt x="14604" y="3276"/>
                  </a:lnTo>
                  <a:lnTo>
                    <a:pt x="14604" y="731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315"/>
            <p:cNvSpPr/>
            <p:nvPr/>
          </p:nvSpPr>
          <p:spPr>
            <a:xfrm>
              <a:off x="4471809" y="5674652"/>
              <a:ext cx="25400" cy="606425"/>
            </a:xfrm>
            <a:custGeom>
              <a:avLst/>
              <a:gdLst/>
              <a:ahLst/>
              <a:cxnLst/>
              <a:rect l="l" t="t" r="r" b="b"/>
              <a:pathLst>
                <a:path w="25400" h="606425">
                  <a:moveTo>
                    <a:pt x="25400" y="0"/>
                  </a:moveTo>
                  <a:lnTo>
                    <a:pt x="0" y="0"/>
                  </a:lnTo>
                  <a:lnTo>
                    <a:pt x="0" y="606425"/>
                  </a:lnTo>
                  <a:lnTo>
                    <a:pt x="25400" y="606425"/>
                  </a:lnTo>
                  <a:lnTo>
                    <a:pt x="2540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316"/>
            <p:cNvSpPr/>
            <p:nvPr/>
          </p:nvSpPr>
          <p:spPr>
            <a:xfrm>
              <a:off x="4471809" y="5674652"/>
              <a:ext cx="25400" cy="606425"/>
            </a:xfrm>
            <a:custGeom>
              <a:avLst/>
              <a:gdLst/>
              <a:ahLst/>
              <a:cxnLst/>
              <a:rect l="l" t="t" r="r" b="b"/>
              <a:pathLst>
                <a:path w="25400" h="606425">
                  <a:moveTo>
                    <a:pt x="25400" y="606425"/>
                  </a:moveTo>
                  <a:lnTo>
                    <a:pt x="0" y="606425"/>
                  </a:lnTo>
                  <a:lnTo>
                    <a:pt x="0" y="0"/>
                  </a:lnTo>
                  <a:lnTo>
                    <a:pt x="25400" y="0"/>
                  </a:lnTo>
                  <a:lnTo>
                    <a:pt x="25400" y="60642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317"/>
            <p:cNvSpPr/>
            <p:nvPr/>
          </p:nvSpPr>
          <p:spPr>
            <a:xfrm>
              <a:off x="4465459" y="5652490"/>
              <a:ext cx="38100" cy="22225"/>
            </a:xfrm>
            <a:custGeom>
              <a:avLst/>
              <a:gdLst/>
              <a:ahLst/>
              <a:cxnLst/>
              <a:rect l="l" t="t" r="r" b="b"/>
              <a:pathLst>
                <a:path w="38100" h="22225">
                  <a:moveTo>
                    <a:pt x="37693" y="0"/>
                  </a:moveTo>
                  <a:lnTo>
                    <a:pt x="0" y="0"/>
                  </a:lnTo>
                  <a:lnTo>
                    <a:pt x="0" y="22161"/>
                  </a:lnTo>
                  <a:lnTo>
                    <a:pt x="37693" y="22161"/>
                  </a:lnTo>
                  <a:lnTo>
                    <a:pt x="37693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318"/>
            <p:cNvSpPr/>
            <p:nvPr/>
          </p:nvSpPr>
          <p:spPr>
            <a:xfrm>
              <a:off x="4465459" y="5652490"/>
              <a:ext cx="38100" cy="22225"/>
            </a:xfrm>
            <a:custGeom>
              <a:avLst/>
              <a:gdLst/>
              <a:ahLst/>
              <a:cxnLst/>
              <a:rect l="l" t="t" r="r" b="b"/>
              <a:pathLst>
                <a:path w="38100" h="22225">
                  <a:moveTo>
                    <a:pt x="37693" y="0"/>
                  </a:moveTo>
                  <a:lnTo>
                    <a:pt x="0" y="0"/>
                  </a:lnTo>
                  <a:lnTo>
                    <a:pt x="0" y="22161"/>
                  </a:lnTo>
                  <a:lnTo>
                    <a:pt x="37693" y="22161"/>
                  </a:lnTo>
                  <a:lnTo>
                    <a:pt x="37693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9" name="object 319"/>
            <p:cNvSpPr/>
            <p:nvPr/>
          </p:nvSpPr>
          <p:spPr>
            <a:xfrm>
              <a:off x="4501019" y="5655691"/>
              <a:ext cx="14604" cy="15240"/>
            </a:xfrm>
            <a:custGeom>
              <a:avLst/>
              <a:gdLst/>
              <a:ahLst/>
              <a:cxnLst/>
              <a:rect l="l" t="t" r="r" b="b"/>
              <a:pathLst>
                <a:path w="14604" h="15239">
                  <a:moveTo>
                    <a:pt x="11328" y="0"/>
                  </a:moveTo>
                  <a:lnTo>
                    <a:pt x="3251" y="0"/>
                  </a:lnTo>
                  <a:lnTo>
                    <a:pt x="0" y="3276"/>
                  </a:lnTo>
                  <a:lnTo>
                    <a:pt x="0" y="11353"/>
                  </a:lnTo>
                  <a:lnTo>
                    <a:pt x="3251" y="14617"/>
                  </a:lnTo>
                  <a:lnTo>
                    <a:pt x="11328" y="14617"/>
                  </a:lnTo>
                  <a:lnTo>
                    <a:pt x="14604" y="11353"/>
                  </a:lnTo>
                  <a:lnTo>
                    <a:pt x="14604" y="7315"/>
                  </a:lnTo>
                  <a:lnTo>
                    <a:pt x="14604" y="3276"/>
                  </a:lnTo>
                  <a:lnTo>
                    <a:pt x="113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0" name="object 320"/>
            <p:cNvSpPr/>
            <p:nvPr/>
          </p:nvSpPr>
          <p:spPr>
            <a:xfrm>
              <a:off x="4501019" y="5655691"/>
              <a:ext cx="14604" cy="15240"/>
            </a:xfrm>
            <a:custGeom>
              <a:avLst/>
              <a:gdLst/>
              <a:ahLst/>
              <a:cxnLst/>
              <a:rect l="l" t="t" r="r" b="b"/>
              <a:pathLst>
                <a:path w="14604" h="15239">
                  <a:moveTo>
                    <a:pt x="14604" y="7315"/>
                  </a:moveTo>
                  <a:lnTo>
                    <a:pt x="14604" y="11353"/>
                  </a:lnTo>
                  <a:lnTo>
                    <a:pt x="11328" y="14617"/>
                  </a:lnTo>
                  <a:lnTo>
                    <a:pt x="7289" y="14617"/>
                  </a:lnTo>
                  <a:lnTo>
                    <a:pt x="3251" y="14617"/>
                  </a:lnTo>
                  <a:lnTo>
                    <a:pt x="0" y="11353"/>
                  </a:lnTo>
                  <a:lnTo>
                    <a:pt x="0" y="7315"/>
                  </a:lnTo>
                  <a:lnTo>
                    <a:pt x="0" y="3276"/>
                  </a:lnTo>
                  <a:lnTo>
                    <a:pt x="3251" y="0"/>
                  </a:lnTo>
                  <a:lnTo>
                    <a:pt x="7289" y="0"/>
                  </a:lnTo>
                  <a:lnTo>
                    <a:pt x="11328" y="0"/>
                  </a:lnTo>
                  <a:lnTo>
                    <a:pt x="14604" y="3276"/>
                  </a:lnTo>
                  <a:lnTo>
                    <a:pt x="14604" y="731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321"/>
            <p:cNvSpPr/>
            <p:nvPr/>
          </p:nvSpPr>
          <p:spPr>
            <a:xfrm>
              <a:off x="3505771" y="5571147"/>
              <a:ext cx="1971039" cy="254000"/>
            </a:xfrm>
            <a:custGeom>
              <a:avLst/>
              <a:gdLst/>
              <a:ahLst/>
              <a:cxnLst/>
              <a:rect l="l" t="t" r="r" b="b"/>
              <a:pathLst>
                <a:path w="1971039" h="254000">
                  <a:moveTo>
                    <a:pt x="0" y="236474"/>
                  </a:moveTo>
                  <a:lnTo>
                    <a:pt x="40491" y="243176"/>
                  </a:lnTo>
                  <a:lnTo>
                    <a:pt x="85150" y="248178"/>
                  </a:lnTo>
                  <a:lnTo>
                    <a:pt x="133441" y="251562"/>
                  </a:lnTo>
                  <a:lnTo>
                    <a:pt x="184833" y="253413"/>
                  </a:lnTo>
                  <a:lnTo>
                    <a:pt x="238790" y="253811"/>
                  </a:lnTo>
                  <a:lnTo>
                    <a:pt x="294779" y="252841"/>
                  </a:lnTo>
                  <a:lnTo>
                    <a:pt x="352266" y="250585"/>
                  </a:lnTo>
                  <a:lnTo>
                    <a:pt x="410718" y="247125"/>
                  </a:lnTo>
                  <a:lnTo>
                    <a:pt x="469602" y="242545"/>
                  </a:lnTo>
                  <a:lnTo>
                    <a:pt x="528382" y="236928"/>
                  </a:lnTo>
                  <a:lnTo>
                    <a:pt x="586526" y="230356"/>
                  </a:lnTo>
                  <a:lnTo>
                    <a:pt x="643501" y="222912"/>
                  </a:lnTo>
                  <a:lnTo>
                    <a:pt x="698771" y="214679"/>
                  </a:lnTo>
                  <a:lnTo>
                    <a:pt x="751804" y="205740"/>
                  </a:lnTo>
                  <a:lnTo>
                    <a:pt x="802066" y="196178"/>
                  </a:lnTo>
                  <a:lnTo>
                    <a:pt x="849024" y="186075"/>
                  </a:lnTo>
                  <a:lnTo>
                    <a:pt x="892142" y="175515"/>
                  </a:lnTo>
                  <a:lnTo>
                    <a:pt x="930889" y="164579"/>
                  </a:lnTo>
                  <a:lnTo>
                    <a:pt x="964730" y="153352"/>
                  </a:lnTo>
                  <a:lnTo>
                    <a:pt x="999867" y="156473"/>
                  </a:lnTo>
                  <a:lnTo>
                    <a:pt x="1040524" y="157513"/>
                  </a:lnTo>
                  <a:lnTo>
                    <a:pt x="1086045" y="156631"/>
                  </a:lnTo>
                  <a:lnTo>
                    <a:pt x="1135778" y="153982"/>
                  </a:lnTo>
                  <a:lnTo>
                    <a:pt x="1189067" y="149725"/>
                  </a:lnTo>
                  <a:lnTo>
                    <a:pt x="1245258" y="144018"/>
                  </a:lnTo>
                  <a:lnTo>
                    <a:pt x="1303699" y="137018"/>
                  </a:lnTo>
                  <a:lnTo>
                    <a:pt x="1363734" y="128881"/>
                  </a:lnTo>
                  <a:lnTo>
                    <a:pt x="1424709" y="119767"/>
                  </a:lnTo>
                  <a:lnTo>
                    <a:pt x="1485971" y="109832"/>
                  </a:lnTo>
                  <a:lnTo>
                    <a:pt x="1546865" y="99234"/>
                  </a:lnTo>
                  <a:lnTo>
                    <a:pt x="1606738" y="88131"/>
                  </a:lnTo>
                  <a:lnTo>
                    <a:pt x="1664935" y="76679"/>
                  </a:lnTo>
                  <a:lnTo>
                    <a:pt x="1720802" y="65036"/>
                  </a:lnTo>
                  <a:lnTo>
                    <a:pt x="1773686" y="53361"/>
                  </a:lnTo>
                  <a:lnTo>
                    <a:pt x="1822932" y="41810"/>
                  </a:lnTo>
                  <a:lnTo>
                    <a:pt x="1867886" y="30541"/>
                  </a:lnTo>
                  <a:lnTo>
                    <a:pt x="1907894" y="19711"/>
                  </a:lnTo>
                  <a:lnTo>
                    <a:pt x="1942301" y="9478"/>
                  </a:lnTo>
                  <a:lnTo>
                    <a:pt x="1970455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322"/>
            <p:cNvSpPr/>
            <p:nvPr/>
          </p:nvSpPr>
          <p:spPr>
            <a:xfrm>
              <a:off x="3887025" y="3398291"/>
              <a:ext cx="22860" cy="65405"/>
            </a:xfrm>
            <a:custGeom>
              <a:avLst/>
              <a:gdLst/>
              <a:ahLst/>
              <a:cxnLst/>
              <a:rect l="l" t="t" r="r" b="b"/>
              <a:pathLst>
                <a:path w="22860" h="65404">
                  <a:moveTo>
                    <a:pt x="0" y="65011"/>
                  </a:moveTo>
                  <a:lnTo>
                    <a:pt x="22656" y="0"/>
                  </a:lnTo>
                </a:path>
              </a:pathLst>
            </a:custGeom>
            <a:ln w="9525">
              <a:solidFill>
                <a:srgbClr val="6E707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3" name="object 323"/>
            <p:cNvSpPr/>
            <p:nvPr/>
          </p:nvSpPr>
          <p:spPr>
            <a:xfrm>
              <a:off x="3804513" y="3463302"/>
              <a:ext cx="82550" cy="236854"/>
            </a:xfrm>
            <a:custGeom>
              <a:avLst/>
              <a:gdLst/>
              <a:ahLst/>
              <a:cxnLst/>
              <a:rect l="l" t="t" r="r" b="b"/>
              <a:pathLst>
                <a:path w="82550" h="236854">
                  <a:moveTo>
                    <a:pt x="0" y="236740"/>
                  </a:moveTo>
                  <a:lnTo>
                    <a:pt x="82511" y="0"/>
                  </a:lnTo>
                </a:path>
              </a:pathLst>
            </a:custGeom>
            <a:ln w="952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4" name="object 324"/>
            <p:cNvSpPr/>
            <p:nvPr/>
          </p:nvSpPr>
          <p:spPr>
            <a:xfrm>
              <a:off x="4919929" y="3408349"/>
              <a:ext cx="17780" cy="50800"/>
            </a:xfrm>
            <a:custGeom>
              <a:avLst/>
              <a:gdLst/>
              <a:ahLst/>
              <a:cxnLst/>
              <a:rect l="l" t="t" r="r" b="b"/>
              <a:pathLst>
                <a:path w="17779" h="50800">
                  <a:moveTo>
                    <a:pt x="0" y="50711"/>
                  </a:moveTo>
                  <a:lnTo>
                    <a:pt x="17525" y="0"/>
                  </a:lnTo>
                </a:path>
              </a:pathLst>
            </a:custGeom>
            <a:ln w="9525">
              <a:solidFill>
                <a:srgbClr val="6E707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5" name="object 325"/>
            <p:cNvSpPr/>
            <p:nvPr/>
          </p:nvSpPr>
          <p:spPr>
            <a:xfrm>
              <a:off x="4833213" y="3459060"/>
              <a:ext cx="86995" cy="251460"/>
            </a:xfrm>
            <a:custGeom>
              <a:avLst/>
              <a:gdLst/>
              <a:ahLst/>
              <a:cxnLst/>
              <a:rect l="l" t="t" r="r" b="b"/>
              <a:pathLst>
                <a:path w="86995" h="251460">
                  <a:moveTo>
                    <a:pt x="0" y="251040"/>
                  </a:moveTo>
                  <a:lnTo>
                    <a:pt x="86715" y="0"/>
                  </a:lnTo>
                </a:path>
              </a:pathLst>
            </a:custGeom>
            <a:ln w="952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6" name="object 326"/>
            <p:cNvSpPr/>
            <p:nvPr/>
          </p:nvSpPr>
          <p:spPr>
            <a:xfrm>
              <a:off x="5778588" y="5740984"/>
              <a:ext cx="147955" cy="0"/>
            </a:xfrm>
            <a:custGeom>
              <a:avLst/>
              <a:gdLst/>
              <a:ahLst/>
              <a:cxnLst/>
              <a:rect l="l" t="t" r="r" b="b"/>
              <a:pathLst>
                <a:path w="147954">
                  <a:moveTo>
                    <a:pt x="0" y="0"/>
                  </a:moveTo>
                  <a:lnTo>
                    <a:pt x="147345" y="0"/>
                  </a:lnTo>
                </a:path>
              </a:pathLst>
            </a:custGeom>
            <a:ln w="9525">
              <a:solidFill>
                <a:srgbClr val="6E707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327"/>
            <p:cNvSpPr/>
            <p:nvPr/>
          </p:nvSpPr>
          <p:spPr>
            <a:xfrm>
              <a:off x="5519940" y="5740984"/>
              <a:ext cx="259079" cy="0"/>
            </a:xfrm>
            <a:custGeom>
              <a:avLst/>
              <a:gdLst/>
              <a:ahLst/>
              <a:cxnLst/>
              <a:rect l="l" t="t" r="r" b="b"/>
              <a:pathLst>
                <a:path w="259079">
                  <a:moveTo>
                    <a:pt x="0" y="0"/>
                  </a:moveTo>
                  <a:lnTo>
                    <a:pt x="258648" y="0"/>
                  </a:lnTo>
                </a:path>
              </a:pathLst>
            </a:custGeom>
            <a:ln w="9525">
              <a:solidFill>
                <a:srgbClr val="E8E9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28"/>
            <p:cNvSpPr/>
            <p:nvPr/>
          </p:nvSpPr>
          <p:spPr>
            <a:xfrm>
              <a:off x="5778588" y="5308473"/>
              <a:ext cx="147955" cy="0"/>
            </a:xfrm>
            <a:custGeom>
              <a:avLst/>
              <a:gdLst/>
              <a:ahLst/>
              <a:cxnLst/>
              <a:rect l="l" t="t" r="r" b="b"/>
              <a:pathLst>
                <a:path w="147954">
                  <a:moveTo>
                    <a:pt x="0" y="0"/>
                  </a:moveTo>
                  <a:lnTo>
                    <a:pt x="147345" y="0"/>
                  </a:lnTo>
                </a:path>
              </a:pathLst>
            </a:custGeom>
            <a:ln w="9525">
              <a:solidFill>
                <a:srgbClr val="6E707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29"/>
            <p:cNvSpPr/>
            <p:nvPr/>
          </p:nvSpPr>
          <p:spPr>
            <a:xfrm>
              <a:off x="5637898" y="5308473"/>
              <a:ext cx="140970" cy="0"/>
            </a:xfrm>
            <a:custGeom>
              <a:avLst/>
              <a:gdLst/>
              <a:ahLst/>
              <a:cxnLst/>
              <a:rect l="l" t="t" r="r" b="b"/>
              <a:pathLst>
                <a:path w="140970">
                  <a:moveTo>
                    <a:pt x="0" y="0"/>
                  </a:moveTo>
                  <a:lnTo>
                    <a:pt x="140690" y="0"/>
                  </a:lnTo>
                </a:path>
              </a:pathLst>
            </a:custGeom>
            <a:ln w="9525">
              <a:solidFill>
                <a:srgbClr val="E8E9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0" name="object 330"/>
          <p:cNvSpPr txBox="1"/>
          <p:nvPr/>
        </p:nvSpPr>
        <p:spPr>
          <a:xfrm>
            <a:off x="5582061" y="532535"/>
            <a:ext cx="202247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-5" dirty="0">
                <a:solidFill>
                  <a:srgbClr val="171514"/>
                </a:solidFill>
                <a:latin typeface="Tahoma"/>
                <a:cs typeface="Tahoma"/>
              </a:rPr>
              <a:t>Sobretensiones</a:t>
            </a:r>
            <a:r>
              <a:rPr sz="90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90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 err="1">
                <a:solidFill>
                  <a:srgbClr val="171514"/>
                </a:solidFill>
                <a:latin typeface="Tahoma"/>
                <a:cs typeface="Tahoma"/>
              </a:rPr>
              <a:t>otros</a:t>
            </a:r>
            <a:r>
              <a:rPr sz="90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-5" dirty="0" err="1" smtClean="0">
                <a:solidFill>
                  <a:srgbClr val="171514"/>
                </a:solidFill>
                <a:latin typeface="Tahoma"/>
                <a:cs typeface="Tahoma"/>
              </a:rPr>
              <a:t>servicios</a:t>
            </a:r>
            <a:r>
              <a:rPr lang="es-ES" sz="9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9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331" name="object 331"/>
          <p:cNvSpPr txBox="1"/>
          <p:nvPr/>
        </p:nvSpPr>
        <p:spPr>
          <a:xfrm>
            <a:off x="7777813" y="486814"/>
            <a:ext cx="5057775" cy="933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mayoría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daños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ocurren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eléctricas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ingresan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casa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huelgas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entrar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casa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través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eléctrico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igualmente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importante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observar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spc="30" dirty="0" err="1" smtClean="0">
                <a:solidFill>
                  <a:srgbClr val="171514"/>
                </a:solidFill>
                <a:latin typeface="Tahoma"/>
                <a:cs typeface="Tahoma"/>
              </a:rPr>
              <a:t>lineas</a:t>
            </a:r>
            <a:r>
              <a:rPr sz="900" b="1" spc="30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-5" dirty="0" err="1" smtClean="0">
                <a:solidFill>
                  <a:srgbClr val="171514"/>
                </a:solidFill>
                <a:latin typeface="Tahoma"/>
                <a:cs typeface="Tahoma"/>
              </a:rPr>
              <a:t>telefonicas</a:t>
            </a:r>
            <a:r>
              <a:rPr lang="es-ES" sz="9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spc="-5" dirty="0" smtClean="0">
                <a:solidFill>
                  <a:srgbClr val="171514"/>
                </a:solidFill>
                <a:latin typeface="Tahoma"/>
                <a:cs typeface="Tahoma"/>
              </a:rPr>
              <a:t>Cables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de </a:t>
            </a:r>
            <a:r>
              <a:rPr sz="900" b="1" dirty="0" err="1" smtClean="0">
                <a:solidFill>
                  <a:srgbClr val="171514"/>
                </a:solidFill>
                <a:latin typeface="Tahoma"/>
                <a:cs typeface="Tahoma"/>
              </a:rPr>
              <a:t>televisión</a:t>
            </a:r>
            <a:r>
              <a:rPr lang="es-ES" sz="9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conducir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eléctricas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casa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causando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daños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equipos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electrónicos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conectados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estas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líneas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332" name="object 332"/>
          <p:cNvSpPr txBox="1"/>
          <p:nvPr/>
        </p:nvSpPr>
        <p:spPr>
          <a:xfrm>
            <a:off x="7777891" y="1759596"/>
            <a:ext cx="4404995" cy="1648272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45"/>
              </a:spcBef>
            </a:pP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i="1" spc="15" dirty="0" err="1" smtClean="0">
                <a:solidFill>
                  <a:srgbClr val="171514"/>
                </a:solidFill>
                <a:latin typeface="Trebuchet MS"/>
                <a:cs typeface="Trebuchet MS"/>
              </a:rPr>
              <a:t>Código</a:t>
            </a:r>
            <a:r>
              <a:rPr sz="850" i="1" spc="15" dirty="0" smtClean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spc="-5" dirty="0">
                <a:solidFill>
                  <a:srgbClr val="171514"/>
                </a:solidFill>
                <a:latin typeface="Trebuchet MS"/>
                <a:cs typeface="Trebuchet MS"/>
              </a:rPr>
              <a:t>Eléctrico</a:t>
            </a:r>
            <a:r>
              <a:rPr sz="850" i="1" spc="-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spc="20" dirty="0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®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requiere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servicios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estén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conectados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unidos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juntos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propósito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reducir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incendios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golpes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peligro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caso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conductores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servicios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eléctricos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entren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contacto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conductores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comunicación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 dirty="0">
              <a:latin typeface="Microsoft Sans Serif"/>
              <a:cs typeface="Microsoft Sans Serif"/>
            </a:endParaRPr>
          </a:p>
          <a:p>
            <a:pPr marL="12700" marR="205104">
              <a:lnSpc>
                <a:spcPct val="141200"/>
              </a:lnSpc>
            </a:pP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embargo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protegerá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eléctricos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electrónicos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sensibles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equipo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ubicado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dentro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casa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300" dirty="0">
              <a:latin typeface="Microsoft Sans Serif"/>
              <a:cs typeface="Microsoft Sans Serif"/>
            </a:endParaRPr>
          </a:p>
          <a:p>
            <a:pPr marL="538480">
              <a:spcBef>
                <a:spcPts val="5"/>
              </a:spcBef>
            </a:pPr>
            <a:r>
              <a:rPr sz="8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Línea</a:t>
            </a:r>
            <a:r>
              <a:rPr sz="8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Telefónica</a:t>
            </a:r>
            <a:r>
              <a:rPr sz="8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8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Servicio</a:t>
            </a:r>
            <a:r>
              <a:rPr sz="8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Eléctrico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333" name="object 333"/>
          <p:cNvSpPr txBox="1"/>
          <p:nvPr/>
        </p:nvSpPr>
        <p:spPr>
          <a:xfrm>
            <a:off x="11046970" y="5289703"/>
            <a:ext cx="497840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Televisión</a:t>
            </a:r>
            <a:r>
              <a:rPr sz="4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por</a:t>
            </a:r>
            <a:r>
              <a:rPr sz="4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cable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334" name="object 334"/>
          <p:cNvSpPr txBox="1"/>
          <p:nvPr/>
        </p:nvSpPr>
        <p:spPr>
          <a:xfrm>
            <a:off x="11046970" y="5593232"/>
            <a:ext cx="78359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700"/>
              </a:lnSpc>
              <a:spcBef>
                <a:spcPts val="100"/>
              </a:spcBef>
            </a:pPr>
            <a:r>
              <a:rPr sz="750" dirty="0">
                <a:solidFill>
                  <a:srgbClr val="0B0806"/>
                </a:solidFill>
                <a:latin typeface="Microsoft Sans Serif"/>
                <a:cs typeface="Microsoft Sans Serif"/>
              </a:rPr>
              <a:t>Servicios</a:t>
            </a:r>
            <a:r>
              <a:rPr sz="7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dirty="0">
                <a:solidFill>
                  <a:srgbClr val="0B0806"/>
                </a:solidFill>
                <a:latin typeface="Microsoft Sans Serif"/>
                <a:cs typeface="Microsoft Sans Serif"/>
              </a:rPr>
              <a:t>a</a:t>
            </a:r>
            <a:r>
              <a:rPr sz="75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0B0806"/>
                </a:solidFill>
                <a:latin typeface="Microsoft Sans Serif"/>
                <a:cs typeface="Microsoft Sans Serif"/>
              </a:rPr>
              <a:t>Tierra</a:t>
            </a:r>
            <a:r>
              <a:rPr lang="es-ES" sz="750" spc="15" dirty="0" smtClean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 smtClean="0">
                <a:solidFill>
                  <a:srgbClr val="0B0806"/>
                </a:solidFill>
                <a:latin typeface="Microsoft Sans Serif"/>
                <a:cs typeface="Microsoft Sans Serif"/>
              </a:rPr>
              <a:t>y</a:t>
            </a:r>
            <a:r>
              <a:rPr sz="750" spc="-15" dirty="0" smtClean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unidos</a:t>
            </a:r>
            <a:endParaRPr sz="750" dirty="0">
              <a:latin typeface="Microsoft Sans Serif"/>
              <a:cs typeface="Microsoft Sans Serif"/>
            </a:endParaRPr>
          </a:p>
        </p:txBody>
      </p:sp>
      <p:sp>
        <p:nvSpPr>
          <p:cNvPr id="335" name="object 335"/>
          <p:cNvSpPr txBox="1"/>
          <p:nvPr/>
        </p:nvSpPr>
        <p:spPr>
          <a:xfrm>
            <a:off x="5581651" y="9536430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24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67256" y="4737100"/>
            <a:ext cx="4320540" cy="4343400"/>
            <a:chOff x="2912656" y="4737100"/>
            <a:chExt cx="4320540" cy="4343400"/>
          </a:xfrm>
        </p:grpSpPr>
        <p:sp>
          <p:nvSpPr>
            <p:cNvPr id="3" name="object 3"/>
            <p:cNvSpPr/>
            <p:nvPr/>
          </p:nvSpPr>
          <p:spPr>
            <a:xfrm>
              <a:off x="2919006" y="4743450"/>
              <a:ext cx="4307840" cy="4330700"/>
            </a:xfrm>
            <a:custGeom>
              <a:avLst/>
              <a:gdLst/>
              <a:ahLst/>
              <a:cxnLst/>
              <a:rect l="l" t="t" r="r" b="b"/>
              <a:pathLst>
                <a:path w="4307840" h="4330700">
                  <a:moveTo>
                    <a:pt x="4307293" y="0"/>
                  </a:moveTo>
                  <a:lnTo>
                    <a:pt x="0" y="0"/>
                  </a:lnTo>
                  <a:lnTo>
                    <a:pt x="0" y="4330700"/>
                  </a:lnTo>
                  <a:lnTo>
                    <a:pt x="4307293" y="4330700"/>
                  </a:lnTo>
                  <a:lnTo>
                    <a:pt x="4307293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19006" y="4743450"/>
              <a:ext cx="4307840" cy="4330700"/>
            </a:xfrm>
            <a:custGeom>
              <a:avLst/>
              <a:gdLst/>
              <a:ahLst/>
              <a:cxnLst/>
              <a:rect l="l" t="t" r="r" b="b"/>
              <a:pathLst>
                <a:path w="4307840" h="4330700">
                  <a:moveTo>
                    <a:pt x="0" y="0"/>
                  </a:moveTo>
                  <a:lnTo>
                    <a:pt x="0" y="4330700"/>
                  </a:lnTo>
                  <a:lnTo>
                    <a:pt x="4307293" y="4330700"/>
                  </a:lnTo>
                  <a:lnTo>
                    <a:pt x="4307293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D1D3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11679302" y="2777388"/>
            <a:ext cx="296545" cy="266700"/>
            <a:chOff x="6624701" y="2777388"/>
            <a:chExt cx="296545" cy="26670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72694" y="2804312"/>
              <a:ext cx="199389" cy="19936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6626072" y="2778760"/>
              <a:ext cx="294005" cy="264160"/>
            </a:xfrm>
            <a:custGeom>
              <a:avLst/>
              <a:gdLst/>
              <a:ahLst/>
              <a:cxnLst/>
              <a:rect l="l" t="t" r="r" b="b"/>
              <a:pathLst>
                <a:path w="294004" h="264160">
                  <a:moveTo>
                    <a:pt x="179666" y="0"/>
                  </a:moveTo>
                  <a:lnTo>
                    <a:pt x="146913" y="99491"/>
                  </a:lnTo>
                  <a:lnTo>
                    <a:pt x="114122" y="0"/>
                  </a:lnTo>
                  <a:lnTo>
                    <a:pt x="131686" y="102997"/>
                  </a:lnTo>
                  <a:lnTo>
                    <a:pt x="55600" y="26339"/>
                  </a:lnTo>
                  <a:lnTo>
                    <a:pt x="119392" y="111785"/>
                  </a:lnTo>
                  <a:lnTo>
                    <a:pt x="14643" y="73151"/>
                  </a:lnTo>
                  <a:lnTo>
                    <a:pt x="112382" y="124650"/>
                  </a:lnTo>
                  <a:lnTo>
                    <a:pt x="0" y="132257"/>
                  </a:lnTo>
                  <a:lnTo>
                    <a:pt x="112382" y="139293"/>
                  </a:lnTo>
                  <a:lnTo>
                    <a:pt x="14643" y="190779"/>
                  </a:lnTo>
                  <a:lnTo>
                    <a:pt x="119392" y="152158"/>
                  </a:lnTo>
                  <a:lnTo>
                    <a:pt x="55600" y="237591"/>
                  </a:lnTo>
                  <a:lnTo>
                    <a:pt x="131686" y="161531"/>
                  </a:lnTo>
                  <a:lnTo>
                    <a:pt x="114122" y="263918"/>
                  </a:lnTo>
                  <a:lnTo>
                    <a:pt x="146913" y="164452"/>
                  </a:lnTo>
                  <a:lnTo>
                    <a:pt x="179666" y="263918"/>
                  </a:lnTo>
                  <a:lnTo>
                    <a:pt x="162102" y="161531"/>
                  </a:lnTo>
                  <a:lnTo>
                    <a:pt x="238201" y="237591"/>
                  </a:lnTo>
                  <a:lnTo>
                    <a:pt x="174409" y="152158"/>
                  </a:lnTo>
                  <a:lnTo>
                    <a:pt x="279171" y="190779"/>
                  </a:lnTo>
                  <a:lnTo>
                    <a:pt x="181432" y="139293"/>
                  </a:lnTo>
                  <a:lnTo>
                    <a:pt x="293789" y="132257"/>
                  </a:lnTo>
                  <a:lnTo>
                    <a:pt x="181432" y="124650"/>
                  </a:lnTo>
                  <a:lnTo>
                    <a:pt x="279171" y="73151"/>
                  </a:lnTo>
                  <a:lnTo>
                    <a:pt x="174409" y="111785"/>
                  </a:lnTo>
                  <a:lnTo>
                    <a:pt x="238201" y="26339"/>
                  </a:lnTo>
                  <a:lnTo>
                    <a:pt x="162102" y="102997"/>
                  </a:lnTo>
                  <a:lnTo>
                    <a:pt x="179666" y="0"/>
                  </a:lnTo>
                  <a:close/>
                </a:path>
              </a:pathLst>
            </a:custGeom>
            <a:solidFill>
              <a:srgbClr val="CFD0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626072" y="2778760"/>
              <a:ext cx="294005" cy="264160"/>
            </a:xfrm>
            <a:custGeom>
              <a:avLst/>
              <a:gdLst/>
              <a:ahLst/>
              <a:cxnLst/>
              <a:rect l="l" t="t" r="r" b="b"/>
              <a:pathLst>
                <a:path w="294004" h="264160">
                  <a:moveTo>
                    <a:pt x="146913" y="99491"/>
                  </a:moveTo>
                  <a:lnTo>
                    <a:pt x="179666" y="0"/>
                  </a:lnTo>
                  <a:lnTo>
                    <a:pt x="162102" y="102997"/>
                  </a:lnTo>
                  <a:lnTo>
                    <a:pt x="238201" y="26339"/>
                  </a:lnTo>
                  <a:lnTo>
                    <a:pt x="174409" y="111785"/>
                  </a:lnTo>
                  <a:lnTo>
                    <a:pt x="279171" y="73151"/>
                  </a:lnTo>
                  <a:lnTo>
                    <a:pt x="181432" y="124650"/>
                  </a:lnTo>
                  <a:lnTo>
                    <a:pt x="293789" y="132257"/>
                  </a:lnTo>
                  <a:lnTo>
                    <a:pt x="181432" y="139293"/>
                  </a:lnTo>
                  <a:lnTo>
                    <a:pt x="279171" y="190779"/>
                  </a:lnTo>
                  <a:lnTo>
                    <a:pt x="174409" y="152158"/>
                  </a:lnTo>
                  <a:lnTo>
                    <a:pt x="238201" y="237591"/>
                  </a:lnTo>
                  <a:lnTo>
                    <a:pt x="162102" y="161531"/>
                  </a:lnTo>
                  <a:lnTo>
                    <a:pt x="179666" y="263918"/>
                  </a:lnTo>
                  <a:lnTo>
                    <a:pt x="146913" y="164452"/>
                  </a:lnTo>
                  <a:lnTo>
                    <a:pt x="114122" y="263918"/>
                  </a:lnTo>
                  <a:lnTo>
                    <a:pt x="131686" y="161531"/>
                  </a:lnTo>
                  <a:lnTo>
                    <a:pt x="55600" y="237591"/>
                  </a:lnTo>
                  <a:lnTo>
                    <a:pt x="119392" y="152158"/>
                  </a:lnTo>
                  <a:lnTo>
                    <a:pt x="14643" y="190779"/>
                  </a:lnTo>
                  <a:lnTo>
                    <a:pt x="112382" y="139293"/>
                  </a:lnTo>
                  <a:lnTo>
                    <a:pt x="0" y="132257"/>
                  </a:lnTo>
                  <a:lnTo>
                    <a:pt x="112382" y="124650"/>
                  </a:lnTo>
                  <a:lnTo>
                    <a:pt x="14643" y="73151"/>
                  </a:lnTo>
                  <a:lnTo>
                    <a:pt x="119392" y="111785"/>
                  </a:lnTo>
                  <a:lnTo>
                    <a:pt x="55600" y="26339"/>
                  </a:lnTo>
                  <a:lnTo>
                    <a:pt x="131686" y="102997"/>
                  </a:lnTo>
                  <a:lnTo>
                    <a:pt x="114122" y="0"/>
                  </a:lnTo>
                  <a:lnTo>
                    <a:pt x="146913" y="99491"/>
                  </a:lnTo>
                  <a:close/>
                </a:path>
              </a:pathLst>
            </a:custGeom>
            <a:ln w="3175">
              <a:solidFill>
                <a:srgbClr val="CFD0D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8540508" y="1788083"/>
            <a:ext cx="2858770" cy="2216150"/>
            <a:chOff x="3485908" y="1788083"/>
            <a:chExt cx="2858770" cy="2216150"/>
          </a:xfrm>
        </p:grpSpPr>
        <p:sp>
          <p:nvSpPr>
            <p:cNvPr id="10" name="object 10"/>
            <p:cNvSpPr/>
            <p:nvPr/>
          </p:nvSpPr>
          <p:spPr>
            <a:xfrm>
              <a:off x="3492258" y="1794433"/>
              <a:ext cx="2846070" cy="2203450"/>
            </a:xfrm>
            <a:custGeom>
              <a:avLst/>
              <a:gdLst/>
              <a:ahLst/>
              <a:cxnLst/>
              <a:rect l="l" t="t" r="r" b="b"/>
              <a:pathLst>
                <a:path w="2846070" h="2203450">
                  <a:moveTo>
                    <a:pt x="1423250" y="0"/>
                  </a:moveTo>
                  <a:lnTo>
                    <a:pt x="0" y="603935"/>
                  </a:lnTo>
                  <a:lnTo>
                    <a:pt x="292011" y="603935"/>
                  </a:lnTo>
                  <a:lnTo>
                    <a:pt x="292011" y="2203323"/>
                  </a:lnTo>
                  <a:lnTo>
                    <a:pt x="2553881" y="2203323"/>
                  </a:lnTo>
                  <a:lnTo>
                    <a:pt x="2553881" y="603935"/>
                  </a:lnTo>
                  <a:lnTo>
                    <a:pt x="2845904" y="603935"/>
                  </a:lnTo>
                  <a:lnTo>
                    <a:pt x="1423250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492258" y="1794433"/>
              <a:ext cx="2846070" cy="2203450"/>
            </a:xfrm>
            <a:custGeom>
              <a:avLst/>
              <a:gdLst/>
              <a:ahLst/>
              <a:cxnLst/>
              <a:rect l="l" t="t" r="r" b="b"/>
              <a:pathLst>
                <a:path w="2846070" h="2203450">
                  <a:moveTo>
                    <a:pt x="292011" y="603935"/>
                  </a:moveTo>
                  <a:lnTo>
                    <a:pt x="0" y="603935"/>
                  </a:lnTo>
                  <a:lnTo>
                    <a:pt x="1423250" y="0"/>
                  </a:lnTo>
                  <a:lnTo>
                    <a:pt x="2845904" y="603935"/>
                  </a:lnTo>
                  <a:lnTo>
                    <a:pt x="2553881" y="603935"/>
                  </a:lnTo>
                  <a:lnTo>
                    <a:pt x="2553881" y="2203323"/>
                  </a:lnTo>
                  <a:lnTo>
                    <a:pt x="292011" y="2203323"/>
                  </a:lnTo>
                  <a:lnTo>
                    <a:pt x="292011" y="603935"/>
                  </a:lnTo>
                  <a:close/>
                </a:path>
              </a:pathLst>
            </a:custGeom>
            <a:ln w="1269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174604" y="2937941"/>
              <a:ext cx="545465" cy="863600"/>
            </a:xfrm>
            <a:custGeom>
              <a:avLst/>
              <a:gdLst/>
              <a:ahLst/>
              <a:cxnLst/>
              <a:rect l="l" t="t" r="r" b="b"/>
              <a:pathLst>
                <a:path w="545464" h="863600">
                  <a:moveTo>
                    <a:pt x="545426" y="0"/>
                  </a:moveTo>
                  <a:lnTo>
                    <a:pt x="0" y="0"/>
                  </a:lnTo>
                  <a:lnTo>
                    <a:pt x="0" y="863193"/>
                  </a:lnTo>
                  <a:lnTo>
                    <a:pt x="545426" y="863193"/>
                  </a:lnTo>
                  <a:lnTo>
                    <a:pt x="545426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174604" y="2937941"/>
              <a:ext cx="545465" cy="863600"/>
            </a:xfrm>
            <a:custGeom>
              <a:avLst/>
              <a:gdLst/>
              <a:ahLst/>
              <a:cxnLst/>
              <a:rect l="l" t="t" r="r" b="b"/>
              <a:pathLst>
                <a:path w="545464" h="863600">
                  <a:moveTo>
                    <a:pt x="0" y="863193"/>
                  </a:moveTo>
                  <a:lnTo>
                    <a:pt x="545426" y="863193"/>
                  </a:lnTo>
                  <a:lnTo>
                    <a:pt x="545426" y="0"/>
                  </a:lnTo>
                  <a:lnTo>
                    <a:pt x="0" y="0"/>
                  </a:lnTo>
                  <a:lnTo>
                    <a:pt x="0" y="863193"/>
                  </a:lnTo>
                  <a:close/>
                </a:path>
              </a:pathLst>
            </a:custGeom>
            <a:ln w="1269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764441" y="2850222"/>
            <a:ext cx="122770" cy="122186"/>
          </a:xfrm>
          <a:prstGeom prst="rect">
            <a:avLst/>
          </a:prstGeom>
        </p:spPr>
      </p:pic>
      <p:grpSp>
        <p:nvGrpSpPr>
          <p:cNvPr id="15" name="object 15"/>
          <p:cNvGrpSpPr/>
          <p:nvPr/>
        </p:nvGrpSpPr>
        <p:grpSpPr>
          <a:xfrm>
            <a:off x="8954250" y="3196094"/>
            <a:ext cx="177165" cy="308610"/>
            <a:chOff x="3899649" y="3196094"/>
            <a:chExt cx="177165" cy="308610"/>
          </a:xfrm>
        </p:grpSpPr>
        <p:sp>
          <p:nvSpPr>
            <p:cNvPr id="16" name="object 16"/>
            <p:cNvSpPr/>
            <p:nvPr/>
          </p:nvSpPr>
          <p:spPr>
            <a:xfrm>
              <a:off x="3905999" y="3202444"/>
              <a:ext cx="164465" cy="295910"/>
            </a:xfrm>
            <a:custGeom>
              <a:avLst/>
              <a:gdLst/>
              <a:ahLst/>
              <a:cxnLst/>
              <a:rect l="l" t="t" r="r" b="b"/>
              <a:pathLst>
                <a:path w="164464" h="295910">
                  <a:moveTo>
                    <a:pt x="164452" y="0"/>
                  </a:moveTo>
                  <a:lnTo>
                    <a:pt x="0" y="0"/>
                  </a:lnTo>
                  <a:lnTo>
                    <a:pt x="0" y="295541"/>
                  </a:lnTo>
                  <a:lnTo>
                    <a:pt x="164452" y="295541"/>
                  </a:lnTo>
                  <a:lnTo>
                    <a:pt x="164452" y="0"/>
                  </a:lnTo>
                  <a:close/>
                </a:path>
              </a:pathLst>
            </a:custGeom>
            <a:solidFill>
              <a:srgbClr val="D8D9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905999" y="3202444"/>
              <a:ext cx="164465" cy="295910"/>
            </a:xfrm>
            <a:custGeom>
              <a:avLst/>
              <a:gdLst/>
              <a:ahLst/>
              <a:cxnLst/>
              <a:rect l="l" t="t" r="r" b="b"/>
              <a:pathLst>
                <a:path w="164464" h="295910">
                  <a:moveTo>
                    <a:pt x="0" y="295541"/>
                  </a:moveTo>
                  <a:lnTo>
                    <a:pt x="164452" y="295541"/>
                  </a:lnTo>
                  <a:lnTo>
                    <a:pt x="164452" y="0"/>
                  </a:lnTo>
                  <a:lnTo>
                    <a:pt x="0" y="0"/>
                  </a:lnTo>
                  <a:lnTo>
                    <a:pt x="0" y="295541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12012180" y="3497059"/>
            <a:ext cx="234950" cy="469900"/>
            <a:chOff x="6957580" y="3497059"/>
            <a:chExt cx="234950" cy="469900"/>
          </a:xfrm>
        </p:grpSpPr>
        <p:sp>
          <p:nvSpPr>
            <p:cNvPr id="19" name="object 19"/>
            <p:cNvSpPr/>
            <p:nvPr/>
          </p:nvSpPr>
          <p:spPr>
            <a:xfrm>
              <a:off x="6958952" y="3498431"/>
              <a:ext cx="231775" cy="467359"/>
            </a:xfrm>
            <a:custGeom>
              <a:avLst/>
              <a:gdLst/>
              <a:ahLst/>
              <a:cxnLst/>
              <a:rect l="l" t="t" r="r" b="b"/>
              <a:pathLst>
                <a:path w="231775" h="467360">
                  <a:moveTo>
                    <a:pt x="184454" y="0"/>
                  </a:moveTo>
                  <a:lnTo>
                    <a:pt x="45415" y="267804"/>
                  </a:lnTo>
                  <a:lnTo>
                    <a:pt x="88480" y="277164"/>
                  </a:lnTo>
                  <a:lnTo>
                    <a:pt x="0" y="466775"/>
                  </a:lnTo>
                  <a:lnTo>
                    <a:pt x="175094" y="220967"/>
                  </a:lnTo>
                  <a:lnTo>
                    <a:pt x="121246" y="201790"/>
                  </a:lnTo>
                  <a:lnTo>
                    <a:pt x="231736" y="36525"/>
                  </a:lnTo>
                  <a:lnTo>
                    <a:pt x="18445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958952" y="3498431"/>
              <a:ext cx="231775" cy="467359"/>
            </a:xfrm>
            <a:custGeom>
              <a:avLst/>
              <a:gdLst/>
              <a:ahLst/>
              <a:cxnLst/>
              <a:rect l="l" t="t" r="r" b="b"/>
              <a:pathLst>
                <a:path w="231775" h="467360">
                  <a:moveTo>
                    <a:pt x="231736" y="36525"/>
                  </a:moveTo>
                  <a:lnTo>
                    <a:pt x="184454" y="0"/>
                  </a:lnTo>
                  <a:lnTo>
                    <a:pt x="45415" y="267804"/>
                  </a:lnTo>
                  <a:lnTo>
                    <a:pt x="88480" y="277164"/>
                  </a:lnTo>
                  <a:lnTo>
                    <a:pt x="0" y="466775"/>
                  </a:lnTo>
                  <a:lnTo>
                    <a:pt x="175094" y="220967"/>
                  </a:lnTo>
                  <a:lnTo>
                    <a:pt x="121246" y="201790"/>
                  </a:lnTo>
                  <a:lnTo>
                    <a:pt x="231736" y="36525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7946416" y="1788083"/>
            <a:ext cx="4304665" cy="2743200"/>
            <a:chOff x="2891815" y="1788083"/>
            <a:chExt cx="4304665" cy="2743200"/>
          </a:xfrm>
        </p:grpSpPr>
        <p:sp>
          <p:nvSpPr>
            <p:cNvPr id="22" name="object 22"/>
            <p:cNvSpPr/>
            <p:nvPr/>
          </p:nvSpPr>
          <p:spPr>
            <a:xfrm>
              <a:off x="3492258" y="1794433"/>
              <a:ext cx="2846070" cy="2203450"/>
            </a:xfrm>
            <a:custGeom>
              <a:avLst/>
              <a:gdLst/>
              <a:ahLst/>
              <a:cxnLst/>
              <a:rect l="l" t="t" r="r" b="b"/>
              <a:pathLst>
                <a:path w="2846070" h="2203450">
                  <a:moveTo>
                    <a:pt x="292011" y="603935"/>
                  </a:moveTo>
                  <a:lnTo>
                    <a:pt x="0" y="603935"/>
                  </a:lnTo>
                  <a:lnTo>
                    <a:pt x="1423250" y="0"/>
                  </a:lnTo>
                  <a:lnTo>
                    <a:pt x="2845904" y="603935"/>
                  </a:lnTo>
                  <a:lnTo>
                    <a:pt x="2553881" y="603935"/>
                  </a:lnTo>
                  <a:lnTo>
                    <a:pt x="2553881" y="2203323"/>
                  </a:lnTo>
                  <a:lnTo>
                    <a:pt x="292011" y="2203323"/>
                  </a:lnTo>
                  <a:lnTo>
                    <a:pt x="292011" y="603935"/>
                  </a:lnTo>
                  <a:close/>
                </a:path>
              </a:pathLst>
            </a:custGeom>
            <a:ln w="1269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030649" y="3722814"/>
              <a:ext cx="71120" cy="42545"/>
            </a:xfrm>
            <a:custGeom>
              <a:avLst/>
              <a:gdLst/>
              <a:ahLst/>
              <a:cxnLst/>
              <a:rect l="l" t="t" r="r" b="b"/>
              <a:pathLst>
                <a:path w="71120" h="42545">
                  <a:moveTo>
                    <a:pt x="53263" y="29832"/>
                  </a:moveTo>
                  <a:lnTo>
                    <a:pt x="18135" y="29832"/>
                  </a:lnTo>
                  <a:lnTo>
                    <a:pt x="18135" y="42532"/>
                  </a:lnTo>
                  <a:lnTo>
                    <a:pt x="53263" y="42532"/>
                  </a:lnTo>
                  <a:lnTo>
                    <a:pt x="53263" y="29832"/>
                  </a:lnTo>
                  <a:close/>
                </a:path>
                <a:path w="71120" h="42545">
                  <a:moveTo>
                    <a:pt x="62039" y="15189"/>
                  </a:moveTo>
                  <a:lnTo>
                    <a:pt x="8775" y="15189"/>
                  </a:lnTo>
                  <a:lnTo>
                    <a:pt x="8775" y="27889"/>
                  </a:lnTo>
                  <a:lnTo>
                    <a:pt x="62039" y="27889"/>
                  </a:lnTo>
                  <a:lnTo>
                    <a:pt x="62039" y="15189"/>
                  </a:lnTo>
                  <a:close/>
                </a:path>
                <a:path w="71120" h="42545">
                  <a:moveTo>
                    <a:pt x="70815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70815" y="12700"/>
                  </a:lnTo>
                  <a:lnTo>
                    <a:pt x="7081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230801" y="2666987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4617" y="0"/>
                  </a:moveTo>
                  <a:lnTo>
                    <a:pt x="9347" y="0"/>
                  </a:lnTo>
                  <a:lnTo>
                    <a:pt x="4089" y="0"/>
                  </a:lnTo>
                  <a:lnTo>
                    <a:pt x="0" y="4089"/>
                  </a:lnTo>
                  <a:lnTo>
                    <a:pt x="0" y="14643"/>
                  </a:lnTo>
                  <a:lnTo>
                    <a:pt x="4089" y="18732"/>
                  </a:lnTo>
                  <a:lnTo>
                    <a:pt x="14617" y="18732"/>
                  </a:lnTo>
                  <a:lnTo>
                    <a:pt x="18719" y="14643"/>
                  </a:lnTo>
                  <a:lnTo>
                    <a:pt x="18719" y="4089"/>
                  </a:lnTo>
                  <a:lnTo>
                    <a:pt x="1461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891815" y="2595587"/>
              <a:ext cx="1710055" cy="1133475"/>
            </a:xfrm>
            <a:custGeom>
              <a:avLst/>
              <a:gdLst/>
              <a:ahLst/>
              <a:cxnLst/>
              <a:rect l="l" t="t" r="r" b="b"/>
              <a:pathLst>
                <a:path w="1710054" h="1133475">
                  <a:moveTo>
                    <a:pt x="1348333" y="71399"/>
                  </a:moveTo>
                  <a:lnTo>
                    <a:pt x="1353604" y="71399"/>
                  </a:lnTo>
                  <a:lnTo>
                    <a:pt x="1357706" y="75488"/>
                  </a:lnTo>
                  <a:lnTo>
                    <a:pt x="1357706" y="80772"/>
                  </a:lnTo>
                  <a:lnTo>
                    <a:pt x="1357706" y="86042"/>
                  </a:lnTo>
                  <a:lnTo>
                    <a:pt x="1353604" y="90131"/>
                  </a:lnTo>
                  <a:lnTo>
                    <a:pt x="1348333" y="90131"/>
                  </a:lnTo>
                  <a:lnTo>
                    <a:pt x="1343075" y="90131"/>
                  </a:lnTo>
                  <a:lnTo>
                    <a:pt x="1338986" y="86042"/>
                  </a:lnTo>
                  <a:lnTo>
                    <a:pt x="1338986" y="80772"/>
                  </a:lnTo>
                  <a:lnTo>
                    <a:pt x="1338986" y="75488"/>
                  </a:lnTo>
                  <a:lnTo>
                    <a:pt x="1343075" y="71399"/>
                  </a:lnTo>
                  <a:lnTo>
                    <a:pt x="1348333" y="71399"/>
                  </a:lnTo>
                  <a:close/>
                </a:path>
                <a:path w="1710054" h="1133475">
                  <a:moveTo>
                    <a:pt x="596" y="0"/>
                  </a:moveTo>
                  <a:lnTo>
                    <a:pt x="1512785" y="0"/>
                  </a:lnTo>
                </a:path>
                <a:path w="1710054" h="1133475">
                  <a:moveTo>
                    <a:pt x="1351851" y="1057490"/>
                  </a:moveTo>
                  <a:lnTo>
                    <a:pt x="1174534" y="1057490"/>
                  </a:lnTo>
                  <a:lnTo>
                    <a:pt x="1174534" y="1132979"/>
                  </a:lnTo>
                </a:path>
                <a:path w="1710054" h="1133475">
                  <a:moveTo>
                    <a:pt x="596" y="80187"/>
                  </a:moveTo>
                  <a:lnTo>
                    <a:pt x="1348333" y="80187"/>
                  </a:lnTo>
                </a:path>
                <a:path w="1710054" h="1133475">
                  <a:moveTo>
                    <a:pt x="0" y="160934"/>
                  </a:moveTo>
                  <a:lnTo>
                    <a:pt x="1601152" y="160934"/>
                  </a:lnTo>
                </a:path>
                <a:path w="1710054" h="1133475">
                  <a:moveTo>
                    <a:pt x="1395742" y="759028"/>
                  </a:moveTo>
                  <a:lnTo>
                    <a:pt x="1399133" y="744194"/>
                  </a:lnTo>
                  <a:lnTo>
                    <a:pt x="1408395" y="732102"/>
                  </a:lnTo>
                  <a:lnTo>
                    <a:pt x="1422156" y="723961"/>
                  </a:lnTo>
                  <a:lnTo>
                    <a:pt x="1439049" y="720979"/>
                  </a:lnTo>
                  <a:lnTo>
                    <a:pt x="1456028" y="723767"/>
                  </a:lnTo>
                  <a:lnTo>
                    <a:pt x="1469991" y="731437"/>
                  </a:lnTo>
                  <a:lnTo>
                    <a:pt x="1479456" y="742946"/>
                  </a:lnTo>
                  <a:lnTo>
                    <a:pt x="1482940" y="757250"/>
                  </a:lnTo>
                </a:path>
                <a:path w="1710054" h="1133475">
                  <a:moveTo>
                    <a:pt x="1622806" y="759028"/>
                  </a:moveTo>
                  <a:lnTo>
                    <a:pt x="1626288" y="744194"/>
                  </a:lnTo>
                  <a:lnTo>
                    <a:pt x="1635750" y="732102"/>
                  </a:lnTo>
                  <a:lnTo>
                    <a:pt x="1649712" y="723961"/>
                  </a:lnTo>
                  <a:lnTo>
                    <a:pt x="1666697" y="720979"/>
                  </a:lnTo>
                  <a:lnTo>
                    <a:pt x="1683338" y="723767"/>
                  </a:lnTo>
                  <a:lnTo>
                    <a:pt x="1697127" y="731437"/>
                  </a:lnTo>
                  <a:lnTo>
                    <a:pt x="1706528" y="742946"/>
                  </a:lnTo>
                  <a:lnTo>
                    <a:pt x="1710004" y="757250"/>
                  </a:lnTo>
                </a:path>
                <a:path w="1710054" h="1133475">
                  <a:moveTo>
                    <a:pt x="1481759" y="756107"/>
                  </a:moveTo>
                  <a:lnTo>
                    <a:pt x="1622806" y="757847"/>
                  </a:lnTo>
                </a:path>
                <a:path w="1710054" h="1133475">
                  <a:moveTo>
                    <a:pt x="1509864" y="571754"/>
                  </a:moveTo>
                  <a:lnTo>
                    <a:pt x="1495365" y="568269"/>
                  </a:lnTo>
                  <a:lnTo>
                    <a:pt x="1483452" y="558803"/>
                  </a:lnTo>
                  <a:lnTo>
                    <a:pt x="1475382" y="544836"/>
                  </a:lnTo>
                  <a:lnTo>
                    <a:pt x="1472412" y="527850"/>
                  </a:lnTo>
                  <a:lnTo>
                    <a:pt x="1475117" y="510969"/>
                  </a:lnTo>
                  <a:lnTo>
                    <a:pt x="1482648" y="497211"/>
                  </a:lnTo>
                  <a:lnTo>
                    <a:pt x="1494133" y="487948"/>
                  </a:lnTo>
                  <a:lnTo>
                    <a:pt x="1508696" y="484555"/>
                  </a:lnTo>
                </a:path>
                <a:path w="1710054" h="1133475">
                  <a:moveTo>
                    <a:pt x="1602320" y="571754"/>
                  </a:moveTo>
                  <a:lnTo>
                    <a:pt x="1587489" y="568269"/>
                  </a:lnTo>
                  <a:lnTo>
                    <a:pt x="1575401" y="558803"/>
                  </a:lnTo>
                  <a:lnTo>
                    <a:pt x="1567264" y="544836"/>
                  </a:lnTo>
                  <a:lnTo>
                    <a:pt x="1564284" y="527850"/>
                  </a:lnTo>
                  <a:lnTo>
                    <a:pt x="1566990" y="510969"/>
                  </a:lnTo>
                  <a:lnTo>
                    <a:pt x="1574525" y="497211"/>
                  </a:lnTo>
                  <a:lnTo>
                    <a:pt x="1586010" y="487948"/>
                  </a:lnTo>
                  <a:lnTo>
                    <a:pt x="1600568" y="484555"/>
                  </a:lnTo>
                </a:path>
                <a:path w="1710054" h="1133475">
                  <a:moveTo>
                    <a:pt x="1395742" y="804075"/>
                  </a:moveTo>
                  <a:lnTo>
                    <a:pt x="1399225" y="789243"/>
                  </a:lnTo>
                  <a:lnTo>
                    <a:pt x="1408687" y="777155"/>
                  </a:lnTo>
                  <a:lnTo>
                    <a:pt x="1422649" y="769018"/>
                  </a:lnTo>
                  <a:lnTo>
                    <a:pt x="1439633" y="766038"/>
                  </a:lnTo>
                  <a:lnTo>
                    <a:pt x="1456275" y="768747"/>
                  </a:lnTo>
                  <a:lnTo>
                    <a:pt x="1470064" y="776287"/>
                  </a:lnTo>
                  <a:lnTo>
                    <a:pt x="1479465" y="787780"/>
                  </a:lnTo>
                  <a:lnTo>
                    <a:pt x="1482940" y="802347"/>
                  </a:lnTo>
                </a:path>
                <a:path w="1710054" h="1133475">
                  <a:moveTo>
                    <a:pt x="1622806" y="804075"/>
                  </a:moveTo>
                  <a:lnTo>
                    <a:pt x="1626279" y="789243"/>
                  </a:lnTo>
                  <a:lnTo>
                    <a:pt x="1635677" y="777155"/>
                  </a:lnTo>
                  <a:lnTo>
                    <a:pt x="1649466" y="769018"/>
                  </a:lnTo>
                  <a:lnTo>
                    <a:pt x="1666113" y="766038"/>
                  </a:lnTo>
                  <a:lnTo>
                    <a:pt x="1683091" y="768747"/>
                  </a:lnTo>
                  <a:lnTo>
                    <a:pt x="1697054" y="776287"/>
                  </a:lnTo>
                  <a:lnTo>
                    <a:pt x="1706519" y="787780"/>
                  </a:lnTo>
                  <a:lnTo>
                    <a:pt x="1710004" y="802347"/>
                  </a:lnTo>
                </a:path>
                <a:path w="1710054" h="1133475">
                  <a:moveTo>
                    <a:pt x="1482356" y="801154"/>
                  </a:moveTo>
                  <a:lnTo>
                    <a:pt x="1514428" y="801517"/>
                  </a:lnTo>
                  <a:lnTo>
                    <a:pt x="1552868" y="801822"/>
                  </a:lnTo>
                  <a:lnTo>
                    <a:pt x="1591311" y="802234"/>
                  </a:lnTo>
                  <a:lnTo>
                    <a:pt x="1623390" y="802919"/>
                  </a:lnTo>
                </a:path>
                <a:path w="1710054" h="1133475">
                  <a:moveTo>
                    <a:pt x="1395742" y="848550"/>
                  </a:moveTo>
                  <a:lnTo>
                    <a:pt x="1399225" y="834063"/>
                  </a:lnTo>
                  <a:lnTo>
                    <a:pt x="1408687" y="822153"/>
                  </a:lnTo>
                  <a:lnTo>
                    <a:pt x="1422649" y="814081"/>
                  </a:lnTo>
                  <a:lnTo>
                    <a:pt x="1439633" y="811110"/>
                  </a:lnTo>
                  <a:lnTo>
                    <a:pt x="1456275" y="813804"/>
                  </a:lnTo>
                  <a:lnTo>
                    <a:pt x="1470064" y="821269"/>
                  </a:lnTo>
                  <a:lnTo>
                    <a:pt x="1479465" y="832579"/>
                  </a:lnTo>
                  <a:lnTo>
                    <a:pt x="1482940" y="846810"/>
                  </a:lnTo>
                </a:path>
                <a:path w="1710054" h="1133475">
                  <a:moveTo>
                    <a:pt x="1622806" y="848550"/>
                  </a:moveTo>
                  <a:lnTo>
                    <a:pt x="1626279" y="834063"/>
                  </a:lnTo>
                  <a:lnTo>
                    <a:pt x="1635677" y="822153"/>
                  </a:lnTo>
                  <a:lnTo>
                    <a:pt x="1649466" y="814081"/>
                  </a:lnTo>
                  <a:lnTo>
                    <a:pt x="1666113" y="811110"/>
                  </a:lnTo>
                  <a:lnTo>
                    <a:pt x="1683091" y="813804"/>
                  </a:lnTo>
                  <a:lnTo>
                    <a:pt x="1697054" y="821269"/>
                  </a:lnTo>
                  <a:lnTo>
                    <a:pt x="1706519" y="832579"/>
                  </a:lnTo>
                  <a:lnTo>
                    <a:pt x="1710004" y="84681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374172" y="3441230"/>
              <a:ext cx="140335" cy="1270"/>
            </a:xfrm>
            <a:custGeom>
              <a:avLst/>
              <a:gdLst/>
              <a:ahLst/>
              <a:cxnLst/>
              <a:rect l="l" t="t" r="r" b="b"/>
              <a:pathLst>
                <a:path w="140335" h="1270">
                  <a:moveTo>
                    <a:pt x="-6350" y="584"/>
                  </a:moveTo>
                  <a:lnTo>
                    <a:pt x="146215" y="584"/>
                  </a:lnTo>
                </a:path>
              </a:pathLst>
            </a:custGeom>
            <a:ln w="1386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287558" y="3451745"/>
              <a:ext cx="314325" cy="37465"/>
            </a:xfrm>
            <a:custGeom>
              <a:avLst/>
              <a:gdLst/>
              <a:ahLst/>
              <a:cxnLst/>
              <a:rect l="l" t="t" r="r" b="b"/>
              <a:pathLst>
                <a:path w="314325" h="37464">
                  <a:moveTo>
                    <a:pt x="0" y="37464"/>
                  </a:moveTo>
                  <a:lnTo>
                    <a:pt x="3482" y="22968"/>
                  </a:lnTo>
                  <a:lnTo>
                    <a:pt x="12944" y="11050"/>
                  </a:lnTo>
                  <a:lnTo>
                    <a:pt x="26906" y="2973"/>
                  </a:lnTo>
                  <a:lnTo>
                    <a:pt x="43891" y="0"/>
                  </a:lnTo>
                  <a:lnTo>
                    <a:pt x="60532" y="2701"/>
                  </a:lnTo>
                  <a:lnTo>
                    <a:pt x="74321" y="10180"/>
                  </a:lnTo>
                  <a:lnTo>
                    <a:pt x="83722" y="21500"/>
                  </a:lnTo>
                  <a:lnTo>
                    <a:pt x="87198" y="35725"/>
                  </a:lnTo>
                </a:path>
                <a:path w="314325" h="37464">
                  <a:moveTo>
                    <a:pt x="227063" y="37464"/>
                  </a:moveTo>
                  <a:lnTo>
                    <a:pt x="230536" y="22968"/>
                  </a:lnTo>
                  <a:lnTo>
                    <a:pt x="239934" y="11050"/>
                  </a:lnTo>
                  <a:lnTo>
                    <a:pt x="253723" y="2973"/>
                  </a:lnTo>
                  <a:lnTo>
                    <a:pt x="270370" y="0"/>
                  </a:lnTo>
                  <a:lnTo>
                    <a:pt x="287349" y="2701"/>
                  </a:lnTo>
                  <a:lnTo>
                    <a:pt x="301312" y="10180"/>
                  </a:lnTo>
                  <a:lnTo>
                    <a:pt x="310777" y="21500"/>
                  </a:lnTo>
                  <a:lnTo>
                    <a:pt x="314261" y="35725"/>
                  </a:lnTo>
                </a:path>
                <a:path w="314325" h="37464">
                  <a:moveTo>
                    <a:pt x="86613" y="34531"/>
                  </a:moveTo>
                  <a:lnTo>
                    <a:pt x="118594" y="34894"/>
                  </a:lnTo>
                  <a:lnTo>
                    <a:pt x="156833" y="35198"/>
                  </a:lnTo>
                  <a:lnTo>
                    <a:pt x="195075" y="35606"/>
                  </a:lnTo>
                  <a:lnTo>
                    <a:pt x="227063" y="36283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374756" y="3003473"/>
              <a:ext cx="49530" cy="49530"/>
            </a:xfrm>
            <a:custGeom>
              <a:avLst/>
              <a:gdLst/>
              <a:ahLst/>
              <a:cxnLst/>
              <a:rect l="l" t="t" r="r" b="b"/>
              <a:pathLst>
                <a:path w="49529" h="49530">
                  <a:moveTo>
                    <a:pt x="49161" y="0"/>
                  </a:moveTo>
                  <a:lnTo>
                    <a:pt x="0" y="0"/>
                  </a:lnTo>
                  <a:lnTo>
                    <a:pt x="0" y="49174"/>
                  </a:lnTo>
                  <a:lnTo>
                    <a:pt x="49161" y="49174"/>
                  </a:lnTo>
                  <a:lnTo>
                    <a:pt x="4916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374756" y="3003473"/>
              <a:ext cx="49530" cy="49530"/>
            </a:xfrm>
            <a:custGeom>
              <a:avLst/>
              <a:gdLst/>
              <a:ahLst/>
              <a:cxnLst/>
              <a:rect l="l" t="t" r="r" b="b"/>
              <a:pathLst>
                <a:path w="49529" h="49530">
                  <a:moveTo>
                    <a:pt x="0" y="49174"/>
                  </a:moveTo>
                  <a:lnTo>
                    <a:pt x="49161" y="49174"/>
                  </a:lnTo>
                  <a:lnTo>
                    <a:pt x="49161" y="0"/>
                  </a:lnTo>
                  <a:lnTo>
                    <a:pt x="0" y="0"/>
                  </a:lnTo>
                  <a:lnTo>
                    <a:pt x="0" y="49174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384700" y="3012846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4">
                  <a:moveTo>
                    <a:pt x="23406" y="0"/>
                  </a:moveTo>
                  <a:lnTo>
                    <a:pt x="6438" y="0"/>
                  </a:lnTo>
                  <a:lnTo>
                    <a:pt x="0" y="6438"/>
                  </a:lnTo>
                  <a:lnTo>
                    <a:pt x="0" y="23406"/>
                  </a:lnTo>
                  <a:lnTo>
                    <a:pt x="6438" y="29832"/>
                  </a:lnTo>
                  <a:lnTo>
                    <a:pt x="14643" y="29832"/>
                  </a:lnTo>
                  <a:lnTo>
                    <a:pt x="23406" y="29832"/>
                  </a:lnTo>
                  <a:lnTo>
                    <a:pt x="29844" y="23406"/>
                  </a:lnTo>
                  <a:lnTo>
                    <a:pt x="29844" y="6438"/>
                  </a:lnTo>
                  <a:lnTo>
                    <a:pt x="234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384700" y="3012846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4">
                  <a:moveTo>
                    <a:pt x="14643" y="29832"/>
                  </a:moveTo>
                  <a:lnTo>
                    <a:pt x="23406" y="29832"/>
                  </a:lnTo>
                  <a:lnTo>
                    <a:pt x="29844" y="23406"/>
                  </a:lnTo>
                  <a:lnTo>
                    <a:pt x="29844" y="15214"/>
                  </a:lnTo>
                  <a:lnTo>
                    <a:pt x="29844" y="6438"/>
                  </a:lnTo>
                  <a:lnTo>
                    <a:pt x="23406" y="0"/>
                  </a:lnTo>
                  <a:lnTo>
                    <a:pt x="14643" y="0"/>
                  </a:lnTo>
                  <a:lnTo>
                    <a:pt x="6438" y="0"/>
                  </a:lnTo>
                  <a:lnTo>
                    <a:pt x="0" y="6438"/>
                  </a:lnTo>
                  <a:lnTo>
                    <a:pt x="0" y="15214"/>
                  </a:lnTo>
                  <a:lnTo>
                    <a:pt x="0" y="23406"/>
                  </a:lnTo>
                  <a:lnTo>
                    <a:pt x="6438" y="29832"/>
                  </a:lnTo>
                  <a:lnTo>
                    <a:pt x="14643" y="29832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466628" y="3003473"/>
              <a:ext cx="49530" cy="49530"/>
            </a:xfrm>
            <a:custGeom>
              <a:avLst/>
              <a:gdLst/>
              <a:ahLst/>
              <a:cxnLst/>
              <a:rect l="l" t="t" r="r" b="b"/>
              <a:pathLst>
                <a:path w="49529" h="49530">
                  <a:moveTo>
                    <a:pt x="49161" y="0"/>
                  </a:moveTo>
                  <a:lnTo>
                    <a:pt x="0" y="0"/>
                  </a:lnTo>
                  <a:lnTo>
                    <a:pt x="0" y="49174"/>
                  </a:lnTo>
                  <a:lnTo>
                    <a:pt x="49161" y="49174"/>
                  </a:lnTo>
                  <a:lnTo>
                    <a:pt x="4916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466628" y="3003473"/>
              <a:ext cx="49530" cy="49530"/>
            </a:xfrm>
            <a:custGeom>
              <a:avLst/>
              <a:gdLst/>
              <a:ahLst/>
              <a:cxnLst/>
              <a:rect l="l" t="t" r="r" b="b"/>
              <a:pathLst>
                <a:path w="49529" h="49530">
                  <a:moveTo>
                    <a:pt x="0" y="49174"/>
                  </a:moveTo>
                  <a:lnTo>
                    <a:pt x="49161" y="49174"/>
                  </a:lnTo>
                  <a:lnTo>
                    <a:pt x="49161" y="0"/>
                  </a:lnTo>
                  <a:lnTo>
                    <a:pt x="0" y="0"/>
                  </a:lnTo>
                  <a:lnTo>
                    <a:pt x="0" y="49174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476584" y="3012846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4">
                  <a:moveTo>
                    <a:pt x="23393" y="0"/>
                  </a:moveTo>
                  <a:lnTo>
                    <a:pt x="6438" y="0"/>
                  </a:lnTo>
                  <a:lnTo>
                    <a:pt x="0" y="6438"/>
                  </a:lnTo>
                  <a:lnTo>
                    <a:pt x="0" y="23406"/>
                  </a:lnTo>
                  <a:lnTo>
                    <a:pt x="6438" y="29832"/>
                  </a:lnTo>
                  <a:lnTo>
                    <a:pt x="14630" y="29832"/>
                  </a:lnTo>
                  <a:lnTo>
                    <a:pt x="23393" y="29832"/>
                  </a:lnTo>
                  <a:lnTo>
                    <a:pt x="29844" y="23406"/>
                  </a:lnTo>
                  <a:lnTo>
                    <a:pt x="29844" y="6438"/>
                  </a:lnTo>
                  <a:lnTo>
                    <a:pt x="2339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476584" y="3012846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4">
                  <a:moveTo>
                    <a:pt x="14630" y="29832"/>
                  </a:moveTo>
                  <a:lnTo>
                    <a:pt x="23393" y="29832"/>
                  </a:lnTo>
                  <a:lnTo>
                    <a:pt x="29844" y="23406"/>
                  </a:lnTo>
                  <a:lnTo>
                    <a:pt x="29844" y="15214"/>
                  </a:lnTo>
                  <a:lnTo>
                    <a:pt x="29844" y="6438"/>
                  </a:lnTo>
                  <a:lnTo>
                    <a:pt x="23393" y="0"/>
                  </a:lnTo>
                  <a:lnTo>
                    <a:pt x="14630" y="0"/>
                  </a:lnTo>
                  <a:lnTo>
                    <a:pt x="6438" y="0"/>
                  </a:lnTo>
                  <a:lnTo>
                    <a:pt x="0" y="6438"/>
                  </a:lnTo>
                  <a:lnTo>
                    <a:pt x="0" y="15214"/>
                  </a:lnTo>
                  <a:lnTo>
                    <a:pt x="0" y="23406"/>
                  </a:lnTo>
                  <a:lnTo>
                    <a:pt x="6438" y="29832"/>
                  </a:lnTo>
                  <a:lnTo>
                    <a:pt x="14630" y="29832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363643" y="3123438"/>
              <a:ext cx="93980" cy="635"/>
            </a:xfrm>
            <a:custGeom>
              <a:avLst/>
              <a:gdLst/>
              <a:ahLst/>
              <a:cxnLst/>
              <a:rect l="l" t="t" r="r" b="b"/>
              <a:pathLst>
                <a:path w="93979" h="635">
                  <a:moveTo>
                    <a:pt x="-6350" y="298"/>
                  </a:moveTo>
                  <a:lnTo>
                    <a:pt x="99974" y="298"/>
                  </a:lnTo>
                </a:path>
              </a:pathLst>
            </a:custGeom>
            <a:ln w="13296">
              <a:solidFill>
                <a:srgbClr val="231F2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399343" y="3053219"/>
              <a:ext cx="635" cy="27305"/>
            </a:xfrm>
            <a:custGeom>
              <a:avLst/>
              <a:gdLst/>
              <a:ahLst/>
              <a:cxnLst/>
              <a:rect l="l" t="t" r="r" b="b"/>
              <a:pathLst>
                <a:path w="635" h="27305">
                  <a:moveTo>
                    <a:pt x="285" y="-6349"/>
                  </a:moveTo>
                  <a:lnTo>
                    <a:pt x="285" y="33274"/>
                  </a:lnTo>
                </a:path>
              </a:pathLst>
            </a:custGeom>
            <a:ln w="132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402848" y="3052648"/>
              <a:ext cx="91440" cy="434975"/>
            </a:xfrm>
            <a:custGeom>
              <a:avLst/>
              <a:gdLst/>
              <a:ahLst/>
              <a:cxnLst/>
              <a:rect l="l" t="t" r="r" b="b"/>
              <a:pathLst>
                <a:path w="91439" h="434975">
                  <a:moveTo>
                    <a:pt x="87782" y="26898"/>
                  </a:moveTo>
                  <a:lnTo>
                    <a:pt x="87782" y="0"/>
                  </a:lnTo>
                </a:path>
                <a:path w="91439" h="434975">
                  <a:moveTo>
                    <a:pt x="0" y="385635"/>
                  </a:moveTo>
                  <a:lnTo>
                    <a:pt x="0" y="112953"/>
                  </a:lnTo>
                </a:path>
                <a:path w="91439" h="434975">
                  <a:moveTo>
                    <a:pt x="91287" y="115265"/>
                  </a:moveTo>
                  <a:lnTo>
                    <a:pt x="91287" y="434822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396409" y="3345840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9359" y="0"/>
                  </a:moveTo>
                  <a:lnTo>
                    <a:pt x="2933" y="0"/>
                  </a:lnTo>
                  <a:lnTo>
                    <a:pt x="0" y="2921"/>
                  </a:lnTo>
                  <a:lnTo>
                    <a:pt x="0" y="9359"/>
                  </a:lnTo>
                  <a:lnTo>
                    <a:pt x="2933" y="12280"/>
                  </a:lnTo>
                  <a:lnTo>
                    <a:pt x="6438" y="12280"/>
                  </a:lnTo>
                  <a:lnTo>
                    <a:pt x="9359" y="12280"/>
                  </a:lnTo>
                  <a:lnTo>
                    <a:pt x="12280" y="9359"/>
                  </a:lnTo>
                  <a:lnTo>
                    <a:pt x="12280" y="2921"/>
                  </a:lnTo>
                  <a:lnTo>
                    <a:pt x="935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396409" y="3345840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6438" y="12280"/>
                  </a:moveTo>
                  <a:lnTo>
                    <a:pt x="9359" y="12280"/>
                  </a:lnTo>
                  <a:lnTo>
                    <a:pt x="12280" y="9359"/>
                  </a:lnTo>
                  <a:lnTo>
                    <a:pt x="12280" y="6426"/>
                  </a:lnTo>
                  <a:lnTo>
                    <a:pt x="12280" y="2921"/>
                  </a:lnTo>
                  <a:lnTo>
                    <a:pt x="9359" y="0"/>
                  </a:lnTo>
                  <a:lnTo>
                    <a:pt x="6438" y="0"/>
                  </a:lnTo>
                  <a:lnTo>
                    <a:pt x="2933" y="0"/>
                  </a:lnTo>
                  <a:lnTo>
                    <a:pt x="0" y="2921"/>
                  </a:lnTo>
                  <a:lnTo>
                    <a:pt x="0" y="6426"/>
                  </a:lnTo>
                  <a:lnTo>
                    <a:pt x="0" y="9359"/>
                  </a:lnTo>
                  <a:lnTo>
                    <a:pt x="2933" y="12280"/>
                  </a:lnTo>
                  <a:lnTo>
                    <a:pt x="6438" y="1228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487697" y="3481019"/>
              <a:ext cx="12065" cy="12700"/>
            </a:xfrm>
            <a:custGeom>
              <a:avLst/>
              <a:gdLst/>
              <a:ahLst/>
              <a:cxnLst/>
              <a:rect l="l" t="t" r="r" b="b"/>
              <a:pathLst>
                <a:path w="12064" h="12700">
                  <a:moveTo>
                    <a:pt x="9372" y="0"/>
                  </a:moveTo>
                  <a:lnTo>
                    <a:pt x="2933" y="0"/>
                  </a:lnTo>
                  <a:lnTo>
                    <a:pt x="0" y="2933"/>
                  </a:lnTo>
                  <a:lnTo>
                    <a:pt x="0" y="9359"/>
                  </a:lnTo>
                  <a:lnTo>
                    <a:pt x="2933" y="12280"/>
                  </a:lnTo>
                  <a:lnTo>
                    <a:pt x="5854" y="12280"/>
                  </a:lnTo>
                  <a:lnTo>
                    <a:pt x="9372" y="12280"/>
                  </a:lnTo>
                  <a:lnTo>
                    <a:pt x="11709" y="9359"/>
                  </a:lnTo>
                  <a:lnTo>
                    <a:pt x="11709" y="2933"/>
                  </a:lnTo>
                  <a:lnTo>
                    <a:pt x="937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487697" y="3481019"/>
              <a:ext cx="12065" cy="12700"/>
            </a:xfrm>
            <a:custGeom>
              <a:avLst/>
              <a:gdLst/>
              <a:ahLst/>
              <a:cxnLst/>
              <a:rect l="l" t="t" r="r" b="b"/>
              <a:pathLst>
                <a:path w="12064" h="12700">
                  <a:moveTo>
                    <a:pt x="5854" y="12280"/>
                  </a:moveTo>
                  <a:lnTo>
                    <a:pt x="9372" y="12280"/>
                  </a:lnTo>
                  <a:lnTo>
                    <a:pt x="11709" y="9359"/>
                  </a:lnTo>
                  <a:lnTo>
                    <a:pt x="11709" y="5854"/>
                  </a:lnTo>
                  <a:lnTo>
                    <a:pt x="11709" y="2933"/>
                  </a:lnTo>
                  <a:lnTo>
                    <a:pt x="9372" y="0"/>
                  </a:lnTo>
                  <a:lnTo>
                    <a:pt x="5854" y="0"/>
                  </a:lnTo>
                  <a:lnTo>
                    <a:pt x="2933" y="0"/>
                  </a:lnTo>
                  <a:lnTo>
                    <a:pt x="0" y="2933"/>
                  </a:lnTo>
                  <a:lnTo>
                    <a:pt x="0" y="5854"/>
                  </a:lnTo>
                  <a:lnTo>
                    <a:pt x="0" y="9359"/>
                  </a:lnTo>
                  <a:lnTo>
                    <a:pt x="2933" y="12280"/>
                  </a:lnTo>
                  <a:lnTo>
                    <a:pt x="5854" y="1228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487697" y="3392652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4">
                  <a:moveTo>
                    <a:pt x="9372" y="0"/>
                  </a:moveTo>
                  <a:lnTo>
                    <a:pt x="2933" y="0"/>
                  </a:lnTo>
                  <a:lnTo>
                    <a:pt x="0" y="2336"/>
                  </a:lnTo>
                  <a:lnTo>
                    <a:pt x="0" y="8762"/>
                  </a:lnTo>
                  <a:lnTo>
                    <a:pt x="2933" y="11709"/>
                  </a:lnTo>
                  <a:lnTo>
                    <a:pt x="5854" y="11709"/>
                  </a:lnTo>
                  <a:lnTo>
                    <a:pt x="9372" y="11709"/>
                  </a:lnTo>
                  <a:lnTo>
                    <a:pt x="11709" y="8762"/>
                  </a:lnTo>
                  <a:lnTo>
                    <a:pt x="11709" y="2336"/>
                  </a:lnTo>
                  <a:lnTo>
                    <a:pt x="937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487697" y="3392652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4">
                  <a:moveTo>
                    <a:pt x="5854" y="11709"/>
                  </a:moveTo>
                  <a:lnTo>
                    <a:pt x="9372" y="11709"/>
                  </a:lnTo>
                  <a:lnTo>
                    <a:pt x="11709" y="8762"/>
                  </a:lnTo>
                  <a:lnTo>
                    <a:pt x="11709" y="5854"/>
                  </a:lnTo>
                  <a:lnTo>
                    <a:pt x="11709" y="2336"/>
                  </a:lnTo>
                  <a:lnTo>
                    <a:pt x="9372" y="0"/>
                  </a:lnTo>
                  <a:lnTo>
                    <a:pt x="5854" y="0"/>
                  </a:lnTo>
                  <a:lnTo>
                    <a:pt x="2933" y="0"/>
                  </a:lnTo>
                  <a:lnTo>
                    <a:pt x="0" y="2336"/>
                  </a:lnTo>
                  <a:lnTo>
                    <a:pt x="0" y="5854"/>
                  </a:lnTo>
                  <a:lnTo>
                    <a:pt x="0" y="8762"/>
                  </a:lnTo>
                  <a:lnTo>
                    <a:pt x="2933" y="11709"/>
                  </a:lnTo>
                  <a:lnTo>
                    <a:pt x="5854" y="11709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396409" y="3435375"/>
              <a:ext cx="12700" cy="12065"/>
            </a:xfrm>
            <a:custGeom>
              <a:avLst/>
              <a:gdLst/>
              <a:ahLst/>
              <a:cxnLst/>
              <a:rect l="l" t="t" r="r" b="b"/>
              <a:pathLst>
                <a:path w="12700" h="12064">
                  <a:moveTo>
                    <a:pt x="9359" y="0"/>
                  </a:moveTo>
                  <a:lnTo>
                    <a:pt x="2933" y="0"/>
                  </a:lnTo>
                  <a:lnTo>
                    <a:pt x="0" y="2908"/>
                  </a:lnTo>
                  <a:lnTo>
                    <a:pt x="0" y="9359"/>
                  </a:lnTo>
                  <a:lnTo>
                    <a:pt x="2933" y="11684"/>
                  </a:lnTo>
                  <a:lnTo>
                    <a:pt x="6438" y="11684"/>
                  </a:lnTo>
                  <a:lnTo>
                    <a:pt x="9359" y="11684"/>
                  </a:lnTo>
                  <a:lnTo>
                    <a:pt x="12280" y="9359"/>
                  </a:lnTo>
                  <a:lnTo>
                    <a:pt x="12280" y="2908"/>
                  </a:lnTo>
                  <a:lnTo>
                    <a:pt x="935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217327" y="3435375"/>
              <a:ext cx="191770" cy="292735"/>
            </a:xfrm>
            <a:custGeom>
              <a:avLst/>
              <a:gdLst/>
              <a:ahLst/>
              <a:cxnLst/>
              <a:rect l="l" t="t" r="r" b="b"/>
              <a:pathLst>
                <a:path w="191770" h="292735">
                  <a:moveTo>
                    <a:pt x="185521" y="11684"/>
                  </a:moveTo>
                  <a:lnTo>
                    <a:pt x="188442" y="11684"/>
                  </a:lnTo>
                  <a:lnTo>
                    <a:pt x="191363" y="9359"/>
                  </a:lnTo>
                  <a:lnTo>
                    <a:pt x="191363" y="5854"/>
                  </a:lnTo>
                  <a:lnTo>
                    <a:pt x="191363" y="2908"/>
                  </a:lnTo>
                  <a:lnTo>
                    <a:pt x="188442" y="0"/>
                  </a:lnTo>
                  <a:lnTo>
                    <a:pt x="185521" y="0"/>
                  </a:lnTo>
                  <a:lnTo>
                    <a:pt x="182016" y="0"/>
                  </a:lnTo>
                  <a:lnTo>
                    <a:pt x="179082" y="2908"/>
                  </a:lnTo>
                  <a:lnTo>
                    <a:pt x="179082" y="5854"/>
                  </a:lnTo>
                  <a:lnTo>
                    <a:pt x="179082" y="9359"/>
                  </a:lnTo>
                  <a:lnTo>
                    <a:pt x="182016" y="11684"/>
                  </a:lnTo>
                  <a:lnTo>
                    <a:pt x="185521" y="11684"/>
                  </a:lnTo>
                  <a:close/>
                </a:path>
                <a:path w="191770" h="292735">
                  <a:moveTo>
                    <a:pt x="0" y="292595"/>
                  </a:moveTo>
                  <a:lnTo>
                    <a:pt x="48577" y="292595"/>
                  </a:lnTo>
                  <a:lnTo>
                    <a:pt x="48577" y="95986"/>
                  </a:lnTo>
                  <a:lnTo>
                    <a:pt x="0" y="95986"/>
                  </a:lnTo>
                  <a:lnTo>
                    <a:pt x="0" y="292595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226699" y="3636695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22821" y="0"/>
                  </a:moveTo>
                  <a:lnTo>
                    <a:pt x="14617" y="0"/>
                  </a:lnTo>
                  <a:lnTo>
                    <a:pt x="6426" y="0"/>
                  </a:lnTo>
                  <a:lnTo>
                    <a:pt x="0" y="7010"/>
                  </a:lnTo>
                  <a:lnTo>
                    <a:pt x="0" y="23406"/>
                  </a:lnTo>
                  <a:lnTo>
                    <a:pt x="6426" y="29832"/>
                  </a:lnTo>
                  <a:lnTo>
                    <a:pt x="22821" y="29832"/>
                  </a:lnTo>
                  <a:lnTo>
                    <a:pt x="29845" y="23406"/>
                  </a:lnTo>
                  <a:lnTo>
                    <a:pt x="29845" y="7010"/>
                  </a:lnTo>
                  <a:lnTo>
                    <a:pt x="228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940530" y="3272663"/>
              <a:ext cx="459740" cy="394335"/>
            </a:xfrm>
            <a:custGeom>
              <a:avLst/>
              <a:gdLst/>
              <a:ahLst/>
              <a:cxnLst/>
              <a:rect l="l" t="t" r="r" b="b"/>
              <a:pathLst>
                <a:path w="459739" h="394335">
                  <a:moveTo>
                    <a:pt x="300786" y="364032"/>
                  </a:moveTo>
                  <a:lnTo>
                    <a:pt x="308990" y="364032"/>
                  </a:lnTo>
                  <a:lnTo>
                    <a:pt x="316014" y="371043"/>
                  </a:lnTo>
                  <a:lnTo>
                    <a:pt x="316014" y="379247"/>
                  </a:lnTo>
                  <a:lnTo>
                    <a:pt x="316014" y="387438"/>
                  </a:lnTo>
                  <a:lnTo>
                    <a:pt x="308990" y="393865"/>
                  </a:lnTo>
                  <a:lnTo>
                    <a:pt x="300786" y="393865"/>
                  </a:lnTo>
                  <a:lnTo>
                    <a:pt x="292595" y="393865"/>
                  </a:lnTo>
                  <a:lnTo>
                    <a:pt x="286169" y="387438"/>
                  </a:lnTo>
                  <a:lnTo>
                    <a:pt x="286169" y="379247"/>
                  </a:lnTo>
                  <a:lnTo>
                    <a:pt x="286169" y="371043"/>
                  </a:lnTo>
                  <a:lnTo>
                    <a:pt x="292595" y="364032"/>
                  </a:lnTo>
                  <a:lnTo>
                    <a:pt x="300786" y="364032"/>
                  </a:lnTo>
                  <a:close/>
                </a:path>
                <a:path w="459739" h="394335">
                  <a:moveTo>
                    <a:pt x="0" y="119989"/>
                  </a:moveTo>
                  <a:lnTo>
                    <a:pt x="22821" y="119989"/>
                  </a:lnTo>
                  <a:lnTo>
                    <a:pt x="22821" y="53276"/>
                  </a:lnTo>
                  <a:lnTo>
                    <a:pt x="0" y="53276"/>
                  </a:lnTo>
                  <a:lnTo>
                    <a:pt x="0" y="119989"/>
                  </a:lnTo>
                  <a:close/>
                </a:path>
                <a:path w="459739" h="394335">
                  <a:moveTo>
                    <a:pt x="85445" y="53276"/>
                  </a:moveTo>
                  <a:lnTo>
                    <a:pt x="85445" y="0"/>
                  </a:lnTo>
                  <a:lnTo>
                    <a:pt x="459384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14279" y="3319589"/>
              <a:ext cx="129171" cy="158407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3951058" y="2677515"/>
              <a:ext cx="696595" cy="1021715"/>
            </a:xfrm>
            <a:custGeom>
              <a:avLst/>
              <a:gdLst/>
              <a:ahLst/>
              <a:cxnLst/>
              <a:rect l="l" t="t" r="r" b="b"/>
              <a:pathLst>
                <a:path w="696595" h="1021714">
                  <a:moveTo>
                    <a:pt x="2349" y="648423"/>
                  </a:moveTo>
                  <a:lnTo>
                    <a:pt x="0" y="545426"/>
                  </a:lnTo>
                  <a:lnTo>
                    <a:pt x="544842" y="545426"/>
                  </a:lnTo>
                </a:path>
                <a:path w="696595" h="1021714">
                  <a:moveTo>
                    <a:pt x="275640" y="888936"/>
                  </a:moveTo>
                  <a:lnTo>
                    <a:pt x="77838" y="888936"/>
                  </a:lnTo>
                  <a:lnTo>
                    <a:pt x="76085" y="715733"/>
                  </a:lnTo>
                </a:path>
                <a:path w="696595" h="1021714">
                  <a:moveTo>
                    <a:pt x="105346" y="648423"/>
                  </a:moveTo>
                  <a:lnTo>
                    <a:pt x="91884" y="648423"/>
                  </a:lnTo>
                  <a:lnTo>
                    <a:pt x="56768" y="715137"/>
                  </a:lnTo>
                  <a:lnTo>
                    <a:pt x="43306" y="715137"/>
                  </a:lnTo>
                </a:path>
                <a:path w="696595" h="1021714">
                  <a:moveTo>
                    <a:pt x="289674" y="872553"/>
                  </a:moveTo>
                  <a:lnTo>
                    <a:pt x="289674" y="0"/>
                  </a:lnTo>
                </a:path>
                <a:path w="696595" h="1021714">
                  <a:moveTo>
                    <a:pt x="293192" y="1021194"/>
                  </a:moveTo>
                  <a:lnTo>
                    <a:pt x="696404" y="1021194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226699" y="3680587"/>
              <a:ext cx="29845" cy="30480"/>
            </a:xfrm>
            <a:custGeom>
              <a:avLst/>
              <a:gdLst/>
              <a:ahLst/>
              <a:cxnLst/>
              <a:rect l="l" t="t" r="r" b="b"/>
              <a:pathLst>
                <a:path w="29845" h="30479">
                  <a:moveTo>
                    <a:pt x="22821" y="0"/>
                  </a:moveTo>
                  <a:lnTo>
                    <a:pt x="14617" y="0"/>
                  </a:lnTo>
                  <a:lnTo>
                    <a:pt x="6426" y="0"/>
                  </a:lnTo>
                  <a:lnTo>
                    <a:pt x="0" y="7010"/>
                  </a:lnTo>
                  <a:lnTo>
                    <a:pt x="0" y="23380"/>
                  </a:lnTo>
                  <a:lnTo>
                    <a:pt x="6426" y="30416"/>
                  </a:lnTo>
                  <a:lnTo>
                    <a:pt x="22821" y="30416"/>
                  </a:lnTo>
                  <a:lnTo>
                    <a:pt x="29845" y="23380"/>
                  </a:lnTo>
                  <a:lnTo>
                    <a:pt x="29845" y="7010"/>
                  </a:lnTo>
                  <a:lnTo>
                    <a:pt x="228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226699" y="2596756"/>
              <a:ext cx="174625" cy="1114425"/>
            </a:xfrm>
            <a:custGeom>
              <a:avLst/>
              <a:gdLst/>
              <a:ahLst/>
              <a:cxnLst/>
              <a:rect l="l" t="t" r="r" b="b"/>
              <a:pathLst>
                <a:path w="174625" h="1114425">
                  <a:moveTo>
                    <a:pt x="14617" y="1083830"/>
                  </a:moveTo>
                  <a:lnTo>
                    <a:pt x="22821" y="1083830"/>
                  </a:lnTo>
                  <a:lnTo>
                    <a:pt x="29845" y="1090841"/>
                  </a:lnTo>
                  <a:lnTo>
                    <a:pt x="29845" y="1099032"/>
                  </a:lnTo>
                  <a:lnTo>
                    <a:pt x="29845" y="1107211"/>
                  </a:lnTo>
                  <a:lnTo>
                    <a:pt x="22821" y="1114247"/>
                  </a:lnTo>
                  <a:lnTo>
                    <a:pt x="14617" y="1114247"/>
                  </a:lnTo>
                  <a:lnTo>
                    <a:pt x="6426" y="1114247"/>
                  </a:lnTo>
                  <a:lnTo>
                    <a:pt x="0" y="1107211"/>
                  </a:lnTo>
                  <a:lnTo>
                    <a:pt x="0" y="1099032"/>
                  </a:lnTo>
                  <a:lnTo>
                    <a:pt x="0" y="1090841"/>
                  </a:lnTo>
                  <a:lnTo>
                    <a:pt x="6426" y="1083830"/>
                  </a:lnTo>
                  <a:lnTo>
                    <a:pt x="14617" y="1083830"/>
                  </a:lnTo>
                  <a:close/>
                </a:path>
                <a:path w="174625" h="1114425">
                  <a:moveTo>
                    <a:pt x="174383" y="407314"/>
                  </a:moveTo>
                  <a:lnTo>
                    <a:pt x="174383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391736" y="2586825"/>
              <a:ext cx="18415" cy="19050"/>
            </a:xfrm>
            <a:custGeom>
              <a:avLst/>
              <a:gdLst/>
              <a:ahLst/>
              <a:cxnLst/>
              <a:rect l="l" t="t" r="r" b="b"/>
              <a:pathLst>
                <a:path w="18414" h="19050">
                  <a:moveTo>
                    <a:pt x="14033" y="0"/>
                  </a:moveTo>
                  <a:lnTo>
                    <a:pt x="9347" y="0"/>
                  </a:lnTo>
                  <a:lnTo>
                    <a:pt x="4089" y="0"/>
                  </a:lnTo>
                  <a:lnTo>
                    <a:pt x="0" y="4076"/>
                  </a:lnTo>
                  <a:lnTo>
                    <a:pt x="0" y="14617"/>
                  </a:lnTo>
                  <a:lnTo>
                    <a:pt x="4089" y="18707"/>
                  </a:lnTo>
                  <a:lnTo>
                    <a:pt x="14033" y="18707"/>
                  </a:lnTo>
                  <a:lnTo>
                    <a:pt x="18122" y="14617"/>
                  </a:lnTo>
                  <a:lnTo>
                    <a:pt x="18122" y="4076"/>
                  </a:lnTo>
                  <a:lnTo>
                    <a:pt x="1403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391736" y="2586825"/>
              <a:ext cx="103505" cy="421005"/>
            </a:xfrm>
            <a:custGeom>
              <a:avLst/>
              <a:gdLst/>
              <a:ahLst/>
              <a:cxnLst/>
              <a:rect l="l" t="t" r="r" b="b"/>
              <a:pathLst>
                <a:path w="103504" h="421005">
                  <a:moveTo>
                    <a:pt x="9347" y="0"/>
                  </a:moveTo>
                  <a:lnTo>
                    <a:pt x="14033" y="0"/>
                  </a:lnTo>
                  <a:lnTo>
                    <a:pt x="18122" y="4076"/>
                  </a:lnTo>
                  <a:lnTo>
                    <a:pt x="18122" y="9347"/>
                  </a:lnTo>
                  <a:lnTo>
                    <a:pt x="18122" y="14617"/>
                  </a:lnTo>
                  <a:lnTo>
                    <a:pt x="14033" y="18707"/>
                  </a:lnTo>
                  <a:lnTo>
                    <a:pt x="9347" y="18707"/>
                  </a:lnTo>
                  <a:lnTo>
                    <a:pt x="4089" y="18707"/>
                  </a:lnTo>
                  <a:lnTo>
                    <a:pt x="0" y="14617"/>
                  </a:lnTo>
                  <a:lnTo>
                    <a:pt x="0" y="9347"/>
                  </a:lnTo>
                  <a:lnTo>
                    <a:pt x="0" y="4076"/>
                  </a:lnTo>
                  <a:lnTo>
                    <a:pt x="4089" y="0"/>
                  </a:lnTo>
                  <a:lnTo>
                    <a:pt x="9347" y="0"/>
                  </a:lnTo>
                  <a:close/>
                </a:path>
                <a:path w="103504" h="421005">
                  <a:moveTo>
                    <a:pt x="102984" y="420763"/>
                  </a:moveTo>
                  <a:lnTo>
                    <a:pt x="102984" y="169697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484776" y="2747759"/>
              <a:ext cx="18415" cy="19050"/>
            </a:xfrm>
            <a:custGeom>
              <a:avLst/>
              <a:gdLst/>
              <a:ahLst/>
              <a:cxnLst/>
              <a:rect l="l" t="t" r="r" b="b"/>
              <a:pathLst>
                <a:path w="18414" h="19050">
                  <a:moveTo>
                    <a:pt x="14033" y="0"/>
                  </a:moveTo>
                  <a:lnTo>
                    <a:pt x="9359" y="0"/>
                  </a:lnTo>
                  <a:lnTo>
                    <a:pt x="4089" y="0"/>
                  </a:lnTo>
                  <a:lnTo>
                    <a:pt x="0" y="4089"/>
                  </a:lnTo>
                  <a:lnTo>
                    <a:pt x="0" y="14617"/>
                  </a:lnTo>
                  <a:lnTo>
                    <a:pt x="4089" y="18707"/>
                  </a:lnTo>
                  <a:lnTo>
                    <a:pt x="14033" y="18707"/>
                  </a:lnTo>
                  <a:lnTo>
                    <a:pt x="18148" y="14617"/>
                  </a:lnTo>
                  <a:lnTo>
                    <a:pt x="18148" y="4089"/>
                  </a:lnTo>
                  <a:lnTo>
                    <a:pt x="1403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484776" y="2747759"/>
              <a:ext cx="18415" cy="19050"/>
            </a:xfrm>
            <a:custGeom>
              <a:avLst/>
              <a:gdLst/>
              <a:ahLst/>
              <a:cxnLst/>
              <a:rect l="l" t="t" r="r" b="b"/>
              <a:pathLst>
                <a:path w="18414" h="19050">
                  <a:moveTo>
                    <a:pt x="9359" y="0"/>
                  </a:moveTo>
                  <a:lnTo>
                    <a:pt x="14033" y="0"/>
                  </a:lnTo>
                  <a:lnTo>
                    <a:pt x="18148" y="4089"/>
                  </a:lnTo>
                  <a:lnTo>
                    <a:pt x="18148" y="9359"/>
                  </a:lnTo>
                  <a:lnTo>
                    <a:pt x="18148" y="14617"/>
                  </a:lnTo>
                  <a:lnTo>
                    <a:pt x="14033" y="18707"/>
                  </a:lnTo>
                  <a:lnTo>
                    <a:pt x="9359" y="18707"/>
                  </a:lnTo>
                  <a:lnTo>
                    <a:pt x="4089" y="18707"/>
                  </a:lnTo>
                  <a:lnTo>
                    <a:pt x="0" y="14617"/>
                  </a:lnTo>
                  <a:lnTo>
                    <a:pt x="0" y="9359"/>
                  </a:lnTo>
                  <a:lnTo>
                    <a:pt x="0" y="4089"/>
                  </a:lnTo>
                  <a:lnTo>
                    <a:pt x="4089" y="0"/>
                  </a:lnTo>
                  <a:lnTo>
                    <a:pt x="9359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485944" y="3211804"/>
              <a:ext cx="18415" cy="19050"/>
            </a:xfrm>
            <a:custGeom>
              <a:avLst/>
              <a:gdLst/>
              <a:ahLst/>
              <a:cxnLst/>
              <a:rect l="l" t="t" r="r" b="b"/>
              <a:pathLst>
                <a:path w="18414" h="19050">
                  <a:moveTo>
                    <a:pt x="14033" y="0"/>
                  </a:moveTo>
                  <a:lnTo>
                    <a:pt x="8775" y="0"/>
                  </a:lnTo>
                  <a:lnTo>
                    <a:pt x="4102" y="0"/>
                  </a:lnTo>
                  <a:lnTo>
                    <a:pt x="0" y="4114"/>
                  </a:lnTo>
                  <a:lnTo>
                    <a:pt x="0" y="14630"/>
                  </a:lnTo>
                  <a:lnTo>
                    <a:pt x="4102" y="18745"/>
                  </a:lnTo>
                  <a:lnTo>
                    <a:pt x="14033" y="18745"/>
                  </a:lnTo>
                  <a:lnTo>
                    <a:pt x="18135" y="14630"/>
                  </a:lnTo>
                  <a:lnTo>
                    <a:pt x="18135" y="4114"/>
                  </a:lnTo>
                  <a:lnTo>
                    <a:pt x="1403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485944" y="3211804"/>
              <a:ext cx="18415" cy="19050"/>
            </a:xfrm>
            <a:custGeom>
              <a:avLst/>
              <a:gdLst/>
              <a:ahLst/>
              <a:cxnLst/>
              <a:rect l="l" t="t" r="r" b="b"/>
              <a:pathLst>
                <a:path w="18414" h="19050">
                  <a:moveTo>
                    <a:pt x="8775" y="0"/>
                  </a:moveTo>
                  <a:lnTo>
                    <a:pt x="14033" y="0"/>
                  </a:lnTo>
                  <a:lnTo>
                    <a:pt x="18135" y="4114"/>
                  </a:lnTo>
                  <a:lnTo>
                    <a:pt x="18135" y="9372"/>
                  </a:lnTo>
                  <a:lnTo>
                    <a:pt x="18135" y="14630"/>
                  </a:lnTo>
                  <a:lnTo>
                    <a:pt x="14033" y="18745"/>
                  </a:lnTo>
                  <a:lnTo>
                    <a:pt x="8775" y="18745"/>
                  </a:lnTo>
                  <a:lnTo>
                    <a:pt x="4102" y="18745"/>
                  </a:lnTo>
                  <a:lnTo>
                    <a:pt x="0" y="14630"/>
                  </a:lnTo>
                  <a:lnTo>
                    <a:pt x="0" y="9372"/>
                  </a:lnTo>
                  <a:lnTo>
                    <a:pt x="0" y="4114"/>
                  </a:lnTo>
                  <a:lnTo>
                    <a:pt x="4102" y="0"/>
                  </a:lnTo>
                  <a:lnTo>
                    <a:pt x="8775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391139" y="3263303"/>
              <a:ext cx="18415" cy="18415"/>
            </a:xfrm>
            <a:custGeom>
              <a:avLst/>
              <a:gdLst/>
              <a:ahLst/>
              <a:cxnLst/>
              <a:rect l="l" t="t" r="r" b="b"/>
              <a:pathLst>
                <a:path w="18414" h="18414">
                  <a:moveTo>
                    <a:pt x="14046" y="0"/>
                  </a:moveTo>
                  <a:lnTo>
                    <a:pt x="9372" y="0"/>
                  </a:lnTo>
                  <a:lnTo>
                    <a:pt x="4102" y="0"/>
                  </a:lnTo>
                  <a:lnTo>
                    <a:pt x="0" y="4102"/>
                  </a:lnTo>
                  <a:lnTo>
                    <a:pt x="0" y="14058"/>
                  </a:lnTo>
                  <a:lnTo>
                    <a:pt x="4102" y="18161"/>
                  </a:lnTo>
                  <a:lnTo>
                    <a:pt x="14046" y="18161"/>
                  </a:lnTo>
                  <a:lnTo>
                    <a:pt x="18135" y="14058"/>
                  </a:lnTo>
                  <a:lnTo>
                    <a:pt x="18135" y="4102"/>
                  </a:lnTo>
                  <a:lnTo>
                    <a:pt x="1404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391139" y="3263303"/>
              <a:ext cx="18415" cy="18415"/>
            </a:xfrm>
            <a:custGeom>
              <a:avLst/>
              <a:gdLst/>
              <a:ahLst/>
              <a:cxnLst/>
              <a:rect l="l" t="t" r="r" b="b"/>
              <a:pathLst>
                <a:path w="18414" h="18414">
                  <a:moveTo>
                    <a:pt x="9372" y="0"/>
                  </a:moveTo>
                  <a:lnTo>
                    <a:pt x="14046" y="0"/>
                  </a:lnTo>
                  <a:lnTo>
                    <a:pt x="18135" y="4102"/>
                  </a:lnTo>
                  <a:lnTo>
                    <a:pt x="18135" y="8801"/>
                  </a:lnTo>
                  <a:lnTo>
                    <a:pt x="18135" y="14058"/>
                  </a:lnTo>
                  <a:lnTo>
                    <a:pt x="14046" y="18161"/>
                  </a:lnTo>
                  <a:lnTo>
                    <a:pt x="9372" y="18161"/>
                  </a:lnTo>
                  <a:lnTo>
                    <a:pt x="4102" y="18161"/>
                  </a:lnTo>
                  <a:lnTo>
                    <a:pt x="0" y="14058"/>
                  </a:lnTo>
                  <a:lnTo>
                    <a:pt x="0" y="8801"/>
                  </a:lnTo>
                  <a:lnTo>
                    <a:pt x="0" y="4102"/>
                  </a:lnTo>
                  <a:lnTo>
                    <a:pt x="4102" y="0"/>
                  </a:lnTo>
                  <a:lnTo>
                    <a:pt x="9372" y="0"/>
                  </a:lnTo>
                  <a:close/>
                </a:path>
              </a:pathLst>
            </a:custGeom>
            <a:ln w="1269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708905" y="3598062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4630" y="0"/>
                  </a:moveTo>
                  <a:lnTo>
                    <a:pt x="9372" y="0"/>
                  </a:lnTo>
                  <a:lnTo>
                    <a:pt x="4102" y="0"/>
                  </a:lnTo>
                  <a:lnTo>
                    <a:pt x="0" y="4102"/>
                  </a:lnTo>
                  <a:lnTo>
                    <a:pt x="0" y="14630"/>
                  </a:lnTo>
                  <a:lnTo>
                    <a:pt x="4102" y="18719"/>
                  </a:lnTo>
                  <a:lnTo>
                    <a:pt x="14630" y="18719"/>
                  </a:lnTo>
                  <a:lnTo>
                    <a:pt x="18732" y="14630"/>
                  </a:lnTo>
                  <a:lnTo>
                    <a:pt x="18732" y="4102"/>
                  </a:lnTo>
                  <a:lnTo>
                    <a:pt x="1463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652149" y="3598062"/>
              <a:ext cx="75565" cy="19050"/>
            </a:xfrm>
            <a:custGeom>
              <a:avLst/>
              <a:gdLst/>
              <a:ahLst/>
              <a:cxnLst/>
              <a:rect l="l" t="t" r="r" b="b"/>
              <a:pathLst>
                <a:path w="75564" h="19050">
                  <a:moveTo>
                    <a:pt x="66128" y="0"/>
                  </a:moveTo>
                  <a:lnTo>
                    <a:pt x="71386" y="0"/>
                  </a:lnTo>
                  <a:lnTo>
                    <a:pt x="75488" y="4102"/>
                  </a:lnTo>
                  <a:lnTo>
                    <a:pt x="75488" y="9359"/>
                  </a:lnTo>
                  <a:lnTo>
                    <a:pt x="75488" y="14630"/>
                  </a:lnTo>
                  <a:lnTo>
                    <a:pt x="71386" y="18719"/>
                  </a:lnTo>
                  <a:lnTo>
                    <a:pt x="66128" y="18719"/>
                  </a:lnTo>
                  <a:lnTo>
                    <a:pt x="60858" y="18719"/>
                  </a:lnTo>
                  <a:lnTo>
                    <a:pt x="56756" y="14630"/>
                  </a:lnTo>
                  <a:lnTo>
                    <a:pt x="56756" y="9359"/>
                  </a:lnTo>
                  <a:lnTo>
                    <a:pt x="56756" y="4102"/>
                  </a:lnTo>
                  <a:lnTo>
                    <a:pt x="60858" y="0"/>
                  </a:lnTo>
                  <a:lnTo>
                    <a:pt x="66128" y="0"/>
                  </a:lnTo>
                  <a:close/>
                </a:path>
                <a:path w="75564" h="19050">
                  <a:moveTo>
                    <a:pt x="0" y="9359"/>
                  </a:moveTo>
                  <a:lnTo>
                    <a:pt x="58521" y="9359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226699" y="3592791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22821" y="0"/>
                  </a:moveTo>
                  <a:lnTo>
                    <a:pt x="14617" y="0"/>
                  </a:lnTo>
                  <a:lnTo>
                    <a:pt x="6426" y="0"/>
                  </a:lnTo>
                  <a:lnTo>
                    <a:pt x="0" y="6426"/>
                  </a:lnTo>
                  <a:lnTo>
                    <a:pt x="0" y="23418"/>
                  </a:lnTo>
                  <a:lnTo>
                    <a:pt x="6426" y="29845"/>
                  </a:lnTo>
                  <a:lnTo>
                    <a:pt x="22821" y="29845"/>
                  </a:lnTo>
                  <a:lnTo>
                    <a:pt x="29845" y="23418"/>
                  </a:lnTo>
                  <a:lnTo>
                    <a:pt x="29845" y="6426"/>
                  </a:lnTo>
                  <a:lnTo>
                    <a:pt x="228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226699" y="3592791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14617" y="0"/>
                  </a:moveTo>
                  <a:lnTo>
                    <a:pt x="22821" y="0"/>
                  </a:lnTo>
                  <a:lnTo>
                    <a:pt x="29845" y="6426"/>
                  </a:lnTo>
                  <a:lnTo>
                    <a:pt x="29845" y="15227"/>
                  </a:lnTo>
                  <a:lnTo>
                    <a:pt x="29845" y="23418"/>
                  </a:lnTo>
                  <a:lnTo>
                    <a:pt x="22821" y="29845"/>
                  </a:lnTo>
                  <a:lnTo>
                    <a:pt x="14617" y="29845"/>
                  </a:lnTo>
                  <a:lnTo>
                    <a:pt x="6426" y="29845"/>
                  </a:lnTo>
                  <a:lnTo>
                    <a:pt x="0" y="23418"/>
                  </a:lnTo>
                  <a:lnTo>
                    <a:pt x="0" y="15227"/>
                  </a:lnTo>
                  <a:lnTo>
                    <a:pt x="0" y="6426"/>
                  </a:lnTo>
                  <a:lnTo>
                    <a:pt x="6426" y="0"/>
                  </a:lnTo>
                  <a:lnTo>
                    <a:pt x="14617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226699" y="3548888"/>
              <a:ext cx="29845" cy="30480"/>
            </a:xfrm>
            <a:custGeom>
              <a:avLst/>
              <a:gdLst/>
              <a:ahLst/>
              <a:cxnLst/>
              <a:rect l="l" t="t" r="r" b="b"/>
              <a:pathLst>
                <a:path w="29845" h="30479">
                  <a:moveTo>
                    <a:pt x="22821" y="0"/>
                  </a:moveTo>
                  <a:lnTo>
                    <a:pt x="14617" y="0"/>
                  </a:lnTo>
                  <a:lnTo>
                    <a:pt x="6426" y="0"/>
                  </a:lnTo>
                  <a:lnTo>
                    <a:pt x="0" y="6438"/>
                  </a:lnTo>
                  <a:lnTo>
                    <a:pt x="0" y="22821"/>
                  </a:lnTo>
                  <a:lnTo>
                    <a:pt x="6426" y="29857"/>
                  </a:lnTo>
                  <a:lnTo>
                    <a:pt x="22821" y="29857"/>
                  </a:lnTo>
                  <a:lnTo>
                    <a:pt x="29845" y="22821"/>
                  </a:lnTo>
                  <a:lnTo>
                    <a:pt x="29845" y="6438"/>
                  </a:lnTo>
                  <a:lnTo>
                    <a:pt x="228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226699" y="3531362"/>
              <a:ext cx="441959" cy="196850"/>
            </a:xfrm>
            <a:custGeom>
              <a:avLst/>
              <a:gdLst/>
              <a:ahLst/>
              <a:cxnLst/>
              <a:rect l="l" t="t" r="r" b="b"/>
              <a:pathLst>
                <a:path w="441960" h="196850">
                  <a:moveTo>
                    <a:pt x="14617" y="17526"/>
                  </a:moveTo>
                  <a:lnTo>
                    <a:pt x="22821" y="17526"/>
                  </a:lnTo>
                  <a:lnTo>
                    <a:pt x="29845" y="23964"/>
                  </a:lnTo>
                  <a:lnTo>
                    <a:pt x="29845" y="32169"/>
                  </a:lnTo>
                  <a:lnTo>
                    <a:pt x="29845" y="40347"/>
                  </a:lnTo>
                  <a:lnTo>
                    <a:pt x="22821" y="47383"/>
                  </a:lnTo>
                  <a:lnTo>
                    <a:pt x="14617" y="47383"/>
                  </a:lnTo>
                  <a:lnTo>
                    <a:pt x="6426" y="47383"/>
                  </a:lnTo>
                  <a:lnTo>
                    <a:pt x="0" y="40347"/>
                  </a:lnTo>
                  <a:lnTo>
                    <a:pt x="0" y="32169"/>
                  </a:lnTo>
                  <a:lnTo>
                    <a:pt x="0" y="23964"/>
                  </a:lnTo>
                  <a:lnTo>
                    <a:pt x="6426" y="17526"/>
                  </a:lnTo>
                  <a:lnTo>
                    <a:pt x="14617" y="17526"/>
                  </a:lnTo>
                  <a:close/>
                </a:path>
                <a:path w="441960" h="196850">
                  <a:moveTo>
                    <a:pt x="393255" y="196608"/>
                  </a:moveTo>
                  <a:lnTo>
                    <a:pt x="441833" y="196608"/>
                  </a:lnTo>
                  <a:lnTo>
                    <a:pt x="441833" y="0"/>
                  </a:lnTo>
                  <a:lnTo>
                    <a:pt x="393255" y="0"/>
                  </a:lnTo>
                  <a:lnTo>
                    <a:pt x="393255" y="196608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629327" y="3548888"/>
              <a:ext cx="29845" cy="30480"/>
            </a:xfrm>
            <a:custGeom>
              <a:avLst/>
              <a:gdLst/>
              <a:ahLst/>
              <a:cxnLst/>
              <a:rect l="l" t="t" r="r" b="b"/>
              <a:pathLst>
                <a:path w="29845" h="30479">
                  <a:moveTo>
                    <a:pt x="22821" y="0"/>
                  </a:moveTo>
                  <a:lnTo>
                    <a:pt x="14617" y="0"/>
                  </a:lnTo>
                  <a:lnTo>
                    <a:pt x="6426" y="0"/>
                  </a:lnTo>
                  <a:lnTo>
                    <a:pt x="0" y="6438"/>
                  </a:lnTo>
                  <a:lnTo>
                    <a:pt x="0" y="22821"/>
                  </a:lnTo>
                  <a:lnTo>
                    <a:pt x="6426" y="29857"/>
                  </a:lnTo>
                  <a:lnTo>
                    <a:pt x="22821" y="29857"/>
                  </a:lnTo>
                  <a:lnTo>
                    <a:pt x="29844" y="22821"/>
                  </a:lnTo>
                  <a:lnTo>
                    <a:pt x="29844" y="6438"/>
                  </a:lnTo>
                  <a:lnTo>
                    <a:pt x="228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629327" y="3548888"/>
              <a:ext cx="29845" cy="30480"/>
            </a:xfrm>
            <a:custGeom>
              <a:avLst/>
              <a:gdLst/>
              <a:ahLst/>
              <a:cxnLst/>
              <a:rect l="l" t="t" r="r" b="b"/>
              <a:pathLst>
                <a:path w="29845" h="30479">
                  <a:moveTo>
                    <a:pt x="14617" y="0"/>
                  </a:moveTo>
                  <a:lnTo>
                    <a:pt x="22821" y="0"/>
                  </a:lnTo>
                  <a:lnTo>
                    <a:pt x="29844" y="6438"/>
                  </a:lnTo>
                  <a:lnTo>
                    <a:pt x="29844" y="14643"/>
                  </a:lnTo>
                  <a:lnTo>
                    <a:pt x="29844" y="22821"/>
                  </a:lnTo>
                  <a:lnTo>
                    <a:pt x="22821" y="29857"/>
                  </a:lnTo>
                  <a:lnTo>
                    <a:pt x="14617" y="29857"/>
                  </a:lnTo>
                  <a:lnTo>
                    <a:pt x="6426" y="29857"/>
                  </a:lnTo>
                  <a:lnTo>
                    <a:pt x="0" y="22821"/>
                  </a:lnTo>
                  <a:lnTo>
                    <a:pt x="0" y="14643"/>
                  </a:lnTo>
                  <a:lnTo>
                    <a:pt x="0" y="6438"/>
                  </a:lnTo>
                  <a:lnTo>
                    <a:pt x="6426" y="0"/>
                  </a:lnTo>
                  <a:lnTo>
                    <a:pt x="14617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629327" y="3592791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22821" y="0"/>
                  </a:moveTo>
                  <a:lnTo>
                    <a:pt x="14617" y="0"/>
                  </a:lnTo>
                  <a:lnTo>
                    <a:pt x="6426" y="0"/>
                  </a:lnTo>
                  <a:lnTo>
                    <a:pt x="0" y="6426"/>
                  </a:lnTo>
                  <a:lnTo>
                    <a:pt x="0" y="23418"/>
                  </a:lnTo>
                  <a:lnTo>
                    <a:pt x="6426" y="29845"/>
                  </a:lnTo>
                  <a:lnTo>
                    <a:pt x="22821" y="29845"/>
                  </a:lnTo>
                  <a:lnTo>
                    <a:pt x="29844" y="23418"/>
                  </a:lnTo>
                  <a:lnTo>
                    <a:pt x="29844" y="6426"/>
                  </a:lnTo>
                  <a:lnTo>
                    <a:pt x="228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629327" y="3592791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14617" y="0"/>
                  </a:moveTo>
                  <a:lnTo>
                    <a:pt x="22821" y="0"/>
                  </a:lnTo>
                  <a:lnTo>
                    <a:pt x="29844" y="6426"/>
                  </a:lnTo>
                  <a:lnTo>
                    <a:pt x="29844" y="15227"/>
                  </a:lnTo>
                  <a:lnTo>
                    <a:pt x="29844" y="23418"/>
                  </a:lnTo>
                  <a:lnTo>
                    <a:pt x="22821" y="29845"/>
                  </a:lnTo>
                  <a:lnTo>
                    <a:pt x="14617" y="29845"/>
                  </a:lnTo>
                  <a:lnTo>
                    <a:pt x="6426" y="29845"/>
                  </a:lnTo>
                  <a:lnTo>
                    <a:pt x="0" y="23418"/>
                  </a:lnTo>
                  <a:lnTo>
                    <a:pt x="0" y="15227"/>
                  </a:lnTo>
                  <a:lnTo>
                    <a:pt x="0" y="6426"/>
                  </a:lnTo>
                  <a:lnTo>
                    <a:pt x="6426" y="0"/>
                  </a:lnTo>
                  <a:lnTo>
                    <a:pt x="14617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4629327" y="3636695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22821" y="0"/>
                  </a:moveTo>
                  <a:lnTo>
                    <a:pt x="14617" y="0"/>
                  </a:lnTo>
                  <a:lnTo>
                    <a:pt x="6426" y="0"/>
                  </a:lnTo>
                  <a:lnTo>
                    <a:pt x="0" y="7010"/>
                  </a:lnTo>
                  <a:lnTo>
                    <a:pt x="0" y="23406"/>
                  </a:lnTo>
                  <a:lnTo>
                    <a:pt x="6426" y="29832"/>
                  </a:lnTo>
                  <a:lnTo>
                    <a:pt x="22821" y="29832"/>
                  </a:lnTo>
                  <a:lnTo>
                    <a:pt x="29844" y="23406"/>
                  </a:lnTo>
                  <a:lnTo>
                    <a:pt x="29844" y="7010"/>
                  </a:lnTo>
                  <a:lnTo>
                    <a:pt x="228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629327" y="3636695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14617" y="0"/>
                  </a:moveTo>
                  <a:lnTo>
                    <a:pt x="22821" y="0"/>
                  </a:lnTo>
                  <a:lnTo>
                    <a:pt x="29844" y="7010"/>
                  </a:lnTo>
                  <a:lnTo>
                    <a:pt x="29844" y="15214"/>
                  </a:lnTo>
                  <a:lnTo>
                    <a:pt x="29844" y="23406"/>
                  </a:lnTo>
                  <a:lnTo>
                    <a:pt x="22821" y="29832"/>
                  </a:lnTo>
                  <a:lnTo>
                    <a:pt x="14617" y="29832"/>
                  </a:lnTo>
                  <a:lnTo>
                    <a:pt x="6426" y="29832"/>
                  </a:lnTo>
                  <a:lnTo>
                    <a:pt x="0" y="23406"/>
                  </a:lnTo>
                  <a:lnTo>
                    <a:pt x="0" y="15214"/>
                  </a:lnTo>
                  <a:lnTo>
                    <a:pt x="0" y="7010"/>
                  </a:lnTo>
                  <a:lnTo>
                    <a:pt x="6426" y="0"/>
                  </a:lnTo>
                  <a:lnTo>
                    <a:pt x="14617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4629327" y="3680587"/>
              <a:ext cx="29845" cy="30480"/>
            </a:xfrm>
            <a:custGeom>
              <a:avLst/>
              <a:gdLst/>
              <a:ahLst/>
              <a:cxnLst/>
              <a:rect l="l" t="t" r="r" b="b"/>
              <a:pathLst>
                <a:path w="29845" h="30479">
                  <a:moveTo>
                    <a:pt x="22821" y="0"/>
                  </a:moveTo>
                  <a:lnTo>
                    <a:pt x="14617" y="0"/>
                  </a:lnTo>
                  <a:lnTo>
                    <a:pt x="6426" y="0"/>
                  </a:lnTo>
                  <a:lnTo>
                    <a:pt x="0" y="7010"/>
                  </a:lnTo>
                  <a:lnTo>
                    <a:pt x="0" y="23380"/>
                  </a:lnTo>
                  <a:lnTo>
                    <a:pt x="6426" y="30416"/>
                  </a:lnTo>
                  <a:lnTo>
                    <a:pt x="22821" y="30416"/>
                  </a:lnTo>
                  <a:lnTo>
                    <a:pt x="29844" y="23380"/>
                  </a:lnTo>
                  <a:lnTo>
                    <a:pt x="29844" y="7010"/>
                  </a:lnTo>
                  <a:lnTo>
                    <a:pt x="228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4629327" y="3680587"/>
              <a:ext cx="29845" cy="30480"/>
            </a:xfrm>
            <a:custGeom>
              <a:avLst/>
              <a:gdLst/>
              <a:ahLst/>
              <a:cxnLst/>
              <a:rect l="l" t="t" r="r" b="b"/>
              <a:pathLst>
                <a:path w="29845" h="30479">
                  <a:moveTo>
                    <a:pt x="14617" y="0"/>
                  </a:moveTo>
                  <a:lnTo>
                    <a:pt x="22821" y="0"/>
                  </a:lnTo>
                  <a:lnTo>
                    <a:pt x="29844" y="7010"/>
                  </a:lnTo>
                  <a:lnTo>
                    <a:pt x="29844" y="15201"/>
                  </a:lnTo>
                  <a:lnTo>
                    <a:pt x="29844" y="23380"/>
                  </a:lnTo>
                  <a:lnTo>
                    <a:pt x="22821" y="30416"/>
                  </a:lnTo>
                  <a:lnTo>
                    <a:pt x="14617" y="30416"/>
                  </a:lnTo>
                  <a:lnTo>
                    <a:pt x="6426" y="30416"/>
                  </a:lnTo>
                  <a:lnTo>
                    <a:pt x="0" y="23380"/>
                  </a:lnTo>
                  <a:lnTo>
                    <a:pt x="0" y="15201"/>
                  </a:lnTo>
                  <a:lnTo>
                    <a:pt x="0" y="7010"/>
                  </a:lnTo>
                  <a:lnTo>
                    <a:pt x="6426" y="0"/>
                  </a:lnTo>
                  <a:lnTo>
                    <a:pt x="14617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4018940" y="3461702"/>
              <a:ext cx="18415" cy="18415"/>
            </a:xfrm>
            <a:custGeom>
              <a:avLst/>
              <a:gdLst/>
              <a:ahLst/>
              <a:cxnLst/>
              <a:rect l="l" t="t" r="r" b="b"/>
              <a:pathLst>
                <a:path w="18414" h="18414">
                  <a:moveTo>
                    <a:pt x="14046" y="0"/>
                  </a:moveTo>
                  <a:lnTo>
                    <a:pt x="8788" y="0"/>
                  </a:lnTo>
                  <a:lnTo>
                    <a:pt x="4102" y="0"/>
                  </a:lnTo>
                  <a:lnTo>
                    <a:pt x="0" y="4089"/>
                  </a:lnTo>
                  <a:lnTo>
                    <a:pt x="0" y="14058"/>
                  </a:lnTo>
                  <a:lnTo>
                    <a:pt x="4102" y="18135"/>
                  </a:lnTo>
                  <a:lnTo>
                    <a:pt x="14046" y="18135"/>
                  </a:lnTo>
                  <a:lnTo>
                    <a:pt x="18161" y="14058"/>
                  </a:lnTo>
                  <a:lnTo>
                    <a:pt x="18161" y="4089"/>
                  </a:lnTo>
                  <a:lnTo>
                    <a:pt x="1404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4018940" y="3461702"/>
              <a:ext cx="3177540" cy="534670"/>
            </a:xfrm>
            <a:custGeom>
              <a:avLst/>
              <a:gdLst/>
              <a:ahLst/>
              <a:cxnLst/>
              <a:rect l="l" t="t" r="r" b="b"/>
              <a:pathLst>
                <a:path w="3177540" h="534670">
                  <a:moveTo>
                    <a:pt x="8788" y="0"/>
                  </a:moveTo>
                  <a:lnTo>
                    <a:pt x="14046" y="0"/>
                  </a:lnTo>
                  <a:lnTo>
                    <a:pt x="18161" y="4089"/>
                  </a:lnTo>
                  <a:lnTo>
                    <a:pt x="18161" y="8775"/>
                  </a:lnTo>
                  <a:lnTo>
                    <a:pt x="18161" y="14058"/>
                  </a:lnTo>
                  <a:lnTo>
                    <a:pt x="14046" y="18135"/>
                  </a:lnTo>
                  <a:lnTo>
                    <a:pt x="8788" y="18135"/>
                  </a:lnTo>
                  <a:lnTo>
                    <a:pt x="4102" y="18135"/>
                  </a:lnTo>
                  <a:lnTo>
                    <a:pt x="0" y="14058"/>
                  </a:lnTo>
                  <a:lnTo>
                    <a:pt x="0" y="8775"/>
                  </a:lnTo>
                  <a:lnTo>
                    <a:pt x="0" y="4089"/>
                  </a:lnTo>
                  <a:lnTo>
                    <a:pt x="4102" y="0"/>
                  </a:lnTo>
                  <a:lnTo>
                    <a:pt x="8788" y="0"/>
                  </a:lnTo>
                  <a:close/>
                </a:path>
                <a:path w="3177540" h="534670">
                  <a:moveTo>
                    <a:pt x="2025434" y="534314"/>
                  </a:moveTo>
                  <a:lnTo>
                    <a:pt x="3177146" y="534314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6737858" y="3964406"/>
              <a:ext cx="67310" cy="31750"/>
            </a:xfrm>
            <a:custGeom>
              <a:avLst/>
              <a:gdLst/>
              <a:ahLst/>
              <a:cxnLst/>
              <a:rect l="l" t="t" r="r" b="b"/>
              <a:pathLst>
                <a:path w="67309" h="31750">
                  <a:moveTo>
                    <a:pt x="8191" y="0"/>
                  </a:moveTo>
                  <a:lnTo>
                    <a:pt x="58508" y="0"/>
                  </a:lnTo>
                  <a:lnTo>
                    <a:pt x="66713" y="31610"/>
                  </a:lnTo>
                  <a:lnTo>
                    <a:pt x="0" y="31610"/>
                  </a:lnTo>
                  <a:lnTo>
                    <a:pt x="8191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6757758" y="2970123"/>
              <a:ext cx="27305" cy="994410"/>
            </a:xfrm>
            <a:custGeom>
              <a:avLst/>
              <a:gdLst/>
              <a:ahLst/>
              <a:cxnLst/>
              <a:rect l="l" t="t" r="r" b="b"/>
              <a:pathLst>
                <a:path w="27304" h="994410">
                  <a:moveTo>
                    <a:pt x="26898" y="0"/>
                  </a:moveTo>
                  <a:lnTo>
                    <a:pt x="0" y="0"/>
                  </a:lnTo>
                  <a:lnTo>
                    <a:pt x="0" y="994283"/>
                  </a:lnTo>
                  <a:lnTo>
                    <a:pt x="26898" y="994283"/>
                  </a:lnTo>
                  <a:lnTo>
                    <a:pt x="26898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6757758" y="2970123"/>
              <a:ext cx="27305" cy="994410"/>
            </a:xfrm>
            <a:custGeom>
              <a:avLst/>
              <a:gdLst/>
              <a:ahLst/>
              <a:cxnLst/>
              <a:rect l="l" t="t" r="r" b="b"/>
              <a:pathLst>
                <a:path w="27304" h="994410">
                  <a:moveTo>
                    <a:pt x="26898" y="0"/>
                  </a:moveTo>
                  <a:lnTo>
                    <a:pt x="0" y="0"/>
                  </a:lnTo>
                  <a:lnTo>
                    <a:pt x="0" y="994282"/>
                  </a:lnTo>
                  <a:lnTo>
                    <a:pt x="26898" y="994282"/>
                  </a:lnTo>
                  <a:lnTo>
                    <a:pt x="26898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0" name="object 8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99287" y="2833827"/>
              <a:ext cx="143852" cy="128638"/>
            </a:xfrm>
            <a:prstGeom prst="rect">
              <a:avLst/>
            </a:prstGeom>
          </p:spPr>
        </p:pic>
        <p:sp>
          <p:nvSpPr>
            <p:cNvPr id="81" name="object 81"/>
            <p:cNvSpPr/>
            <p:nvPr/>
          </p:nvSpPr>
          <p:spPr>
            <a:xfrm>
              <a:off x="6211163" y="3711600"/>
              <a:ext cx="223520" cy="244475"/>
            </a:xfrm>
            <a:custGeom>
              <a:avLst/>
              <a:gdLst/>
              <a:ahLst/>
              <a:cxnLst/>
              <a:rect l="l" t="t" r="r" b="b"/>
              <a:pathLst>
                <a:path w="223520" h="244475">
                  <a:moveTo>
                    <a:pt x="222961" y="0"/>
                  </a:moveTo>
                  <a:lnTo>
                    <a:pt x="0" y="0"/>
                  </a:lnTo>
                  <a:lnTo>
                    <a:pt x="0" y="244017"/>
                  </a:lnTo>
                  <a:lnTo>
                    <a:pt x="222961" y="244017"/>
                  </a:lnTo>
                  <a:lnTo>
                    <a:pt x="222961" y="0"/>
                  </a:lnTo>
                  <a:close/>
                </a:path>
              </a:pathLst>
            </a:custGeom>
            <a:solidFill>
              <a:srgbClr val="A4A6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6211163" y="3711600"/>
              <a:ext cx="223520" cy="244475"/>
            </a:xfrm>
            <a:custGeom>
              <a:avLst/>
              <a:gdLst/>
              <a:ahLst/>
              <a:cxnLst/>
              <a:rect l="l" t="t" r="r" b="b"/>
              <a:pathLst>
                <a:path w="223520" h="244475">
                  <a:moveTo>
                    <a:pt x="0" y="0"/>
                  </a:moveTo>
                  <a:lnTo>
                    <a:pt x="222961" y="0"/>
                  </a:lnTo>
                  <a:lnTo>
                    <a:pt x="222961" y="244017"/>
                  </a:lnTo>
                  <a:lnTo>
                    <a:pt x="0" y="244017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6205905" y="3687597"/>
              <a:ext cx="233679" cy="24130"/>
            </a:xfrm>
            <a:custGeom>
              <a:avLst/>
              <a:gdLst/>
              <a:ahLst/>
              <a:cxnLst/>
              <a:rect l="l" t="t" r="r" b="b"/>
              <a:pathLst>
                <a:path w="233679" h="24129">
                  <a:moveTo>
                    <a:pt x="233502" y="0"/>
                  </a:moveTo>
                  <a:lnTo>
                    <a:pt x="0" y="0"/>
                  </a:lnTo>
                  <a:lnTo>
                    <a:pt x="0" y="24002"/>
                  </a:lnTo>
                  <a:lnTo>
                    <a:pt x="233502" y="24002"/>
                  </a:lnTo>
                  <a:lnTo>
                    <a:pt x="233502" y="0"/>
                  </a:lnTo>
                  <a:close/>
                </a:path>
              </a:pathLst>
            </a:custGeom>
            <a:solidFill>
              <a:srgbClr val="A4A6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6205905" y="3687597"/>
              <a:ext cx="233679" cy="24130"/>
            </a:xfrm>
            <a:custGeom>
              <a:avLst/>
              <a:gdLst/>
              <a:ahLst/>
              <a:cxnLst/>
              <a:rect l="l" t="t" r="r" b="b"/>
              <a:pathLst>
                <a:path w="233679" h="24129">
                  <a:moveTo>
                    <a:pt x="233502" y="0"/>
                  </a:moveTo>
                  <a:lnTo>
                    <a:pt x="0" y="0"/>
                  </a:lnTo>
                  <a:lnTo>
                    <a:pt x="0" y="24002"/>
                  </a:lnTo>
                  <a:lnTo>
                    <a:pt x="233502" y="24002"/>
                  </a:lnTo>
                  <a:lnTo>
                    <a:pt x="233502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6195364" y="3955618"/>
              <a:ext cx="254000" cy="38735"/>
            </a:xfrm>
            <a:custGeom>
              <a:avLst/>
              <a:gdLst/>
              <a:ahLst/>
              <a:cxnLst/>
              <a:rect l="l" t="t" r="r" b="b"/>
              <a:pathLst>
                <a:path w="254000" h="38735">
                  <a:moveTo>
                    <a:pt x="253974" y="0"/>
                  </a:moveTo>
                  <a:lnTo>
                    <a:pt x="0" y="0"/>
                  </a:lnTo>
                  <a:lnTo>
                    <a:pt x="0" y="38633"/>
                  </a:lnTo>
                  <a:lnTo>
                    <a:pt x="253974" y="38633"/>
                  </a:lnTo>
                  <a:lnTo>
                    <a:pt x="253974" y="0"/>
                  </a:lnTo>
                  <a:close/>
                </a:path>
              </a:pathLst>
            </a:custGeom>
            <a:solidFill>
              <a:srgbClr val="A4A6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6195364" y="3731475"/>
              <a:ext cx="254000" cy="262890"/>
            </a:xfrm>
            <a:custGeom>
              <a:avLst/>
              <a:gdLst/>
              <a:ahLst/>
              <a:cxnLst/>
              <a:rect l="l" t="t" r="r" b="b"/>
              <a:pathLst>
                <a:path w="254000" h="262889">
                  <a:moveTo>
                    <a:pt x="253974" y="224142"/>
                  </a:moveTo>
                  <a:lnTo>
                    <a:pt x="0" y="224142"/>
                  </a:lnTo>
                  <a:lnTo>
                    <a:pt x="0" y="262775"/>
                  </a:lnTo>
                  <a:lnTo>
                    <a:pt x="253974" y="262775"/>
                  </a:lnTo>
                  <a:lnTo>
                    <a:pt x="253974" y="224142"/>
                  </a:lnTo>
                  <a:close/>
                </a:path>
                <a:path w="254000" h="262889">
                  <a:moveTo>
                    <a:pt x="33934" y="0"/>
                  </a:moveTo>
                  <a:lnTo>
                    <a:pt x="217716" y="0"/>
                  </a:lnTo>
                </a:path>
                <a:path w="254000" h="262889">
                  <a:moveTo>
                    <a:pt x="33934" y="13474"/>
                  </a:moveTo>
                  <a:lnTo>
                    <a:pt x="217716" y="13474"/>
                  </a:lnTo>
                </a:path>
                <a:path w="254000" h="262889">
                  <a:moveTo>
                    <a:pt x="33934" y="26339"/>
                  </a:moveTo>
                  <a:lnTo>
                    <a:pt x="217716" y="26339"/>
                  </a:lnTo>
                </a:path>
                <a:path w="254000" h="262889">
                  <a:moveTo>
                    <a:pt x="33934" y="39814"/>
                  </a:moveTo>
                  <a:lnTo>
                    <a:pt x="217716" y="39814"/>
                  </a:lnTo>
                </a:path>
                <a:path w="254000" h="262889">
                  <a:moveTo>
                    <a:pt x="33934" y="53860"/>
                  </a:moveTo>
                  <a:lnTo>
                    <a:pt x="217716" y="53860"/>
                  </a:lnTo>
                </a:path>
                <a:path w="254000" h="262889">
                  <a:moveTo>
                    <a:pt x="33934" y="67310"/>
                  </a:moveTo>
                  <a:lnTo>
                    <a:pt x="217716" y="67310"/>
                  </a:lnTo>
                </a:path>
                <a:path w="254000" h="262889">
                  <a:moveTo>
                    <a:pt x="33934" y="80772"/>
                  </a:moveTo>
                  <a:lnTo>
                    <a:pt x="217716" y="80772"/>
                  </a:lnTo>
                </a:path>
                <a:path w="254000" h="262889">
                  <a:moveTo>
                    <a:pt x="33934" y="94221"/>
                  </a:moveTo>
                  <a:lnTo>
                    <a:pt x="217716" y="94221"/>
                  </a:lnTo>
                </a:path>
                <a:path w="254000" h="262889">
                  <a:moveTo>
                    <a:pt x="33934" y="107696"/>
                  </a:moveTo>
                  <a:lnTo>
                    <a:pt x="217716" y="107696"/>
                  </a:lnTo>
                </a:path>
                <a:path w="254000" h="262889">
                  <a:moveTo>
                    <a:pt x="33934" y="121742"/>
                  </a:moveTo>
                  <a:lnTo>
                    <a:pt x="217716" y="121742"/>
                  </a:lnTo>
                </a:path>
                <a:path w="254000" h="262889">
                  <a:moveTo>
                    <a:pt x="33934" y="135204"/>
                  </a:moveTo>
                  <a:lnTo>
                    <a:pt x="217716" y="135204"/>
                  </a:lnTo>
                </a:path>
                <a:path w="254000" h="262889">
                  <a:moveTo>
                    <a:pt x="33934" y="148653"/>
                  </a:moveTo>
                  <a:lnTo>
                    <a:pt x="217716" y="14865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4599482" y="3397935"/>
              <a:ext cx="2171700" cy="749300"/>
            </a:xfrm>
            <a:custGeom>
              <a:avLst/>
              <a:gdLst/>
              <a:ahLst/>
              <a:cxnLst/>
              <a:rect l="l" t="t" r="r" b="b"/>
              <a:pathLst>
                <a:path w="2171700" h="749300">
                  <a:moveTo>
                    <a:pt x="0" y="0"/>
                  </a:moveTo>
                  <a:lnTo>
                    <a:pt x="767232" y="6997"/>
                  </a:lnTo>
                  <a:lnTo>
                    <a:pt x="769556" y="428929"/>
                  </a:lnTo>
                  <a:lnTo>
                    <a:pt x="1607591" y="429526"/>
                  </a:lnTo>
                </a:path>
                <a:path w="2171700" h="749300">
                  <a:moveTo>
                    <a:pt x="2171153" y="598081"/>
                  </a:moveTo>
                  <a:lnTo>
                    <a:pt x="2171153" y="749046"/>
                  </a:lnTo>
                  <a:lnTo>
                    <a:pt x="416077" y="749046"/>
                  </a:lnTo>
                  <a:lnTo>
                    <a:pt x="422516" y="81330"/>
                  </a:lnTo>
                  <a:lnTo>
                    <a:pt x="3505" y="8133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8" name="object 8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99558" y="2629954"/>
              <a:ext cx="1157973" cy="735114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99963" y="3433064"/>
              <a:ext cx="401015" cy="392556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15551" y="2242439"/>
              <a:ext cx="401015" cy="318414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656465" y="4174756"/>
              <a:ext cx="297433" cy="356235"/>
            </a:xfrm>
            <a:prstGeom prst="rect">
              <a:avLst/>
            </a:prstGeom>
          </p:spPr>
        </p:pic>
        <p:sp>
          <p:nvSpPr>
            <p:cNvPr id="92" name="object 92"/>
            <p:cNvSpPr/>
            <p:nvPr/>
          </p:nvSpPr>
          <p:spPr>
            <a:xfrm>
              <a:off x="5128831" y="4230547"/>
              <a:ext cx="314960" cy="0"/>
            </a:xfrm>
            <a:custGeom>
              <a:avLst/>
              <a:gdLst/>
              <a:ahLst/>
              <a:cxnLst/>
              <a:rect l="l" t="t" r="r" b="b"/>
              <a:pathLst>
                <a:path w="314960">
                  <a:moveTo>
                    <a:pt x="314947" y="0"/>
                  </a:moveTo>
                  <a:lnTo>
                    <a:pt x="0" y="0"/>
                  </a:lnTo>
                </a:path>
              </a:pathLst>
            </a:custGeom>
            <a:solidFill>
              <a:srgbClr val="6E70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3" name="object 9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042763" y="4198454"/>
              <a:ext cx="107556" cy="64058"/>
            </a:xfrm>
            <a:prstGeom prst="rect">
              <a:avLst/>
            </a:prstGeom>
          </p:spPr>
        </p:pic>
        <p:sp>
          <p:nvSpPr>
            <p:cNvPr id="94" name="object 94"/>
            <p:cNvSpPr/>
            <p:nvPr/>
          </p:nvSpPr>
          <p:spPr>
            <a:xfrm>
              <a:off x="5128831" y="4230547"/>
              <a:ext cx="314960" cy="0"/>
            </a:xfrm>
            <a:custGeom>
              <a:avLst/>
              <a:gdLst/>
              <a:ahLst/>
              <a:cxnLst/>
              <a:rect l="l" t="t" r="r" b="b"/>
              <a:pathLst>
                <a:path w="314960">
                  <a:moveTo>
                    <a:pt x="314947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6E707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5" name="object 9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042763" y="4198454"/>
              <a:ext cx="107556" cy="64058"/>
            </a:xfrm>
            <a:prstGeom prst="rect">
              <a:avLst/>
            </a:prstGeom>
          </p:spPr>
        </p:pic>
      </p:grpSp>
      <p:sp>
        <p:nvSpPr>
          <p:cNvPr id="96" name="object 96"/>
          <p:cNvSpPr txBox="1"/>
          <p:nvPr/>
        </p:nvSpPr>
        <p:spPr>
          <a:xfrm>
            <a:off x="5762311" y="501035"/>
            <a:ext cx="79565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-50" dirty="0">
                <a:solidFill>
                  <a:srgbClr val="171514"/>
                </a:solidFill>
                <a:latin typeface="Tahoma"/>
                <a:cs typeface="Tahoma"/>
              </a:rPr>
              <a:t>SPD</a:t>
            </a:r>
            <a:r>
              <a:rPr sz="115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150" b="1" spc="5" dirty="0" err="1">
                <a:solidFill>
                  <a:srgbClr val="171514"/>
                </a:solidFill>
                <a:latin typeface="Tahoma"/>
                <a:cs typeface="Tahoma"/>
              </a:rPr>
              <a:t>tipo</a:t>
            </a:r>
            <a:r>
              <a:rPr sz="115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150" b="1" spc="-75" dirty="0" smtClean="0">
                <a:solidFill>
                  <a:srgbClr val="171514"/>
                </a:solidFill>
                <a:latin typeface="Tahoma"/>
                <a:cs typeface="Tahoma"/>
              </a:rPr>
              <a:t>3</a:t>
            </a:r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7958078" y="485795"/>
            <a:ext cx="488124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sz="85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lang="es-ES"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SPD,</a:t>
            </a:r>
            <a:r>
              <a:rPr lang="es-ES"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llamados</a:t>
            </a:r>
            <a:r>
              <a:rPr lang="es-ES"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5" dirty="0" smtClean="0">
                <a:solidFill>
                  <a:srgbClr val="171514"/>
                </a:solidFill>
                <a:latin typeface="Tahoma"/>
                <a:cs typeface="Tahoma"/>
              </a:rPr>
              <a:t>SPD </a:t>
            </a:r>
            <a:r>
              <a:rPr sz="850" b="1" dirty="0">
                <a:solidFill>
                  <a:srgbClr val="171514"/>
                </a:solidFill>
                <a:latin typeface="Tahoma"/>
                <a:cs typeface="Tahoma"/>
              </a:rPr>
              <a:t>de </a:t>
            </a:r>
            <a:r>
              <a:rPr sz="850" b="1" spc="5" dirty="0">
                <a:solidFill>
                  <a:srgbClr val="171514"/>
                </a:solidFill>
                <a:latin typeface="Tahoma"/>
                <a:cs typeface="Tahoma"/>
              </a:rPr>
              <a:t>punto </a:t>
            </a:r>
            <a:r>
              <a:rPr sz="850" b="1" dirty="0">
                <a:solidFill>
                  <a:srgbClr val="171514"/>
                </a:solidFill>
                <a:latin typeface="Tahoma"/>
                <a:cs typeface="Tahoma"/>
              </a:rPr>
              <a:t>de </a:t>
            </a:r>
            <a:r>
              <a:rPr sz="850" b="1" spc="5" dirty="0" err="1">
                <a:solidFill>
                  <a:srgbClr val="171514"/>
                </a:solidFill>
                <a:latin typeface="Tahoma"/>
                <a:cs typeface="Tahoma"/>
              </a:rPr>
              <a:t>uso</a:t>
            </a:r>
            <a:r>
              <a:rPr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lang="es-ES"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esenciales</a:t>
            </a:r>
            <a:r>
              <a:rPr lang="es-ES"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cualquier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estrategia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proporcionar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equipos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doméstico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grado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creadas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casa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  <a:p>
            <a:pPr marL="12700" marR="814705">
              <a:lnSpc>
                <a:spcPct val="141200"/>
              </a:lnSpc>
            </a:pP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Además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SPD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punto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entrada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típicamente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relativamente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alto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tensión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sujeción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permite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alguna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20" dirty="0" err="1" smtClean="0">
                <a:solidFill>
                  <a:srgbClr val="171514"/>
                </a:solidFill>
                <a:latin typeface="Tahoma"/>
                <a:cs typeface="Tahoma"/>
              </a:rPr>
              <a:t>dejar</a:t>
            </a:r>
            <a:r>
              <a:rPr sz="850" b="1" spc="20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dirty="0">
                <a:solidFill>
                  <a:srgbClr val="171514"/>
                </a:solidFill>
                <a:latin typeface="Tahoma"/>
                <a:cs typeface="Tahoma"/>
              </a:rPr>
              <a:t>pasar</a:t>
            </a:r>
            <a:r>
              <a:rPr sz="850" b="1" dirty="0">
                <a:solidFill>
                  <a:srgbClr val="171514"/>
                </a:solidFill>
                <a:latin typeface="Tahoma"/>
                <a:cs typeface="Tahoma"/>
              </a:rPr>
              <a:t> la </a:t>
            </a:r>
            <a:r>
              <a:rPr sz="850" b="1" dirty="0" err="1" smtClean="0">
                <a:solidFill>
                  <a:srgbClr val="171514"/>
                </a:solidFill>
                <a:latin typeface="Tahoma"/>
                <a:cs typeface="Tahoma"/>
              </a:rPr>
              <a:t>energía</a:t>
            </a:r>
            <a:r>
              <a:rPr lang="es-ES"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ese</a:t>
            </a:r>
            <a:r>
              <a:rPr lang="es-ES"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absorbidos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SPD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punto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9387719" y="2451672"/>
            <a:ext cx="9080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A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10006562" y="2514539"/>
            <a:ext cx="298450" cy="2513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Tipo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3</a:t>
            </a:r>
            <a:endParaRPr sz="750">
              <a:latin typeface="Microsoft Sans Serif"/>
              <a:cs typeface="Microsoft Sans Serif"/>
            </a:endParaRPr>
          </a:p>
          <a:p>
            <a:pPr marL="60325">
              <a:spcBef>
                <a:spcPts val="10"/>
              </a:spcBef>
            </a:pPr>
            <a:r>
              <a:rPr sz="800" spc="-50" dirty="0">
                <a:solidFill>
                  <a:srgbClr val="0B0806"/>
                </a:solidFill>
                <a:latin typeface="Microsoft Sans Serif"/>
                <a:cs typeface="Microsoft Sans Serif"/>
              </a:rPr>
              <a:t>SPD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9509624" y="2614232"/>
            <a:ext cx="9144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B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9174351" y="2850447"/>
            <a:ext cx="123189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norte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8850866" y="2908239"/>
            <a:ext cx="298450" cy="2513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Tipo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2</a:t>
            </a:r>
            <a:endParaRPr sz="750">
              <a:latin typeface="Microsoft Sans Serif"/>
              <a:cs typeface="Microsoft Sans Serif"/>
            </a:endParaRPr>
          </a:p>
          <a:p>
            <a:pPr marL="60325">
              <a:spcBef>
                <a:spcPts val="10"/>
              </a:spcBef>
            </a:pPr>
            <a:r>
              <a:rPr sz="800" spc="-50" dirty="0">
                <a:solidFill>
                  <a:srgbClr val="0B0806"/>
                </a:solidFill>
                <a:latin typeface="Microsoft Sans Serif"/>
                <a:cs typeface="Microsoft Sans Serif"/>
              </a:rPr>
              <a:t>SPD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9067622" y="3991675"/>
            <a:ext cx="764540" cy="28638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algn="ctr">
              <a:spcBef>
                <a:spcPts val="430"/>
              </a:spcBef>
            </a:pPr>
            <a:r>
              <a:rPr sz="6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Entrada</a:t>
            </a:r>
            <a:r>
              <a:rPr sz="6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servicio</a:t>
            </a:r>
            <a:endParaRPr sz="650">
              <a:latin typeface="Microsoft Sans Serif"/>
              <a:cs typeface="Microsoft Sans Serif"/>
            </a:endParaRPr>
          </a:p>
          <a:p>
            <a:pPr marL="635" algn="ctr">
              <a:spcBef>
                <a:spcPts val="280"/>
              </a:spcBef>
            </a:pP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Centro</a:t>
            </a:r>
            <a:r>
              <a:rPr sz="5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carga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5762310" y="4810760"/>
            <a:ext cx="6451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-15" dirty="0">
                <a:solidFill>
                  <a:srgbClr val="171514"/>
                </a:solidFill>
                <a:latin typeface="Tahoma"/>
                <a:cs typeface="Tahoma"/>
              </a:rPr>
              <a:t>Reseña</a:t>
            </a:r>
            <a:r>
              <a:rPr sz="110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100" b="1" spc="-75" dirty="0">
                <a:solidFill>
                  <a:srgbClr val="171514"/>
                </a:solidFill>
                <a:latin typeface="Tahoma"/>
                <a:cs typeface="Tahoma"/>
              </a:rPr>
              <a:t>3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05" name="object 105"/>
          <p:cNvSpPr/>
          <p:nvPr/>
        </p:nvSpPr>
        <p:spPr>
          <a:xfrm>
            <a:off x="8741648" y="5343639"/>
            <a:ext cx="428625" cy="0"/>
          </a:xfrm>
          <a:custGeom>
            <a:avLst/>
            <a:gdLst/>
            <a:ahLst/>
            <a:cxnLst/>
            <a:rect l="l" t="t" r="r" b="b"/>
            <a:pathLst>
              <a:path w="428625">
                <a:moveTo>
                  <a:pt x="0" y="0"/>
                </a:moveTo>
                <a:lnTo>
                  <a:pt x="428548" y="0"/>
                </a:lnTo>
              </a:path>
            </a:pathLst>
          </a:custGeom>
          <a:ln w="7721">
            <a:solidFill>
              <a:srgbClr val="16141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9139582" y="6623025"/>
            <a:ext cx="457200" cy="0"/>
          </a:xfrm>
          <a:custGeom>
            <a:avLst/>
            <a:gdLst/>
            <a:ahLst/>
            <a:cxnLst/>
            <a:rect l="l" t="t" r="r" b="b"/>
            <a:pathLst>
              <a:path w="457200">
                <a:moveTo>
                  <a:pt x="0" y="0"/>
                </a:moveTo>
                <a:lnTo>
                  <a:pt x="456742" y="0"/>
                </a:lnTo>
              </a:path>
            </a:pathLst>
          </a:custGeom>
          <a:ln w="7315">
            <a:solidFill>
              <a:srgbClr val="16141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 txBox="1"/>
          <p:nvPr/>
        </p:nvSpPr>
        <p:spPr>
          <a:xfrm>
            <a:off x="7967256" y="4737101"/>
            <a:ext cx="4320540" cy="4389471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>
              <a:spcBef>
                <a:spcPts val="40"/>
              </a:spcBef>
            </a:pPr>
            <a:endParaRPr sz="1500" dirty="0">
              <a:latin typeface="Times New Roman"/>
              <a:cs typeface="Times New Roman"/>
            </a:endParaRPr>
          </a:p>
          <a:p>
            <a:pPr marL="399415" marR="395605" indent="-243204">
              <a:lnSpc>
                <a:spcPct val="117400"/>
              </a:lnSpc>
              <a:spcBef>
                <a:spcPts val="5"/>
              </a:spcBef>
              <a:tabLst>
                <a:tab pos="1202690" algn="l"/>
              </a:tabLst>
            </a:pPr>
            <a:r>
              <a:rPr lang="es-ES" sz="12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SPD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punto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entrada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brindan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grado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desde</a:t>
            </a:r>
            <a:r>
              <a:rPr lang="es-ES" sz="9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550" dirty="0">
              <a:latin typeface="Microsoft Sans Serif"/>
              <a:cs typeface="Microsoft Sans Serif"/>
            </a:endParaRPr>
          </a:p>
          <a:p>
            <a:pPr marL="93345"/>
            <a:r>
              <a:rPr lang="es-ES" sz="9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causadas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fuentes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externas</a:t>
            </a:r>
            <a:endParaRPr sz="900" dirty="0">
              <a:latin typeface="Microsoft Sans Serif"/>
              <a:cs typeface="Microsoft Sans Serif"/>
            </a:endParaRPr>
          </a:p>
          <a:p>
            <a:pPr marL="93345">
              <a:spcBef>
                <a:spcPts val="360"/>
              </a:spcBef>
            </a:pPr>
            <a:r>
              <a:rPr lang="es-ES" sz="9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b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causadas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fuentes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internas</a:t>
            </a:r>
            <a:endParaRPr sz="900" dirty="0">
              <a:latin typeface="Microsoft Sans Serif"/>
              <a:cs typeface="Microsoft Sans Serif"/>
            </a:endParaRPr>
          </a:p>
          <a:p>
            <a:pPr marL="93345">
              <a:spcBef>
                <a:spcPts val="310"/>
              </a:spcBef>
            </a:pPr>
            <a:r>
              <a:rPr lang="es-ES" sz="9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causadas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fuentes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externas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internas</a:t>
            </a:r>
            <a:endParaRPr sz="95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050" dirty="0">
              <a:latin typeface="Microsoft Sans Serif"/>
              <a:cs typeface="Microsoft Sans Serif"/>
            </a:endParaRPr>
          </a:p>
          <a:p>
            <a:pPr marL="399415" indent="-306070">
              <a:lnSpc>
                <a:spcPct val="120800"/>
              </a:lnSpc>
              <a:tabLst>
                <a:tab pos="399415" algn="l"/>
                <a:tab pos="1628775" algn="l"/>
              </a:tabLst>
            </a:pPr>
            <a:r>
              <a:rPr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lang="es-ES"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SPD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punto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entrada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normalmente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 </a:t>
            </a:r>
            <a:r>
              <a:rPr sz="900" spc="3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abrazadera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sujeción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SPD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punto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200" dirty="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400" dirty="0">
              <a:latin typeface="Microsoft Sans Serif"/>
              <a:cs typeface="Microsoft Sans Serif"/>
            </a:endParaRPr>
          </a:p>
          <a:p>
            <a:pPr marL="93345">
              <a:spcBef>
                <a:spcPts val="5"/>
              </a:spcBef>
            </a:pPr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4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150" spc="4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4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menor</a:t>
            </a:r>
            <a:r>
              <a:rPr lang="es-ES" sz="1150" spc="4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4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endParaRPr sz="1150" dirty="0">
              <a:latin typeface="Microsoft Sans Serif"/>
              <a:cs typeface="Microsoft Sans Serif"/>
            </a:endParaRPr>
          </a:p>
          <a:p>
            <a:pPr marL="93345">
              <a:spcBef>
                <a:spcPts val="60"/>
              </a:spcBef>
            </a:pPr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b</a:t>
            </a:r>
            <a:r>
              <a:rPr lang="es-ES"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casi</a:t>
            </a:r>
            <a:r>
              <a:rPr lang="es-ES"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</a:t>
            </a:r>
            <a:r>
              <a:rPr lang="es-ES"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igual</a:t>
            </a:r>
            <a:r>
              <a:rPr sz="1150" spc="-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endParaRPr sz="1150" dirty="0">
              <a:latin typeface="Microsoft Sans Serif"/>
              <a:cs typeface="Microsoft Sans Serif"/>
            </a:endParaRPr>
          </a:p>
          <a:p>
            <a:pPr marL="93345">
              <a:spcBef>
                <a:spcPts val="60"/>
              </a:spcBef>
            </a:pPr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</a:t>
            </a:r>
            <a:r>
              <a:rPr lang="es-ES"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superior</a:t>
            </a:r>
            <a:r>
              <a:rPr lang="es-ES"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endParaRPr sz="1150" dirty="0">
              <a:latin typeface="Microsoft Sans Serif"/>
              <a:cs typeface="Microsoft Sans Serif"/>
            </a:endParaRPr>
          </a:p>
          <a:p>
            <a:pPr>
              <a:spcBef>
                <a:spcPts val="30"/>
              </a:spcBef>
            </a:pPr>
            <a:endParaRPr sz="1250" dirty="0">
              <a:latin typeface="Microsoft Sans Serif"/>
              <a:cs typeface="Microsoft Sans Serif"/>
            </a:endParaRPr>
          </a:p>
          <a:p>
            <a:pPr marL="93345">
              <a:spcBef>
                <a:spcPts val="5"/>
              </a:spcBef>
              <a:tabLst>
                <a:tab pos="399415" algn="l"/>
              </a:tabLst>
            </a:pPr>
            <a:r>
              <a:rPr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lang="es-ES"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8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entrar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distribución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doméstica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  <a:p>
            <a:pPr marL="399415">
              <a:spcBef>
                <a:spcPts val="400"/>
              </a:spcBef>
              <a:tabLst>
                <a:tab pos="760095" algn="l"/>
              </a:tabLst>
            </a:pPr>
            <a:r>
              <a:rPr sz="80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lang="es-ES" sz="8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550" dirty="0">
              <a:latin typeface="Microsoft Sans Serif"/>
              <a:cs typeface="Microsoft Sans Serif"/>
            </a:endParaRPr>
          </a:p>
          <a:p>
            <a:pPr marL="93345"/>
            <a:r>
              <a:rPr lang="es-ES" sz="9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cableado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entrada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eléctrico</a:t>
            </a:r>
            <a:endParaRPr sz="950" dirty="0">
              <a:latin typeface="Microsoft Sans Serif"/>
              <a:cs typeface="Microsoft Sans Serif"/>
            </a:endParaRPr>
          </a:p>
          <a:p>
            <a:pPr marL="93345">
              <a:spcBef>
                <a:spcPts val="150"/>
              </a:spcBef>
            </a:pPr>
            <a:r>
              <a:rPr lang="es-ES" sz="11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b</a:t>
            </a:r>
            <a:r>
              <a:rPr lang="es-ES" sz="11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cableado</a:t>
            </a:r>
            <a:r>
              <a:rPr lang="es-ES" sz="11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telefónico</a:t>
            </a:r>
            <a:endParaRPr sz="1100" dirty="0">
              <a:latin typeface="Microsoft Sans Serif"/>
              <a:cs typeface="Microsoft Sans Serif"/>
            </a:endParaRPr>
          </a:p>
          <a:p>
            <a:pPr marL="93345">
              <a:spcBef>
                <a:spcPts val="270"/>
              </a:spcBef>
            </a:pPr>
            <a:r>
              <a:rPr lang="es-ES" sz="9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</a:t>
            </a:r>
            <a:r>
              <a:rPr lang="es-ES" sz="9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cableado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TV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cable</a:t>
            </a:r>
            <a:endParaRPr sz="950" dirty="0">
              <a:latin typeface="Microsoft Sans Serif"/>
              <a:cs typeface="Microsoft Sans Serif"/>
            </a:endParaRPr>
          </a:p>
          <a:p>
            <a:pPr marL="93345">
              <a:spcBef>
                <a:spcPts val="100"/>
              </a:spcBef>
            </a:pPr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Todo</a:t>
            </a:r>
            <a:r>
              <a:rPr sz="1150" spc="-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lo</a:t>
            </a:r>
            <a:r>
              <a:rPr sz="11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anterior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12105082" y="9536430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25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90604" y="3540790"/>
            <a:ext cx="3379037" cy="300830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777890" y="609601"/>
            <a:ext cx="291465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punto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entrada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77891" y="1873250"/>
            <a:ext cx="4224655" cy="13036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SPD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instalado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entrada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primera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línea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defensa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estrategia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sobrevoltaje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hogar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Punto-de-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entrada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SPD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brindan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desviar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antes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produzcan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dañar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equipo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correctamente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instalado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funcionamiento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SPD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punto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entrada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protege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aparatos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refrigeradores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lavavajillas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lavadoras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secadoras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eléctricas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calentadores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aire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acondicionadores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normalmente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conectados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punto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-de-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SPD</a:t>
            </a:r>
            <a:r>
              <a:rPr lang="es-ES" sz="850" spc="-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82060" y="6836410"/>
            <a:ext cx="1758314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-10" dirty="0">
                <a:solidFill>
                  <a:srgbClr val="171514"/>
                </a:solidFill>
                <a:latin typeface="Tahoma"/>
                <a:cs typeface="Tahoma"/>
              </a:rPr>
              <a:t>Soluciones</a:t>
            </a:r>
            <a:r>
              <a:rPr sz="85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8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spc="5" dirty="0">
                <a:solidFill>
                  <a:srgbClr val="171514"/>
                </a:solidFill>
                <a:latin typeface="Tahoma"/>
                <a:cs typeface="Tahoma"/>
              </a:rPr>
              <a:t>punto</a:t>
            </a:r>
            <a:r>
              <a:rPr sz="8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8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spc="5" dirty="0" smtClean="0">
                <a:solidFill>
                  <a:srgbClr val="171514"/>
                </a:solidFill>
                <a:latin typeface="Tahoma"/>
                <a:cs typeface="Tahoma"/>
              </a:rPr>
              <a:t>entrada</a:t>
            </a:r>
            <a:r>
              <a:rPr lang="es-ES"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77816" y="6788149"/>
            <a:ext cx="4405630" cy="5654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14300"/>
              </a:lnSpc>
              <a:spcBef>
                <a:spcPts val="100"/>
              </a:spcBef>
            </a:pP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eléctrica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ya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sea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causada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equipo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eléctrico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rayo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siempre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encuentra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camino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tal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ocurre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cualquier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equipo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conectado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eléctrico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dañado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50" dirty="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777891" y="7697469"/>
            <a:ext cx="4305935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0320">
              <a:lnSpc>
                <a:spcPct val="141200"/>
              </a:lnSpc>
              <a:spcBef>
                <a:spcPts val="100"/>
              </a:spcBef>
            </a:pP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respuesta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amenaza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ofrecer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SPD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puedan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cumplir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variedad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requisitos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aplicación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punto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-de-entrada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sz="850" spc="4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dirty="0" err="1">
                <a:solidFill>
                  <a:srgbClr val="171514"/>
                </a:solidFill>
                <a:latin typeface="Tahoma"/>
                <a:cs typeface="Tahoma"/>
              </a:rPr>
              <a:t>Disyuntor</a:t>
            </a:r>
            <a:r>
              <a:rPr sz="850" b="1" spc="1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spc="-10" dirty="0" smtClean="0">
                <a:solidFill>
                  <a:srgbClr val="171514"/>
                </a:solidFill>
                <a:latin typeface="Tahoma"/>
                <a:cs typeface="Tahoma"/>
              </a:rPr>
              <a:t>y</a:t>
            </a:r>
            <a:r>
              <a:rPr lang="es-ES" sz="850" b="1" spc="-10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dirty="0" err="1" smtClean="0">
                <a:solidFill>
                  <a:srgbClr val="171514"/>
                </a:solidFill>
                <a:latin typeface="Tahoma"/>
                <a:cs typeface="Tahoma"/>
              </a:rPr>
              <a:t>pararrayos</a:t>
            </a:r>
            <a:r>
              <a:rPr lang="es-ES"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dirty="0" err="1" smtClean="0">
                <a:solidFill>
                  <a:srgbClr val="171514"/>
                </a:solidFill>
                <a:latin typeface="Tahoma"/>
                <a:cs typeface="Tahoma"/>
              </a:rPr>
              <a:t>Disyuntor</a:t>
            </a:r>
            <a:r>
              <a:rPr sz="850" b="1" spc="-30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spc="-10" dirty="0">
                <a:solidFill>
                  <a:srgbClr val="171514"/>
                </a:solidFill>
                <a:latin typeface="Tahoma"/>
                <a:cs typeface="Tahoma"/>
              </a:rPr>
              <a:t>y</a:t>
            </a:r>
            <a:r>
              <a:rPr sz="85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spc="-50" dirty="0">
                <a:solidFill>
                  <a:srgbClr val="171514"/>
                </a:solidFill>
                <a:latin typeface="Tahoma"/>
                <a:cs typeface="Tahoma"/>
              </a:rPr>
              <a:t>TVSS</a:t>
            </a:r>
            <a:endParaRPr sz="850" dirty="0">
              <a:latin typeface="Tahoma"/>
              <a:cs typeface="Tahoma"/>
            </a:endParaRPr>
          </a:p>
          <a:p>
            <a:pPr marL="12700" marR="5080">
              <a:lnSpc>
                <a:spcPct val="141200"/>
              </a:lnSpc>
            </a:pP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instalarse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convenientemente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centros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proporcionar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punto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entrada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Alternativamente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15" dirty="0" smtClean="0">
                <a:solidFill>
                  <a:srgbClr val="171514"/>
                </a:solidFill>
                <a:latin typeface="Tahoma"/>
                <a:cs typeface="Tahoma"/>
              </a:rPr>
              <a:t>TPSA9040TVSS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proporcionar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punto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-de-entrada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independientemente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centro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utilizado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entrada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Además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ofrece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10" dirty="0" err="1" smtClean="0">
                <a:solidFill>
                  <a:srgbClr val="171514"/>
                </a:solidFill>
                <a:latin typeface="Tahoma"/>
                <a:cs typeface="Tahoma"/>
              </a:rPr>
              <a:t>monofásico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10" dirty="0" err="1" smtClean="0">
                <a:solidFill>
                  <a:srgbClr val="171514"/>
                </a:solidFill>
                <a:latin typeface="Tahoma"/>
                <a:cs typeface="Tahoma"/>
              </a:rPr>
              <a:t>Descargadores</a:t>
            </a:r>
            <a:r>
              <a:rPr sz="850" b="1" spc="-60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850" b="1" spc="-6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dirty="0" err="1" smtClean="0">
                <a:solidFill>
                  <a:srgbClr val="171514"/>
                </a:solidFill>
                <a:latin typeface="Tahoma"/>
                <a:cs typeface="Tahoma"/>
              </a:rPr>
              <a:t>sobretensiones</a:t>
            </a:r>
            <a:r>
              <a:rPr lang="es-ES" sz="850" b="1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dirty="0" err="1" smtClean="0">
                <a:solidFill>
                  <a:srgbClr val="171514"/>
                </a:solidFill>
                <a:latin typeface="Tahoma"/>
                <a:cs typeface="Tahoma"/>
              </a:rPr>
              <a:t>secundarios</a:t>
            </a:r>
            <a:r>
              <a:rPr sz="850" b="1" spc="-30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spc="15" dirty="0" err="1">
                <a:solidFill>
                  <a:srgbClr val="171514"/>
                </a:solidFill>
                <a:latin typeface="Tahoma"/>
                <a:cs typeface="Tahoma"/>
              </a:rPr>
              <a:t>trifásicos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frecuentemente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referido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15" dirty="0" err="1" smtClean="0">
                <a:solidFill>
                  <a:srgbClr val="171514"/>
                </a:solidFill>
                <a:latin typeface="Tahoma"/>
                <a:cs typeface="Tahoma"/>
              </a:rPr>
              <a:t>pararrayos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81651" y="9536430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26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19085" y="540005"/>
            <a:ext cx="2634257" cy="13315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77267" y="2238441"/>
            <a:ext cx="2148509" cy="110792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61338" y="627642"/>
            <a:ext cx="1261136" cy="82949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788909" y="2073009"/>
            <a:ext cx="3320199" cy="228398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975816" y="6260497"/>
            <a:ext cx="2514561" cy="2787465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212739" y="900555"/>
            <a:ext cx="457200" cy="264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180">
              <a:spcBef>
                <a:spcPts val="100"/>
              </a:spcBef>
            </a:pPr>
            <a:r>
              <a:rPr sz="150" b="1" spc="-5" dirty="0">
                <a:solidFill>
                  <a:srgbClr val="261F1E"/>
                </a:solidFill>
                <a:latin typeface="Tahoma"/>
                <a:cs typeface="Tahoma"/>
              </a:rPr>
              <a:t>DISPARADOR </a:t>
            </a:r>
            <a:r>
              <a:rPr sz="150" b="1" spc="-10" dirty="0">
                <a:solidFill>
                  <a:srgbClr val="261F1E"/>
                </a:solidFill>
                <a:latin typeface="Tahoma"/>
                <a:cs typeface="Tahoma"/>
              </a:rPr>
              <a:t>DE</a:t>
            </a:r>
            <a:r>
              <a:rPr sz="150" b="1" spc="-5" dirty="0">
                <a:solidFill>
                  <a:srgbClr val="261F1E"/>
                </a:solidFill>
                <a:latin typeface="Tahoma"/>
                <a:cs typeface="Tahoma"/>
              </a:rPr>
              <a:t> </a:t>
            </a:r>
            <a:r>
              <a:rPr sz="150" b="1" spc="-10" dirty="0">
                <a:solidFill>
                  <a:srgbClr val="261F1E"/>
                </a:solidFill>
                <a:latin typeface="Tahoma"/>
                <a:cs typeface="Tahoma"/>
              </a:rPr>
              <a:t>SOBRETENSIONES</a:t>
            </a:r>
            <a:endParaRPr sz="150" dirty="0">
              <a:latin typeface="Tahoma"/>
              <a:cs typeface="Tahoma"/>
            </a:endParaRPr>
          </a:p>
          <a:p>
            <a:pPr marL="56515">
              <a:spcBef>
                <a:spcPts val="170"/>
              </a:spcBef>
            </a:pPr>
            <a:r>
              <a:rPr sz="150" b="1" spc="-5" dirty="0">
                <a:solidFill>
                  <a:srgbClr val="261F1E"/>
                </a:solidFill>
                <a:latin typeface="Tahoma"/>
                <a:cs typeface="Tahoma"/>
              </a:rPr>
              <a:t>BLANCO-SUELO NEGRO-LINEA</a:t>
            </a:r>
            <a:endParaRPr sz="150" dirty="0">
              <a:latin typeface="Tahoma"/>
              <a:cs typeface="Tahoma"/>
            </a:endParaRPr>
          </a:p>
          <a:p>
            <a:pPr marL="53975">
              <a:spcBef>
                <a:spcPts val="20"/>
              </a:spcBef>
            </a:pPr>
            <a:r>
              <a:rPr sz="300" b="1" spc="-5" dirty="0">
                <a:solidFill>
                  <a:srgbClr val="261F1E"/>
                </a:solidFill>
                <a:latin typeface="Tahoma"/>
                <a:cs typeface="Tahoma"/>
              </a:rPr>
              <a:t>MODELO:</a:t>
            </a:r>
            <a:r>
              <a:rPr sz="300" b="1" spc="-10" dirty="0">
                <a:solidFill>
                  <a:srgbClr val="261F1E"/>
                </a:solidFill>
                <a:latin typeface="Tahoma"/>
                <a:cs typeface="Tahoma"/>
              </a:rPr>
              <a:t> </a:t>
            </a:r>
            <a:r>
              <a:rPr sz="300" b="1" spc="-20" dirty="0">
                <a:solidFill>
                  <a:srgbClr val="261F1E"/>
                </a:solidFill>
                <a:latin typeface="Tahoma"/>
                <a:cs typeface="Tahoma"/>
              </a:rPr>
              <a:t>TPS-</a:t>
            </a:r>
            <a:r>
              <a:rPr sz="300" b="1" spc="-15" dirty="0">
                <a:solidFill>
                  <a:srgbClr val="261F1E"/>
                </a:solidFill>
                <a:latin typeface="Tahoma"/>
                <a:cs typeface="Tahoma"/>
              </a:rPr>
              <a:t>ASA1</a:t>
            </a:r>
            <a:endParaRPr sz="300" dirty="0">
              <a:latin typeface="Tahoma"/>
              <a:cs typeface="Tahoma"/>
            </a:endParaRPr>
          </a:p>
          <a:p>
            <a:pPr marL="38100">
              <a:spcBef>
                <a:spcPts val="120"/>
              </a:spcBef>
            </a:pPr>
            <a:r>
              <a:rPr sz="150" b="1" spc="-15" dirty="0">
                <a:solidFill>
                  <a:srgbClr val="261F1E"/>
                </a:solidFill>
                <a:latin typeface="Tahoma"/>
                <a:cs typeface="Tahoma"/>
              </a:rPr>
              <a:t>120-240</a:t>
            </a:r>
            <a:r>
              <a:rPr sz="150" b="1" spc="-5" dirty="0">
                <a:solidFill>
                  <a:srgbClr val="261F1E"/>
                </a:solidFill>
                <a:latin typeface="Tahoma"/>
                <a:cs typeface="Tahoma"/>
              </a:rPr>
              <a:t> V CA </a:t>
            </a:r>
            <a:r>
              <a:rPr sz="150" b="1" spc="-10" dirty="0">
                <a:solidFill>
                  <a:srgbClr val="261F1E"/>
                </a:solidFill>
                <a:latin typeface="Tahoma"/>
                <a:cs typeface="Tahoma"/>
              </a:rPr>
              <a:t>MCOV-175</a:t>
            </a:r>
            <a:r>
              <a:rPr sz="150" b="1" spc="-5" dirty="0">
                <a:solidFill>
                  <a:srgbClr val="261F1E"/>
                </a:solidFill>
                <a:latin typeface="Tahoma"/>
                <a:cs typeface="Tahoma"/>
              </a:rPr>
              <a:t> V CA </a:t>
            </a:r>
            <a:r>
              <a:rPr sz="150" b="1" spc="-10" dirty="0">
                <a:solidFill>
                  <a:srgbClr val="261F1E"/>
                </a:solidFill>
                <a:latin typeface="Tahoma"/>
                <a:cs typeface="Tahoma"/>
              </a:rPr>
              <a:t>(LG)</a:t>
            </a:r>
            <a:endParaRPr sz="150" dirty="0">
              <a:latin typeface="Tahoma"/>
              <a:cs typeface="Tahoma"/>
            </a:endParaRPr>
          </a:p>
          <a:p>
            <a:pPr marL="66040">
              <a:spcBef>
                <a:spcPts val="40"/>
              </a:spcBef>
              <a:tabLst>
                <a:tab pos="321945" algn="l"/>
              </a:tabLst>
            </a:pPr>
            <a:r>
              <a:rPr sz="250" b="1" spc="-15" dirty="0">
                <a:solidFill>
                  <a:srgbClr val="261F1E"/>
                </a:solidFill>
                <a:latin typeface="Tahoma"/>
                <a:cs typeface="Tahoma"/>
              </a:rPr>
              <a:t>e103120	</a:t>
            </a:r>
            <a:r>
              <a:rPr sz="250" b="1" spc="-20" dirty="0">
                <a:solidFill>
                  <a:srgbClr val="261F1E"/>
                </a:solidFill>
                <a:latin typeface="Tahoma"/>
                <a:cs typeface="Tahoma"/>
              </a:rPr>
              <a:t>2E03</a:t>
            </a:r>
            <a:endParaRPr sz="250" dirty="0">
              <a:latin typeface="Tahoma"/>
              <a:cs typeface="Tahoma"/>
            </a:endParaRPr>
          </a:p>
          <a:p>
            <a:pPr marL="40640">
              <a:spcBef>
                <a:spcPts val="130"/>
              </a:spcBef>
            </a:pPr>
            <a:r>
              <a:rPr sz="300" b="1" spc="-20" dirty="0">
                <a:solidFill>
                  <a:srgbClr val="261F1E"/>
                </a:solidFill>
                <a:latin typeface="Tahoma"/>
                <a:cs typeface="Tahoma"/>
              </a:rPr>
              <a:t>C0401</a:t>
            </a:r>
            <a:r>
              <a:rPr sz="300" b="1" spc="-10" dirty="0">
                <a:solidFill>
                  <a:srgbClr val="261F1E"/>
                </a:solidFill>
                <a:latin typeface="Tahoma"/>
                <a:cs typeface="Tahoma"/>
              </a:rPr>
              <a:t> </a:t>
            </a:r>
            <a:r>
              <a:rPr sz="300" b="1" spc="-5" dirty="0" smtClean="0">
                <a:solidFill>
                  <a:srgbClr val="261F1E"/>
                </a:solidFill>
                <a:latin typeface="Tahoma"/>
                <a:cs typeface="Tahoma"/>
              </a:rPr>
              <a:t>CU</a:t>
            </a:r>
            <a:r>
              <a:rPr lang="es-ES" sz="300" b="1" dirty="0" smtClean="0">
                <a:solidFill>
                  <a:srgbClr val="261F1E"/>
                </a:solidFill>
                <a:latin typeface="Tahoma"/>
                <a:cs typeface="Tahoma"/>
              </a:rPr>
              <a:t> </a:t>
            </a:r>
            <a:r>
              <a:rPr sz="100" b="1" baseline="111111" dirty="0" smtClean="0">
                <a:solidFill>
                  <a:srgbClr val="261F1E"/>
                </a:solidFill>
                <a:latin typeface="Tahoma"/>
                <a:cs typeface="Tahoma"/>
              </a:rPr>
              <a:t>o</a:t>
            </a:r>
            <a:r>
              <a:rPr sz="100" b="1" spc="-7" baseline="111111" dirty="0" smtClean="0">
                <a:solidFill>
                  <a:srgbClr val="261F1E"/>
                </a:solidFill>
                <a:latin typeface="Tahoma"/>
                <a:cs typeface="Tahoma"/>
              </a:rPr>
              <a:t> </a:t>
            </a:r>
            <a:r>
              <a:rPr sz="450" b="1" spc="-7" baseline="18518" dirty="0" smtClean="0">
                <a:solidFill>
                  <a:srgbClr val="261F1E"/>
                </a:solidFill>
                <a:latin typeface="Tahoma"/>
                <a:cs typeface="Tahoma"/>
              </a:rPr>
              <a:t>L</a:t>
            </a:r>
            <a:r>
              <a:rPr lang="es-ES" sz="450" b="1" baseline="18518" dirty="0" smtClean="0">
                <a:solidFill>
                  <a:srgbClr val="261F1E"/>
                </a:solidFill>
                <a:latin typeface="Tahoma"/>
                <a:cs typeface="Tahoma"/>
              </a:rPr>
              <a:t> </a:t>
            </a:r>
            <a:r>
              <a:rPr sz="450" b="1" spc="-7" baseline="18518" dirty="0" smtClean="0">
                <a:solidFill>
                  <a:srgbClr val="261F1E"/>
                </a:solidFill>
                <a:latin typeface="Tahoma"/>
                <a:cs typeface="Tahoma"/>
              </a:rPr>
              <a:t> </a:t>
            </a:r>
            <a:r>
              <a:rPr sz="150" b="1" spc="-7" baseline="27777" dirty="0">
                <a:solidFill>
                  <a:srgbClr val="261F1E"/>
                </a:solidFill>
                <a:latin typeface="Tahoma"/>
                <a:cs typeface="Tahoma"/>
              </a:rPr>
              <a:t>LISTADO EN </a:t>
            </a:r>
            <a:r>
              <a:rPr sz="150" b="1" spc="-7" baseline="27777" dirty="0" smtClean="0">
                <a:solidFill>
                  <a:srgbClr val="261F1E"/>
                </a:solidFill>
                <a:latin typeface="Tahoma"/>
                <a:cs typeface="Tahoma"/>
              </a:rPr>
              <a:t>EE</a:t>
            </a:r>
            <a:r>
              <a:rPr lang="es-ES" sz="150" b="1" spc="-7" baseline="27777" dirty="0" smtClean="0">
                <a:solidFill>
                  <a:srgbClr val="261F1E"/>
                </a:solidFill>
                <a:latin typeface="Tahoma"/>
                <a:cs typeface="Tahoma"/>
              </a:rPr>
              <a:t> </a:t>
            </a:r>
            <a:r>
              <a:rPr sz="150" b="1" baseline="27777" dirty="0" smtClean="0">
                <a:solidFill>
                  <a:srgbClr val="261F1E"/>
                </a:solidFill>
                <a:latin typeface="Tahoma"/>
                <a:cs typeface="Tahoma"/>
              </a:rPr>
              <a:t>UU</a:t>
            </a:r>
            <a:r>
              <a:rPr lang="es-ES" sz="150" b="1" baseline="27777" dirty="0" smtClean="0">
                <a:solidFill>
                  <a:srgbClr val="261F1E"/>
                </a:solidFill>
                <a:latin typeface="Tahoma"/>
                <a:cs typeface="Tahoma"/>
              </a:rPr>
              <a:t> </a:t>
            </a:r>
            <a:endParaRPr sz="150" baseline="27777" dirty="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743691" y="870194"/>
            <a:ext cx="317500" cy="512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5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Indicadores</a:t>
            </a:r>
            <a:r>
              <a:rPr sz="25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25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sz="25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250" dirty="0">
                <a:solidFill>
                  <a:srgbClr val="261F1E"/>
                </a:solidFill>
                <a:latin typeface="Microsoft Sans Serif"/>
                <a:cs typeface="Microsoft Sans Serif"/>
              </a:rPr>
              <a:t>fase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468100" y="932422"/>
            <a:ext cx="331470" cy="512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5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Protección</a:t>
            </a:r>
            <a:r>
              <a:rPr sz="25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25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completa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024361" y="941308"/>
            <a:ext cx="310515" cy="436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" dirty="0">
                <a:solidFill>
                  <a:srgbClr val="261F1E"/>
                </a:solidFill>
                <a:latin typeface="Microsoft Sans Serif"/>
                <a:cs typeface="Microsoft Sans Serif"/>
              </a:rPr>
              <a:t>Apagado-</a:t>
            </a:r>
            <a:r>
              <a:rPr sz="20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Sin </a:t>
            </a:r>
            <a:r>
              <a:rPr sz="20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protección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367124" y="974014"/>
            <a:ext cx="67310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L2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386299" y="980364"/>
            <a:ext cx="67310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L1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456672" y="1202517"/>
            <a:ext cx="878205" cy="240066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40005" algn="ctr">
              <a:spcBef>
                <a:spcPts val="270"/>
              </a:spcBef>
            </a:pPr>
            <a:r>
              <a:rPr sz="400" b="1" spc="-15" dirty="0">
                <a:solidFill>
                  <a:srgbClr val="FFFFFF"/>
                </a:solidFill>
                <a:latin typeface="Tahoma"/>
                <a:cs typeface="Tahoma"/>
              </a:rPr>
              <a:t>PELIGRO</a:t>
            </a:r>
            <a:endParaRPr sz="400" dirty="0">
              <a:latin typeface="Tahoma"/>
              <a:cs typeface="Tahoma"/>
            </a:endParaRPr>
          </a:p>
          <a:p>
            <a:pPr marL="14604">
              <a:spcBef>
                <a:spcPts val="130"/>
              </a:spcBef>
            </a:pPr>
            <a:r>
              <a:rPr sz="300" spc="-25" dirty="0">
                <a:solidFill>
                  <a:srgbClr val="261F1E"/>
                </a:solidFill>
                <a:latin typeface="Microsoft Sans Serif"/>
                <a:cs typeface="Microsoft Sans Serif"/>
              </a:rPr>
              <a:t>VOLTAJE</a:t>
            </a:r>
            <a:r>
              <a:rPr sz="30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300" spc="-15" dirty="0">
                <a:solidFill>
                  <a:srgbClr val="261F1E"/>
                </a:solidFill>
                <a:latin typeface="Microsoft Sans Serif"/>
                <a:cs typeface="Microsoft Sans Serif"/>
              </a:rPr>
              <a:t>PELIGROSO</a:t>
            </a:r>
            <a:endParaRPr sz="300" dirty="0">
              <a:latin typeface="Microsoft Sans Serif"/>
              <a:cs typeface="Microsoft Sans Serif"/>
            </a:endParaRPr>
          </a:p>
          <a:p>
            <a:pPr marL="12700" marR="5080" indent="3810">
              <a:lnSpc>
                <a:spcPct val="116700"/>
              </a:lnSpc>
              <a:spcBef>
                <a:spcPts val="120"/>
              </a:spcBef>
            </a:pPr>
            <a:r>
              <a:rPr sz="200" dirty="0">
                <a:solidFill>
                  <a:srgbClr val="261F1E"/>
                </a:solidFill>
                <a:latin typeface="Microsoft Sans Serif"/>
                <a:cs typeface="Microsoft Sans Serif"/>
              </a:rPr>
              <a:t>Desconecte </a:t>
            </a:r>
            <a:r>
              <a:rPr sz="20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toda </a:t>
            </a:r>
            <a:r>
              <a:rPr sz="200" dirty="0">
                <a:solidFill>
                  <a:srgbClr val="261F1E"/>
                </a:solidFill>
                <a:latin typeface="Microsoft Sans Serif"/>
                <a:cs typeface="Microsoft Sans Serif"/>
              </a:rPr>
              <a:t>la </a:t>
            </a:r>
            <a:r>
              <a:rPr sz="20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energía que alimenta </a:t>
            </a:r>
            <a:r>
              <a:rPr sz="200" dirty="0">
                <a:solidFill>
                  <a:srgbClr val="261F1E"/>
                </a:solidFill>
                <a:latin typeface="Microsoft Sans Serif"/>
                <a:cs typeface="Microsoft Sans Serif"/>
              </a:rPr>
              <a:t>este </a:t>
            </a:r>
            <a:r>
              <a:rPr sz="20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equipo</a:t>
            </a:r>
            <a:r>
              <a:rPr sz="20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 antes </a:t>
            </a:r>
            <a:r>
              <a:rPr sz="200" spc="5" dirty="0" smtClean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lang="es-ES" sz="200" spc="5" dirty="0" smtClean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 err="1" smtClean="0">
                <a:solidFill>
                  <a:srgbClr val="261F1E"/>
                </a:solidFill>
                <a:latin typeface="Microsoft Sans Serif"/>
                <a:cs typeface="Microsoft Sans Serif"/>
              </a:rPr>
              <a:t>reemplazarlo</a:t>
            </a:r>
            <a:r>
              <a:rPr lang="es-ES" sz="200" spc="5" dirty="0" smtClean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200" dirty="0" smtClean="0">
                <a:solidFill>
                  <a:srgbClr val="261F1E"/>
                </a:solidFill>
                <a:latin typeface="Microsoft Sans Serif"/>
                <a:cs typeface="Microsoft Sans Serif"/>
              </a:rPr>
              <a:t>De </a:t>
            </a:r>
            <a:r>
              <a:rPr sz="20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lo </a:t>
            </a:r>
            <a:r>
              <a:rPr sz="20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contrario,</a:t>
            </a:r>
            <a:r>
              <a:rPr sz="20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20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se</a:t>
            </a:r>
            <a:r>
              <a:rPr sz="20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producirá </a:t>
            </a:r>
            <a:r>
              <a:rPr sz="200" dirty="0">
                <a:solidFill>
                  <a:srgbClr val="261F1E"/>
                </a:solidFill>
                <a:latin typeface="Microsoft Sans Serif"/>
                <a:cs typeface="Microsoft Sans Serif"/>
              </a:rPr>
              <a:t>la </a:t>
            </a:r>
            <a:r>
              <a:rPr sz="200" spc="10" dirty="0">
                <a:solidFill>
                  <a:srgbClr val="261F1E"/>
                </a:solidFill>
                <a:latin typeface="Microsoft Sans Serif"/>
                <a:cs typeface="Microsoft Sans Serif"/>
              </a:rPr>
              <a:t>muerte</a:t>
            </a:r>
            <a:r>
              <a:rPr sz="20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 o</a:t>
            </a:r>
            <a:r>
              <a:rPr sz="20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200" dirty="0" err="1">
                <a:solidFill>
                  <a:srgbClr val="261F1E"/>
                </a:solidFill>
                <a:latin typeface="Microsoft Sans Serif"/>
                <a:cs typeface="Microsoft Sans Serif"/>
              </a:rPr>
              <a:t>lesiones</a:t>
            </a:r>
            <a:r>
              <a:rPr sz="20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200" dirty="0" smtClean="0">
                <a:solidFill>
                  <a:srgbClr val="261F1E"/>
                </a:solidFill>
                <a:latin typeface="Microsoft Sans Serif"/>
                <a:cs typeface="Microsoft Sans Serif"/>
              </a:rPr>
              <a:t>graves</a:t>
            </a:r>
            <a:r>
              <a:rPr lang="es-ES" sz="200" dirty="0" smtClean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endParaRPr sz="200" dirty="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531001" y="1610328"/>
            <a:ext cx="133413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Pararrayos</a:t>
            </a:r>
            <a:r>
              <a:rPr sz="950" spc="-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Monofásico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862464" y="1654779"/>
            <a:ext cx="175895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75" dirty="0">
                <a:solidFill>
                  <a:srgbClr val="0B0806"/>
                </a:solidFill>
                <a:latin typeface="Microsoft Sans Serif"/>
                <a:cs typeface="Microsoft Sans Serif"/>
              </a:rPr>
              <a:t>TVSS</a:t>
            </a:r>
            <a:r>
              <a:rPr sz="8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00" spc="50" dirty="0">
                <a:solidFill>
                  <a:srgbClr val="0B0806"/>
                </a:solidFill>
                <a:latin typeface="Microsoft Sans Serif"/>
                <a:cs typeface="Microsoft Sans Serif"/>
              </a:rPr>
              <a:t>punto</a:t>
            </a:r>
            <a:r>
              <a:rPr sz="8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entrada</a:t>
            </a:r>
            <a:r>
              <a:rPr sz="8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TPSA9040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969846" y="2947316"/>
            <a:ext cx="457200" cy="264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180">
              <a:spcBef>
                <a:spcPts val="100"/>
              </a:spcBef>
            </a:pPr>
            <a:r>
              <a:rPr sz="150" b="1" spc="-5" dirty="0">
                <a:solidFill>
                  <a:srgbClr val="261F1E"/>
                </a:solidFill>
                <a:latin typeface="Tahoma"/>
                <a:cs typeface="Tahoma"/>
              </a:rPr>
              <a:t>DISPARADOR </a:t>
            </a:r>
            <a:r>
              <a:rPr sz="150" b="1" spc="-10" dirty="0">
                <a:solidFill>
                  <a:srgbClr val="261F1E"/>
                </a:solidFill>
                <a:latin typeface="Tahoma"/>
                <a:cs typeface="Tahoma"/>
              </a:rPr>
              <a:t>DE</a:t>
            </a:r>
            <a:r>
              <a:rPr sz="150" b="1" spc="-5" dirty="0">
                <a:solidFill>
                  <a:srgbClr val="261F1E"/>
                </a:solidFill>
                <a:latin typeface="Tahoma"/>
                <a:cs typeface="Tahoma"/>
              </a:rPr>
              <a:t> </a:t>
            </a:r>
            <a:r>
              <a:rPr sz="150" b="1" spc="-10" dirty="0">
                <a:solidFill>
                  <a:srgbClr val="261F1E"/>
                </a:solidFill>
                <a:latin typeface="Tahoma"/>
                <a:cs typeface="Tahoma"/>
              </a:rPr>
              <a:t>SOBRETENSIONES</a:t>
            </a:r>
            <a:endParaRPr sz="150" dirty="0">
              <a:latin typeface="Tahoma"/>
              <a:cs typeface="Tahoma"/>
            </a:endParaRPr>
          </a:p>
          <a:p>
            <a:pPr marL="56515">
              <a:spcBef>
                <a:spcPts val="170"/>
              </a:spcBef>
            </a:pPr>
            <a:r>
              <a:rPr sz="150" b="1" spc="-5" dirty="0">
                <a:solidFill>
                  <a:srgbClr val="261F1E"/>
                </a:solidFill>
                <a:latin typeface="Tahoma"/>
                <a:cs typeface="Tahoma"/>
              </a:rPr>
              <a:t>BLANCO-SUELO NEGRO-LINEA</a:t>
            </a:r>
            <a:endParaRPr sz="150" dirty="0">
              <a:latin typeface="Tahoma"/>
              <a:cs typeface="Tahoma"/>
            </a:endParaRPr>
          </a:p>
          <a:p>
            <a:pPr marL="53975">
              <a:spcBef>
                <a:spcPts val="25"/>
              </a:spcBef>
            </a:pPr>
            <a:r>
              <a:rPr sz="300" b="1" spc="-5" dirty="0">
                <a:solidFill>
                  <a:srgbClr val="261F1E"/>
                </a:solidFill>
                <a:latin typeface="Tahoma"/>
                <a:cs typeface="Tahoma"/>
              </a:rPr>
              <a:t>MODELO:</a:t>
            </a:r>
            <a:r>
              <a:rPr sz="300" b="1" spc="-10" dirty="0">
                <a:solidFill>
                  <a:srgbClr val="261F1E"/>
                </a:solidFill>
                <a:latin typeface="Tahoma"/>
                <a:cs typeface="Tahoma"/>
              </a:rPr>
              <a:t> </a:t>
            </a:r>
            <a:r>
              <a:rPr sz="300" b="1" spc="-20" dirty="0">
                <a:solidFill>
                  <a:srgbClr val="261F1E"/>
                </a:solidFill>
                <a:latin typeface="Tahoma"/>
                <a:cs typeface="Tahoma"/>
              </a:rPr>
              <a:t>TPS-</a:t>
            </a:r>
            <a:r>
              <a:rPr sz="300" b="1" spc="-15" dirty="0">
                <a:solidFill>
                  <a:srgbClr val="261F1E"/>
                </a:solidFill>
                <a:latin typeface="Tahoma"/>
                <a:cs typeface="Tahoma"/>
              </a:rPr>
              <a:t>ESA3</a:t>
            </a:r>
            <a:endParaRPr sz="300" dirty="0">
              <a:latin typeface="Tahoma"/>
              <a:cs typeface="Tahoma"/>
            </a:endParaRPr>
          </a:p>
          <a:p>
            <a:pPr marL="38100">
              <a:spcBef>
                <a:spcPts val="114"/>
              </a:spcBef>
            </a:pPr>
            <a:r>
              <a:rPr sz="150" b="1" spc="-15" dirty="0">
                <a:solidFill>
                  <a:srgbClr val="261F1E"/>
                </a:solidFill>
                <a:latin typeface="Tahoma"/>
                <a:cs typeface="Tahoma"/>
              </a:rPr>
              <a:t>120-240</a:t>
            </a:r>
            <a:r>
              <a:rPr sz="150" b="1" spc="-5" dirty="0">
                <a:solidFill>
                  <a:srgbClr val="261F1E"/>
                </a:solidFill>
                <a:latin typeface="Tahoma"/>
                <a:cs typeface="Tahoma"/>
              </a:rPr>
              <a:t> V CA </a:t>
            </a:r>
            <a:r>
              <a:rPr sz="150" b="1" spc="-10" dirty="0">
                <a:solidFill>
                  <a:srgbClr val="261F1E"/>
                </a:solidFill>
                <a:latin typeface="Tahoma"/>
                <a:cs typeface="Tahoma"/>
              </a:rPr>
              <a:t>MCOV-175</a:t>
            </a:r>
            <a:r>
              <a:rPr sz="150" b="1" spc="-5" dirty="0">
                <a:solidFill>
                  <a:srgbClr val="261F1E"/>
                </a:solidFill>
                <a:latin typeface="Tahoma"/>
                <a:cs typeface="Tahoma"/>
              </a:rPr>
              <a:t> V CA </a:t>
            </a:r>
            <a:r>
              <a:rPr sz="150" b="1" spc="-10" dirty="0">
                <a:solidFill>
                  <a:srgbClr val="261F1E"/>
                </a:solidFill>
                <a:latin typeface="Tahoma"/>
                <a:cs typeface="Tahoma"/>
              </a:rPr>
              <a:t>(LG)</a:t>
            </a:r>
            <a:endParaRPr sz="150" dirty="0">
              <a:latin typeface="Tahoma"/>
              <a:cs typeface="Tahoma"/>
            </a:endParaRPr>
          </a:p>
          <a:p>
            <a:pPr marL="66040">
              <a:spcBef>
                <a:spcPts val="40"/>
              </a:spcBef>
              <a:tabLst>
                <a:tab pos="321945" algn="l"/>
              </a:tabLst>
            </a:pPr>
            <a:r>
              <a:rPr sz="250" b="1" spc="-15" dirty="0">
                <a:solidFill>
                  <a:srgbClr val="261F1E"/>
                </a:solidFill>
                <a:latin typeface="Tahoma"/>
                <a:cs typeface="Tahoma"/>
              </a:rPr>
              <a:t>e103120	</a:t>
            </a:r>
            <a:r>
              <a:rPr sz="250" b="1" spc="-20" dirty="0">
                <a:solidFill>
                  <a:srgbClr val="261F1E"/>
                </a:solidFill>
                <a:latin typeface="Tahoma"/>
                <a:cs typeface="Tahoma"/>
              </a:rPr>
              <a:t>2E03</a:t>
            </a:r>
            <a:endParaRPr sz="250" dirty="0">
              <a:latin typeface="Tahoma"/>
              <a:cs typeface="Tahoma"/>
            </a:endParaRPr>
          </a:p>
          <a:p>
            <a:pPr marL="40640">
              <a:spcBef>
                <a:spcPts val="130"/>
              </a:spcBef>
            </a:pPr>
            <a:r>
              <a:rPr sz="300" b="1" spc="-20" dirty="0">
                <a:solidFill>
                  <a:srgbClr val="261F1E"/>
                </a:solidFill>
                <a:latin typeface="Tahoma"/>
                <a:cs typeface="Tahoma"/>
              </a:rPr>
              <a:t>C0401</a:t>
            </a:r>
            <a:r>
              <a:rPr sz="300" b="1" spc="-10" dirty="0">
                <a:solidFill>
                  <a:srgbClr val="261F1E"/>
                </a:solidFill>
                <a:latin typeface="Tahoma"/>
                <a:cs typeface="Tahoma"/>
              </a:rPr>
              <a:t> </a:t>
            </a:r>
            <a:r>
              <a:rPr sz="300" b="1" spc="-5" dirty="0" smtClean="0">
                <a:solidFill>
                  <a:srgbClr val="261F1E"/>
                </a:solidFill>
                <a:latin typeface="Tahoma"/>
                <a:cs typeface="Tahoma"/>
              </a:rPr>
              <a:t>CU</a:t>
            </a:r>
            <a:r>
              <a:rPr lang="es-ES" sz="300" b="1" dirty="0" smtClean="0">
                <a:solidFill>
                  <a:srgbClr val="261F1E"/>
                </a:solidFill>
                <a:latin typeface="Tahoma"/>
                <a:cs typeface="Tahoma"/>
              </a:rPr>
              <a:t> </a:t>
            </a:r>
            <a:r>
              <a:rPr sz="100" b="1" baseline="111111" dirty="0" smtClean="0">
                <a:solidFill>
                  <a:srgbClr val="261F1E"/>
                </a:solidFill>
                <a:latin typeface="Tahoma"/>
                <a:cs typeface="Tahoma"/>
              </a:rPr>
              <a:t>o</a:t>
            </a:r>
            <a:r>
              <a:rPr sz="100" b="1" spc="-7" baseline="111111" dirty="0" smtClean="0">
                <a:solidFill>
                  <a:srgbClr val="261F1E"/>
                </a:solidFill>
                <a:latin typeface="Tahoma"/>
                <a:cs typeface="Tahoma"/>
              </a:rPr>
              <a:t> </a:t>
            </a:r>
            <a:r>
              <a:rPr sz="450" b="1" spc="-7" baseline="18518" dirty="0" smtClean="0">
                <a:solidFill>
                  <a:srgbClr val="261F1E"/>
                </a:solidFill>
                <a:latin typeface="Tahoma"/>
                <a:cs typeface="Tahoma"/>
              </a:rPr>
              <a:t>L</a:t>
            </a:r>
            <a:r>
              <a:rPr lang="es-ES" sz="450" b="1" baseline="18518" dirty="0" smtClean="0">
                <a:solidFill>
                  <a:srgbClr val="261F1E"/>
                </a:solidFill>
                <a:latin typeface="Tahoma"/>
                <a:cs typeface="Tahoma"/>
              </a:rPr>
              <a:t> </a:t>
            </a:r>
            <a:r>
              <a:rPr sz="450" b="1" spc="-7" baseline="18518" dirty="0" smtClean="0">
                <a:solidFill>
                  <a:srgbClr val="261F1E"/>
                </a:solidFill>
                <a:latin typeface="Tahoma"/>
                <a:cs typeface="Tahoma"/>
              </a:rPr>
              <a:t> </a:t>
            </a:r>
            <a:r>
              <a:rPr sz="150" b="1" spc="-7" baseline="27777" dirty="0">
                <a:solidFill>
                  <a:srgbClr val="261F1E"/>
                </a:solidFill>
                <a:latin typeface="Tahoma"/>
                <a:cs typeface="Tahoma"/>
              </a:rPr>
              <a:t>LISTADO EN </a:t>
            </a:r>
            <a:r>
              <a:rPr sz="150" b="1" spc="-7" baseline="27777" dirty="0" smtClean="0">
                <a:solidFill>
                  <a:srgbClr val="261F1E"/>
                </a:solidFill>
                <a:latin typeface="Tahoma"/>
                <a:cs typeface="Tahoma"/>
              </a:rPr>
              <a:t>EE</a:t>
            </a:r>
            <a:r>
              <a:rPr lang="es-ES" sz="150" b="1" spc="-7" baseline="27777" dirty="0" smtClean="0">
                <a:solidFill>
                  <a:srgbClr val="261F1E"/>
                </a:solidFill>
                <a:latin typeface="Tahoma"/>
                <a:cs typeface="Tahoma"/>
              </a:rPr>
              <a:t> </a:t>
            </a:r>
            <a:r>
              <a:rPr sz="150" b="1" baseline="27777" dirty="0" smtClean="0">
                <a:solidFill>
                  <a:srgbClr val="261F1E"/>
                </a:solidFill>
                <a:latin typeface="Tahoma"/>
                <a:cs typeface="Tahoma"/>
              </a:rPr>
              <a:t>UU</a:t>
            </a:r>
            <a:r>
              <a:rPr lang="es-ES" sz="150" b="1" baseline="27777" dirty="0" smtClean="0">
                <a:solidFill>
                  <a:srgbClr val="261F1E"/>
                </a:solidFill>
                <a:latin typeface="Tahoma"/>
                <a:cs typeface="Tahoma"/>
              </a:rPr>
              <a:t> </a:t>
            </a:r>
            <a:endParaRPr sz="150" baseline="27777" dirty="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630535" y="3642324"/>
            <a:ext cx="115189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Pararrayos</a:t>
            </a:r>
            <a:r>
              <a:rPr sz="950" spc="-5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Trifásico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762311" y="4766309"/>
            <a:ext cx="1812925" cy="56642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4299"/>
              </a:lnSpc>
              <a:spcBef>
                <a:spcPts val="40"/>
              </a:spcBef>
            </a:pPr>
            <a:r>
              <a:rPr sz="1150" b="1" dirty="0">
                <a:solidFill>
                  <a:srgbClr val="171514"/>
                </a:solidFill>
                <a:latin typeface="Tahoma"/>
                <a:cs typeface="Tahoma"/>
              </a:rPr>
              <a:t>Disyuntor</a:t>
            </a:r>
            <a:r>
              <a:rPr sz="1150" b="1" dirty="0">
                <a:solidFill>
                  <a:srgbClr val="171514"/>
                </a:solidFill>
                <a:latin typeface="Tahoma"/>
                <a:cs typeface="Tahoma"/>
              </a:rPr>
              <a:t> de </a:t>
            </a:r>
            <a:r>
              <a:rPr sz="1150" b="1" spc="-10" dirty="0">
                <a:solidFill>
                  <a:srgbClr val="171514"/>
                </a:solidFill>
                <a:latin typeface="Tahoma"/>
                <a:cs typeface="Tahoma"/>
              </a:rPr>
              <a:t>Siemens </a:t>
            </a:r>
            <a:r>
              <a:rPr sz="1150" b="1" spc="-10" dirty="0" smtClean="0">
                <a:solidFill>
                  <a:srgbClr val="171514"/>
                </a:solidFill>
                <a:latin typeface="Tahoma"/>
                <a:cs typeface="Tahoma"/>
              </a:rPr>
              <a:t>y</a:t>
            </a:r>
            <a:r>
              <a:rPr lang="es-ES" sz="1150" b="1" spc="-10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150" b="1" spc="5" dirty="0" err="1" smtClean="0">
                <a:solidFill>
                  <a:srgbClr val="171514"/>
                </a:solidFill>
                <a:latin typeface="Tahoma"/>
                <a:cs typeface="Tahoma"/>
              </a:rPr>
              <a:t>pararrayos</a:t>
            </a:r>
            <a:r>
              <a:rPr sz="1150" b="1" spc="-60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150" b="1" spc="-10" dirty="0">
                <a:solidFill>
                  <a:srgbClr val="171514"/>
                </a:solidFill>
                <a:latin typeface="Tahoma"/>
                <a:cs typeface="Tahoma"/>
              </a:rPr>
              <a:t>y</a:t>
            </a:r>
            <a:r>
              <a:rPr sz="1150" b="1" spc="-6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150" b="1" spc="5" dirty="0" err="1">
                <a:solidFill>
                  <a:srgbClr val="171514"/>
                </a:solidFill>
                <a:latin typeface="Tahoma"/>
                <a:cs typeface="Tahoma"/>
              </a:rPr>
              <a:t>disyuntor</a:t>
            </a:r>
            <a:r>
              <a:rPr sz="1150" b="1" spc="-6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150" b="1" spc="-10" dirty="0" smtClean="0">
                <a:solidFill>
                  <a:srgbClr val="171514"/>
                </a:solidFill>
                <a:latin typeface="Tahoma"/>
                <a:cs typeface="Tahoma"/>
              </a:rPr>
              <a:t>y</a:t>
            </a:r>
            <a:r>
              <a:rPr lang="es-ES" sz="1150" b="1" spc="-10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150" b="1" spc="-65" dirty="0" smtClean="0">
                <a:solidFill>
                  <a:srgbClr val="171514"/>
                </a:solidFill>
                <a:latin typeface="Tahoma"/>
                <a:cs typeface="Tahoma"/>
              </a:rPr>
              <a:t>TVSS</a:t>
            </a:r>
            <a:endParaRPr sz="1150" dirty="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958140" y="4754879"/>
            <a:ext cx="487299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17220">
              <a:lnSpc>
                <a:spcPct val="120000"/>
              </a:lnSpc>
              <a:spcBef>
                <a:spcPts val="100"/>
              </a:spcBef>
            </a:pP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pararrayos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TVSS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listados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UL,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cada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uno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estos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incluyen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independiente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QP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SPD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integrado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20000"/>
              </a:lnSpc>
            </a:pP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SPD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solo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grado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servidos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pero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todos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conectado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centro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975509" y="6028434"/>
            <a:ext cx="115760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Disyuntores</a:t>
            </a:r>
            <a:r>
              <a:rPr sz="950" spc="-4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0B0806"/>
                </a:solidFill>
                <a:latin typeface="Microsoft Sans Serif"/>
                <a:cs typeface="Microsoft Sans Serif"/>
              </a:rPr>
              <a:t>tipo</a:t>
            </a:r>
            <a:r>
              <a:rPr sz="950" spc="-4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95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QP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893214" y="6199886"/>
            <a:ext cx="357505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dirty="0">
                <a:solidFill>
                  <a:srgbClr val="0B0806"/>
                </a:solidFill>
                <a:latin typeface="Microsoft Sans Serif"/>
                <a:cs typeface="Microsoft Sans Serif"/>
              </a:rPr>
              <a:t>MOVIMIENTO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477414" y="6765035"/>
            <a:ext cx="78168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Direccionales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083714" y="8117583"/>
            <a:ext cx="136588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Circuito</a:t>
            </a:r>
            <a:r>
              <a:rPr sz="5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protección</a:t>
            </a:r>
            <a:r>
              <a:rPr sz="5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contra</a:t>
            </a:r>
            <a:r>
              <a:rPr sz="5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sobretensiones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2105081" y="9536430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084382" y="956550"/>
            <a:ext cx="46166" cy="275590"/>
          </a:xfrm>
          <a:prstGeom prst="rect">
            <a:avLst/>
          </a:prstGeom>
        </p:spPr>
        <p:txBody>
          <a:bodyPr vert="vert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300" b="1" spc="-10" dirty="0">
                <a:solidFill>
                  <a:srgbClr val="FFFFFF"/>
                </a:solidFill>
                <a:latin typeface="Tahoma"/>
                <a:cs typeface="Tahoma"/>
              </a:rPr>
              <a:t>PRECAUCIÓN</a:t>
            </a:r>
            <a:endParaRPr sz="30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 rot="1200000">
            <a:off x="11199140" y="2573486"/>
            <a:ext cx="254716" cy="384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50"/>
              </a:lnSpc>
            </a:pPr>
            <a:r>
              <a:rPr sz="25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Disyuntor</a:t>
            </a:r>
            <a:r>
              <a:rPr sz="2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50" dirty="0">
                <a:solidFill>
                  <a:srgbClr val="FFFFFF"/>
                </a:solidFill>
                <a:latin typeface="Microsoft Sans Serif"/>
                <a:cs typeface="Microsoft Sans Serif"/>
              </a:rPr>
              <a:t>y</a:t>
            </a:r>
            <a:r>
              <a:rPr sz="2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50" b="1" spc="-15" dirty="0">
                <a:solidFill>
                  <a:srgbClr val="FFFFFF"/>
                </a:solidFill>
                <a:latin typeface="Tahoma"/>
                <a:cs typeface="Tahoma"/>
              </a:rPr>
              <a:t>TVSS</a:t>
            </a:r>
            <a:endParaRPr sz="250"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 rot="1080000">
            <a:off x="11535295" y="2196743"/>
            <a:ext cx="208346" cy="40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15"/>
              </a:lnSpc>
            </a:pPr>
            <a:r>
              <a:rPr sz="300" i="1" spc="5" dirty="0">
                <a:solidFill>
                  <a:srgbClr val="FFFFFF"/>
                </a:solidFill>
                <a:latin typeface="Trebuchet MS"/>
                <a:cs typeface="Trebuchet MS"/>
              </a:rPr>
              <a:t>Disyuntor</a:t>
            </a:r>
            <a:r>
              <a:rPr sz="300" i="1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" i="1" spc="5" dirty="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endParaRPr sz="300">
              <a:latin typeface="Trebuchet MS"/>
              <a:cs typeface="Trebuchet MS"/>
            </a:endParaRPr>
          </a:p>
        </p:txBody>
      </p:sp>
      <p:sp>
        <p:nvSpPr>
          <p:cNvPr id="28" name="object 28"/>
          <p:cNvSpPr txBox="1"/>
          <p:nvPr/>
        </p:nvSpPr>
        <p:spPr>
          <a:xfrm rot="1080000">
            <a:off x="11520568" y="2203882"/>
            <a:ext cx="95175" cy="40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15"/>
              </a:lnSpc>
            </a:pPr>
            <a:r>
              <a:rPr sz="300" i="1" spc="5" dirty="0">
                <a:solidFill>
                  <a:srgbClr val="FFFFFF"/>
                </a:solidFill>
                <a:latin typeface="Trebuchet MS"/>
                <a:cs typeface="Trebuchet MS"/>
              </a:rPr>
              <a:t>TVSS</a:t>
            </a:r>
            <a:endParaRPr sz="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89976" y="3616096"/>
            <a:ext cx="1818678" cy="112251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777891" y="478528"/>
            <a:ext cx="4383405" cy="1887824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>
              <a:spcBef>
                <a:spcPts val="275"/>
              </a:spcBef>
            </a:pPr>
            <a:r>
              <a:rPr sz="1150" b="1" spc="-50" dirty="0" smtClean="0">
                <a:solidFill>
                  <a:srgbClr val="171514"/>
                </a:solidFill>
                <a:latin typeface="Tahoma"/>
                <a:cs typeface="Tahoma"/>
              </a:rPr>
              <a:t>QSA1515</a:t>
            </a:r>
            <a:r>
              <a:rPr sz="1150" spc="-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pararrayos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incorpora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  <a:p>
            <a:pPr marL="85725">
              <a:spcBef>
                <a:spcPts val="160"/>
              </a:spcBef>
            </a:pP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-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poste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5</a:t>
            </a:r>
            <a:r>
              <a:rPr sz="10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sz="1050" b="1" spc="35" dirty="0" err="1" smtClean="0">
                <a:solidFill>
                  <a:srgbClr val="171514"/>
                </a:solidFill>
                <a:latin typeface="Tahoma"/>
                <a:cs typeface="Tahoma"/>
              </a:rPr>
              <a:t>QP</a:t>
            </a:r>
            <a:r>
              <a:rPr lang="es-ES" sz="10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rompedores</a:t>
            </a:r>
            <a:r>
              <a:rPr sz="10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10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b="1" spc="-5" dirty="0" smtClean="0">
                <a:solidFill>
                  <a:srgbClr val="171514"/>
                </a:solidFill>
                <a:latin typeface="Tahoma"/>
                <a:cs typeface="Tahoma"/>
              </a:rPr>
              <a:t>QSA2020</a:t>
            </a:r>
            <a:endParaRPr sz="1050" dirty="0">
              <a:latin typeface="Tahoma"/>
              <a:cs typeface="Tahoma"/>
            </a:endParaRPr>
          </a:p>
          <a:p>
            <a:pPr marL="12700">
              <a:spcBef>
                <a:spcPts val="180"/>
              </a:spcBef>
            </a:pP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Cortacircuitos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pararrayos</a:t>
            </a:r>
            <a:r>
              <a:rPr lang="es-ES" sz="10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sobrevoltaje</a:t>
            </a:r>
            <a:r>
              <a:rPr lang="es-ES" sz="10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b="1" dirty="0" smtClean="0">
                <a:solidFill>
                  <a:srgbClr val="171514"/>
                </a:solidFill>
                <a:latin typeface="Tahoma"/>
                <a:cs typeface="Tahoma"/>
              </a:rPr>
              <a:t>QSA2020TVSS</a:t>
            </a:r>
            <a:endParaRPr sz="1050" dirty="0">
              <a:latin typeface="Tahoma"/>
              <a:cs typeface="Tahoma"/>
            </a:endParaRPr>
          </a:p>
          <a:p>
            <a:pPr marL="12700">
              <a:spcBef>
                <a:spcPts val="180"/>
              </a:spcBef>
            </a:pP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TVSS</a:t>
            </a:r>
            <a:r>
              <a:rPr lang="es-ES"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cada</a:t>
            </a:r>
            <a:r>
              <a:rPr lang="es-ES"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incorpora</a:t>
            </a:r>
            <a:r>
              <a:rPr lang="es-ES"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lang="es-ES"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-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20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amp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QP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50" dirty="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250" dirty="0">
              <a:latin typeface="Microsoft Sans Serif"/>
              <a:cs typeface="Microsoft Sans Serif"/>
            </a:endParaRPr>
          </a:p>
          <a:p>
            <a:pPr marL="12700" marR="180975">
              <a:lnSpc>
                <a:spcPct val="126299"/>
              </a:lnSpc>
            </a:pP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Aunque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tanto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pararrayos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4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8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TVSS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brindan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punto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entrada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especificaciones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estos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difieren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particular,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Breaker</a:t>
            </a:r>
            <a:r>
              <a:rPr lang="es-ES" sz="9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and</a:t>
            </a:r>
            <a:r>
              <a:rPr lang="es-ES" sz="9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TVSS</a:t>
            </a:r>
            <a:r>
              <a:rPr lang="es-ES" sz="9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incorpora</a:t>
            </a:r>
            <a:r>
              <a:rPr lang="es-ES" sz="9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SPD</a:t>
            </a:r>
            <a:r>
              <a:rPr lang="es-ES" sz="9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spc="5" dirty="0" err="1" smtClean="0">
                <a:solidFill>
                  <a:srgbClr val="171514"/>
                </a:solidFill>
                <a:latin typeface="Tahoma"/>
                <a:cs typeface="Tahoma"/>
              </a:rPr>
              <a:t>voltaje</a:t>
            </a:r>
            <a:r>
              <a:rPr sz="950" b="1" spc="-15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950" b="1" spc="-1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spc="-10" dirty="0">
                <a:solidFill>
                  <a:srgbClr val="171514"/>
                </a:solidFill>
                <a:latin typeface="Tahoma"/>
                <a:cs typeface="Tahoma"/>
              </a:rPr>
              <a:t>sujeción</a:t>
            </a:r>
            <a:r>
              <a:rPr sz="950" b="1" spc="-1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spc="5" dirty="0">
                <a:solidFill>
                  <a:srgbClr val="171514"/>
                </a:solidFill>
                <a:latin typeface="Tahoma"/>
                <a:cs typeface="Tahoma"/>
              </a:rPr>
              <a:t>más</a:t>
            </a:r>
            <a:r>
              <a:rPr sz="950" b="1" spc="-15" dirty="0">
                <a:solidFill>
                  <a:srgbClr val="171514"/>
                </a:solidFill>
                <a:latin typeface="Tahoma"/>
                <a:cs typeface="Tahoma"/>
              </a:rPr>
              <a:t> bajo</a:t>
            </a:r>
            <a:endParaRPr sz="950" dirty="0">
              <a:latin typeface="Tahoma"/>
              <a:cs typeface="Tahoma"/>
            </a:endParaRPr>
          </a:p>
          <a:p>
            <a:pPr marL="12700">
              <a:spcBef>
                <a:spcPts val="300"/>
              </a:spcBef>
            </a:pP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proporciona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mayor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582060" y="2708045"/>
            <a:ext cx="115570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-10" dirty="0">
                <a:solidFill>
                  <a:srgbClr val="171514"/>
                </a:solidFill>
                <a:latin typeface="Tahoma"/>
                <a:cs typeface="Tahoma"/>
              </a:rPr>
              <a:t>Indicación</a:t>
            </a:r>
            <a:r>
              <a:rPr sz="10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50" b="1" spc="-5" dirty="0">
                <a:solidFill>
                  <a:srgbClr val="171514"/>
                </a:solidFill>
                <a:latin typeface="Tahoma"/>
                <a:cs typeface="Tahoma"/>
              </a:rPr>
              <a:t>Visual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77890" y="2680104"/>
            <a:ext cx="43332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32715">
              <a:lnSpc>
                <a:spcPct val="141200"/>
              </a:lnSpc>
              <a:spcBef>
                <a:spcPts val="100"/>
              </a:spcBef>
            </a:pP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Incluso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mejores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protectores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punto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de-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entrada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fallar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resultado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Breaker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and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Surge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Arrester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lang="es-ES"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TVSS</a:t>
            </a:r>
            <a:r>
              <a:rPr lang="es-ES"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lang="es-ES"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cada</a:t>
            </a:r>
            <a:r>
              <a:rPr lang="es-ES"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lang="es-ES"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5" dirty="0" err="1" smtClean="0">
                <a:solidFill>
                  <a:srgbClr val="171514"/>
                </a:solidFill>
                <a:latin typeface="Tahoma"/>
                <a:cs typeface="Tahoma"/>
              </a:rPr>
              <a:t>direccionales</a:t>
            </a:r>
            <a:endParaRPr sz="850" dirty="0">
              <a:latin typeface="Tahoma"/>
              <a:cs typeface="Tahoma"/>
            </a:endParaRPr>
          </a:p>
          <a:p>
            <a:pPr marL="12700">
              <a:spcBef>
                <a:spcPts val="420"/>
              </a:spcBef>
            </a:pPr>
            <a:r>
              <a:rPr lang="es-ES" sz="8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ese</a:t>
            </a:r>
            <a:r>
              <a:rPr lang="es-ES" sz="8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ilumina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indicar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proporcionando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77890" y="4991506"/>
            <a:ext cx="4796790" cy="111812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característica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exclusiva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añadida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estos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caso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pierde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ambos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disparan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proporcionar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indicación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condición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resultado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estos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deben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usar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proteger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común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permite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luces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otros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conectado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estos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proporcionar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eficacia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indicación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estado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SPD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82060" y="6473596"/>
            <a:ext cx="880744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-10" dirty="0" err="1" smtClean="0">
                <a:solidFill>
                  <a:srgbClr val="171514"/>
                </a:solidFill>
                <a:latin typeface="Tahoma"/>
                <a:cs typeface="Tahoma"/>
              </a:rPr>
              <a:t>Instalación</a:t>
            </a:r>
            <a:r>
              <a:rPr lang="es-ES" sz="11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00" dirty="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777890" y="6454545"/>
            <a:ext cx="4260850" cy="751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Estos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ocupan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ancho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estándar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espacios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además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proporcionar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puntos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entrada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función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proporcionar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sobrecorriente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  <a:p>
            <a:pPr marL="89535">
              <a:spcBef>
                <a:spcPts val="500"/>
              </a:spcBef>
            </a:pP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sz="7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20</a:t>
            </a:r>
            <a:r>
              <a:rPr sz="7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voltios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50" dirty="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777890" y="7368945"/>
            <a:ext cx="4253230" cy="1680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instalación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sencilla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montar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convencional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centro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Después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apague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guarnición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retirada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pararrayos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enchufes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TVSS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lugar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proporciona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cable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conectar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lado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neutro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módulo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conexión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centro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neutral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bus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 dirty="0">
              <a:latin typeface="Microsoft Sans Serif"/>
              <a:cs typeface="Microsoft Sans Serif"/>
            </a:endParaRPr>
          </a:p>
          <a:p>
            <a:pPr marL="12700" marR="346710">
              <a:lnSpc>
                <a:spcPct val="120000"/>
              </a:lnSpc>
            </a:pP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mejor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colocar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primera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centrar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conectar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cable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primera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neutral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mantiene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camino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SPD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corto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posible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581651" y="9536430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28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5775008" y="539992"/>
          <a:ext cx="6147434" cy="1885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206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5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09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70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020303"/>
                      </a:solidFill>
                      <a:prstDash val="solid"/>
                    </a:lnR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Disyuntor</a:t>
                      </a:r>
                      <a:r>
                        <a:rPr sz="7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y</a:t>
                      </a:r>
                      <a:r>
                        <a:rPr sz="7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pararrayos</a:t>
                      </a:r>
                      <a:r>
                        <a:rPr sz="7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secundario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BCBEC0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Disyuntor</a:t>
                      </a:r>
                      <a:r>
                        <a:rPr sz="750" spc="-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y</a:t>
                      </a:r>
                      <a:r>
                        <a:rPr sz="7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7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TVSS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BCBE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003">
                <a:tc>
                  <a:txBody>
                    <a:bodyPr/>
                    <a:lstStyle/>
                    <a:p>
                      <a:pPr marL="20955">
                        <a:lnSpc>
                          <a:spcPts val="760"/>
                        </a:lnSpc>
                        <a:spcBef>
                          <a:spcPts val="375"/>
                        </a:spcBef>
                      </a:pPr>
                      <a:r>
                        <a:rPr sz="6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Nivel</a:t>
                      </a:r>
                      <a:r>
                        <a:rPr sz="6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sujeción</a:t>
                      </a:r>
                      <a:r>
                        <a:rPr sz="6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inicial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BCBEC0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760"/>
                        </a:lnSpc>
                        <a:spcBef>
                          <a:spcPts val="375"/>
                        </a:spcBef>
                      </a:pPr>
                      <a:r>
                        <a:rPr sz="6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360</a:t>
                      </a:r>
                      <a:r>
                        <a:rPr sz="6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voltios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760"/>
                        </a:lnSpc>
                        <a:spcBef>
                          <a:spcPts val="375"/>
                        </a:spcBef>
                      </a:pPr>
                      <a:r>
                        <a:rPr sz="6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240</a:t>
                      </a:r>
                      <a:r>
                        <a:rPr sz="6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voltios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40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0955">
                        <a:lnSpc>
                          <a:spcPct val="100000"/>
                        </a:lnSpc>
                      </a:pPr>
                      <a:r>
                        <a:rPr sz="5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Clasificación</a:t>
                      </a:r>
                      <a:r>
                        <a:rPr sz="5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energía</a:t>
                      </a:r>
                      <a:r>
                        <a:rPr sz="5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transitoria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BCBEC0"/>
                    </a:solidFill>
                  </a:tcPr>
                </a:tc>
                <a:tc>
                  <a:txBody>
                    <a:bodyPr/>
                    <a:lstStyle/>
                    <a:p>
                      <a:pPr marL="20955" marR="1099820">
                        <a:lnSpc>
                          <a:spcPts val="1240"/>
                        </a:lnSpc>
                      </a:pPr>
                      <a:r>
                        <a:rPr sz="7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460</a:t>
                      </a:r>
                      <a:r>
                        <a:rPr sz="7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Joules</a:t>
                      </a:r>
                      <a:r>
                        <a:rPr sz="7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línea</a:t>
                      </a:r>
                      <a:r>
                        <a:rPr sz="7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7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40" dirty="0" err="1" smtClean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neutro</a:t>
                      </a:r>
                      <a:r>
                        <a:rPr lang="es-ES" sz="700" spc="40" dirty="0" smtClean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0" dirty="0" smtClean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920</a:t>
                      </a:r>
                      <a:r>
                        <a:rPr sz="700" spc="-10" dirty="0" smtClean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Joules</a:t>
                      </a:r>
                      <a:r>
                        <a:rPr sz="7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línea</a:t>
                      </a:r>
                      <a:r>
                        <a:rPr sz="7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7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línea</a:t>
                      </a:r>
                      <a:endParaRPr sz="7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 marR="514984">
                        <a:lnSpc>
                          <a:spcPts val="1240"/>
                        </a:lnSpc>
                      </a:pPr>
                      <a:r>
                        <a:rPr sz="7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360</a:t>
                      </a:r>
                      <a:r>
                        <a:rPr sz="7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Joules</a:t>
                      </a:r>
                      <a:r>
                        <a:rPr sz="7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línea</a:t>
                      </a:r>
                      <a:r>
                        <a:rPr sz="7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7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40" dirty="0" err="1" smtClean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neutro</a:t>
                      </a:r>
                      <a:r>
                        <a:rPr lang="es-ES" sz="700" spc="40" dirty="0" smtClean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0" dirty="0" smtClean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720</a:t>
                      </a:r>
                      <a:r>
                        <a:rPr sz="700" spc="-10" dirty="0" smtClean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Joules</a:t>
                      </a:r>
                      <a:r>
                        <a:rPr sz="7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línea</a:t>
                      </a:r>
                      <a:r>
                        <a:rPr sz="7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7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línea</a:t>
                      </a:r>
                      <a:endParaRPr sz="7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7016">
                <a:tc>
                  <a:txBody>
                    <a:bodyPr/>
                    <a:lstStyle/>
                    <a:p>
                      <a:pPr marL="20955">
                        <a:lnSpc>
                          <a:spcPts val="710"/>
                        </a:lnSpc>
                        <a:spcBef>
                          <a:spcPts val="425"/>
                        </a:spcBef>
                      </a:pPr>
                      <a:r>
                        <a:rPr sz="6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Clasificación</a:t>
                      </a:r>
                      <a:r>
                        <a:rPr sz="6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voltaje</a:t>
                      </a:r>
                      <a:r>
                        <a:rPr sz="6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del</a:t>
                      </a:r>
                      <a:r>
                        <a:rPr sz="6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pararrayos</a:t>
                      </a:r>
                      <a:r>
                        <a:rPr sz="6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secundario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39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BCBEC0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170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voltios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CA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 err="1" smtClean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máx</a:t>
                      </a:r>
                      <a:r>
                        <a:rPr lang="es-ES" sz="750" dirty="0" smtClean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 err="1" smtClean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línea</a:t>
                      </a:r>
                      <a:r>
                        <a:rPr sz="750" spc="-5" dirty="0" smtClean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tierra</a:t>
                      </a:r>
                      <a:endParaRPr sz="7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No</a:t>
                      </a:r>
                      <a:r>
                        <a:rPr sz="750" spc="-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aplica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401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0955">
                        <a:lnSpc>
                          <a:spcPct val="100000"/>
                        </a:lnSpc>
                      </a:pPr>
                      <a:r>
                        <a:rPr sz="5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Clasificación</a:t>
                      </a:r>
                      <a:r>
                        <a:rPr sz="5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voltaje</a:t>
                      </a:r>
                      <a:r>
                        <a:rPr sz="5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-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TVSS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BCBE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20955">
                        <a:lnSpc>
                          <a:spcPts val="860"/>
                        </a:lnSpc>
                      </a:pPr>
                      <a:r>
                        <a:rPr sz="7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No</a:t>
                      </a:r>
                      <a:r>
                        <a:rPr sz="750" spc="-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aplica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 marR="173990">
                        <a:lnSpc>
                          <a:spcPts val="1240"/>
                        </a:lnSpc>
                      </a:pPr>
                      <a:r>
                        <a:rPr sz="6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Pico</a:t>
                      </a:r>
                      <a:r>
                        <a:rPr sz="6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500</a:t>
                      </a:r>
                      <a:r>
                        <a:rPr sz="6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voltios,</a:t>
                      </a:r>
                      <a:r>
                        <a:rPr sz="6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línea</a:t>
                      </a:r>
                      <a:r>
                        <a:rPr sz="6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6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30" dirty="0" err="1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neutro</a:t>
                      </a:r>
                      <a:r>
                        <a:rPr sz="6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-5" dirty="0" smtClean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Pico</a:t>
                      </a:r>
                      <a:r>
                        <a:rPr lang="es-ES" sz="600" spc="-5" dirty="0" smtClean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 smtClean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00" spc="-10" dirty="0" smtClean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1000</a:t>
                      </a:r>
                      <a:r>
                        <a:rPr sz="6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voltios,</a:t>
                      </a:r>
                      <a:r>
                        <a:rPr sz="6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línea</a:t>
                      </a:r>
                      <a:r>
                        <a:rPr sz="6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6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línea</a:t>
                      </a:r>
                      <a:endParaRPr sz="6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7022"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5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Clasificación</a:t>
                      </a:r>
                      <a:r>
                        <a:rPr sz="5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corriente</a:t>
                      </a:r>
                      <a:r>
                        <a:rPr sz="5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máxima</a:t>
                      </a:r>
                      <a:r>
                        <a:rPr sz="5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(impulso)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66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BCBEC0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710"/>
                        </a:lnSpc>
                        <a:spcBef>
                          <a:spcPts val="425"/>
                        </a:spcBef>
                      </a:pPr>
                      <a:r>
                        <a:rPr sz="600" spc="5" dirty="0" smtClean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40</a:t>
                      </a:r>
                      <a:r>
                        <a:rPr lang="es-ES" sz="600" spc="5" dirty="0" smtClean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5" dirty="0" smtClean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000</a:t>
                      </a:r>
                      <a:r>
                        <a:rPr sz="600" spc="-35" dirty="0" smtClean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amperios</a:t>
                      </a:r>
                      <a:endParaRPr sz="6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39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710"/>
                        </a:lnSpc>
                        <a:spcBef>
                          <a:spcPts val="425"/>
                        </a:spcBef>
                      </a:pPr>
                      <a:r>
                        <a:rPr sz="600" spc="5" dirty="0" smtClean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40</a:t>
                      </a:r>
                      <a:r>
                        <a:rPr lang="es-ES" sz="600" spc="5" dirty="0" smtClean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5" dirty="0" smtClean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000</a:t>
                      </a:r>
                      <a:r>
                        <a:rPr sz="600" spc="-35" dirty="0" smtClean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amperios</a:t>
                      </a:r>
                      <a:endParaRPr sz="6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39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401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20955">
                        <a:lnSpc>
                          <a:spcPts val="760"/>
                        </a:lnSpc>
                        <a:spcBef>
                          <a:spcPts val="575"/>
                        </a:spcBef>
                      </a:pPr>
                      <a:r>
                        <a:rPr sz="6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Característica</a:t>
                      </a:r>
                      <a:r>
                        <a:rPr sz="6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voltaje</a:t>
                      </a:r>
                      <a:r>
                        <a:rPr sz="6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descarga</a:t>
                      </a:r>
                      <a:r>
                        <a:rPr sz="6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(línea</a:t>
                      </a:r>
                      <a:r>
                        <a:rPr sz="6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a </a:t>
                      </a:r>
                      <a:r>
                        <a:rPr sz="6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neutro)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BCBEC0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6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6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1500</a:t>
                      </a:r>
                      <a:r>
                        <a:rPr sz="6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amperios,</a:t>
                      </a:r>
                      <a:r>
                        <a:rPr sz="6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r>
                        <a:rPr sz="6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voltios</a:t>
                      </a:r>
                      <a:r>
                        <a:rPr sz="6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  <a:p>
                      <a:pPr marL="20955">
                        <a:lnSpc>
                          <a:spcPts val="710"/>
                        </a:lnSpc>
                        <a:spcBef>
                          <a:spcPts val="515"/>
                        </a:spcBef>
                      </a:pPr>
                      <a:r>
                        <a:rPr sz="6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5000,</a:t>
                      </a:r>
                      <a:r>
                        <a:rPr sz="6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amperios</a:t>
                      </a:r>
                      <a:r>
                        <a:rPr sz="6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800</a:t>
                      </a:r>
                      <a:r>
                        <a:rPr sz="6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voltios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39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6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6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1500</a:t>
                      </a:r>
                      <a:r>
                        <a:rPr sz="6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amperios,</a:t>
                      </a:r>
                      <a:r>
                        <a:rPr sz="6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r>
                        <a:rPr sz="6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voltios</a:t>
                      </a:r>
                      <a:r>
                        <a:rPr sz="6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  <a:p>
                      <a:pPr marL="20955">
                        <a:lnSpc>
                          <a:spcPts val="710"/>
                        </a:lnSpc>
                        <a:spcBef>
                          <a:spcPts val="515"/>
                        </a:spcBef>
                      </a:pPr>
                      <a:r>
                        <a:rPr sz="6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5000,</a:t>
                      </a:r>
                      <a:r>
                        <a:rPr sz="6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amperios</a:t>
                      </a:r>
                      <a:r>
                        <a:rPr sz="6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800</a:t>
                      </a:r>
                      <a:r>
                        <a:rPr sz="6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voltios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39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7003"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Clasificación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resistencia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a</a:t>
                      </a: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la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corriente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descarga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(línea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a </a:t>
                      </a:r>
                      <a:r>
                        <a:rPr sz="5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neutro)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03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BCBEC0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710"/>
                        </a:lnSpc>
                        <a:spcBef>
                          <a:spcPts val="425"/>
                        </a:spcBef>
                      </a:pPr>
                      <a:r>
                        <a:rPr sz="600" spc="5" dirty="0" smtClean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</a:t>
                      </a:r>
                      <a:r>
                        <a:rPr lang="es-ES" sz="600" spc="5" dirty="0" smtClean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5" dirty="0" smtClean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000</a:t>
                      </a:r>
                      <a:r>
                        <a:rPr sz="600" spc="-35" dirty="0" smtClean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amperios</a:t>
                      </a:r>
                      <a:endParaRPr sz="6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39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710"/>
                        </a:lnSpc>
                        <a:spcBef>
                          <a:spcPts val="425"/>
                        </a:spcBef>
                      </a:pPr>
                      <a:r>
                        <a:rPr sz="600" spc="5" dirty="0" smtClean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</a:t>
                      </a:r>
                      <a:r>
                        <a:rPr lang="es-ES" sz="600" spc="5" dirty="0" smtClean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5" dirty="0" smtClean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000</a:t>
                      </a:r>
                      <a:r>
                        <a:rPr sz="600" spc="-35" dirty="0" smtClean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amperios</a:t>
                      </a:r>
                      <a:endParaRPr sz="6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39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7010">
                <a:tc>
                  <a:txBody>
                    <a:bodyPr/>
                    <a:lstStyle/>
                    <a:p>
                      <a:pPr marL="20955">
                        <a:lnSpc>
                          <a:spcPts val="710"/>
                        </a:lnSpc>
                        <a:spcBef>
                          <a:spcPts val="425"/>
                        </a:spcBef>
                      </a:pPr>
                      <a:r>
                        <a:rPr sz="6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Clasificación</a:t>
                      </a:r>
                      <a:r>
                        <a:rPr sz="6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interrupción</a:t>
                      </a:r>
                      <a:r>
                        <a:rPr sz="6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del</a:t>
                      </a:r>
                      <a:r>
                        <a:rPr sz="6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disyuntor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39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BCBEC0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760"/>
                        </a:lnSpc>
                        <a:spcBef>
                          <a:spcPts val="375"/>
                        </a:spcBef>
                      </a:pPr>
                      <a:r>
                        <a:rPr sz="650" spc="5" dirty="0" smtClean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</a:t>
                      </a:r>
                      <a:r>
                        <a:rPr lang="es-ES" sz="650" spc="5" dirty="0" smtClean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5" dirty="0" smtClean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000</a:t>
                      </a:r>
                      <a:r>
                        <a:rPr sz="650" spc="-15" dirty="0" smtClean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amperios,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120/240</a:t>
                      </a:r>
                      <a:r>
                        <a:rPr sz="6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voltios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-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CA</a:t>
                      </a:r>
                      <a:endParaRPr sz="6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760"/>
                        </a:lnSpc>
                        <a:spcBef>
                          <a:spcPts val="375"/>
                        </a:spcBef>
                      </a:pPr>
                      <a:r>
                        <a:rPr sz="650" spc="5" dirty="0" smtClean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</a:t>
                      </a:r>
                      <a:r>
                        <a:rPr lang="es-ES" sz="650" spc="5" dirty="0" smtClean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5" dirty="0" smtClean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000</a:t>
                      </a:r>
                      <a:r>
                        <a:rPr sz="650" spc="-15" dirty="0" smtClean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amperios,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120/240</a:t>
                      </a:r>
                      <a:r>
                        <a:rPr sz="6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voltios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-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CA</a:t>
                      </a:r>
                      <a:endParaRPr sz="6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64488" y="3807459"/>
            <a:ext cx="2629763" cy="1331594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7974432" y="5920994"/>
            <a:ext cx="2171065" cy="3361054"/>
            <a:chOff x="2919831" y="5920994"/>
            <a:chExt cx="2171065" cy="3361054"/>
          </a:xfrm>
        </p:grpSpPr>
        <p:sp>
          <p:nvSpPr>
            <p:cNvPr id="5" name="object 5"/>
            <p:cNvSpPr/>
            <p:nvPr/>
          </p:nvSpPr>
          <p:spPr>
            <a:xfrm>
              <a:off x="2926181" y="7424064"/>
              <a:ext cx="2012950" cy="1851660"/>
            </a:xfrm>
            <a:custGeom>
              <a:avLst/>
              <a:gdLst/>
              <a:ahLst/>
              <a:cxnLst/>
              <a:rect l="l" t="t" r="r" b="b"/>
              <a:pathLst>
                <a:path w="2012950" h="1851659">
                  <a:moveTo>
                    <a:pt x="2012416" y="0"/>
                  </a:moveTo>
                  <a:lnTo>
                    <a:pt x="0" y="0"/>
                  </a:lnTo>
                  <a:lnTo>
                    <a:pt x="0" y="1851101"/>
                  </a:lnTo>
                  <a:lnTo>
                    <a:pt x="2012416" y="1851101"/>
                  </a:lnTo>
                  <a:lnTo>
                    <a:pt x="2012416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926181" y="7424064"/>
              <a:ext cx="2012950" cy="1851660"/>
            </a:xfrm>
            <a:custGeom>
              <a:avLst/>
              <a:gdLst/>
              <a:ahLst/>
              <a:cxnLst/>
              <a:rect l="l" t="t" r="r" b="b"/>
              <a:pathLst>
                <a:path w="2012950" h="1851659">
                  <a:moveTo>
                    <a:pt x="2012416" y="1851101"/>
                  </a:moveTo>
                  <a:lnTo>
                    <a:pt x="0" y="1851101"/>
                  </a:lnTo>
                  <a:lnTo>
                    <a:pt x="0" y="0"/>
                  </a:lnTo>
                  <a:lnTo>
                    <a:pt x="2012416" y="0"/>
                  </a:lnTo>
                  <a:lnTo>
                    <a:pt x="2012416" y="1851101"/>
                  </a:lnTo>
                  <a:close/>
                </a:path>
              </a:pathLst>
            </a:custGeom>
            <a:ln w="12700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66820" y="5920994"/>
              <a:ext cx="1423784" cy="3285286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5789763" y="2484187"/>
            <a:ext cx="222567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Consulte</a:t>
            </a:r>
            <a:r>
              <a:rPr sz="5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la</a:t>
            </a:r>
            <a:r>
              <a:rPr sz="5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garantía</a:t>
            </a:r>
            <a:r>
              <a:rPr sz="5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del</a:t>
            </a:r>
            <a:r>
              <a:rPr sz="5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producto</a:t>
            </a:r>
            <a:r>
              <a:rPr sz="5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para</a:t>
            </a:r>
            <a:r>
              <a:rPr sz="5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conocer</a:t>
            </a:r>
            <a:r>
              <a:rPr sz="5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los</a:t>
            </a:r>
            <a:r>
              <a:rPr sz="5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detalles</a:t>
            </a:r>
            <a:r>
              <a:rPr sz="5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la</a:t>
            </a:r>
            <a:r>
              <a:rPr sz="5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 err="1" smtClean="0">
                <a:solidFill>
                  <a:srgbClr val="0B0806"/>
                </a:solidFill>
                <a:latin typeface="Microsoft Sans Serif"/>
                <a:cs typeface="Microsoft Sans Serif"/>
              </a:rPr>
              <a:t>garantía</a:t>
            </a:r>
            <a:r>
              <a:rPr lang="es-ES" sz="500" spc="15" dirty="0" smtClean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endParaRPr sz="500" dirty="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62310" y="2875279"/>
            <a:ext cx="18008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b="1" spc="5" dirty="0">
                <a:solidFill>
                  <a:srgbClr val="171514"/>
                </a:solidFill>
                <a:latin typeface="Tahoma"/>
                <a:cs typeface="Tahoma"/>
              </a:rPr>
              <a:t>Punto</a:t>
            </a:r>
            <a:r>
              <a:rPr sz="1000" b="1" spc="-4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1000" b="1" spc="-4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00" b="1" spc="5" dirty="0">
                <a:solidFill>
                  <a:srgbClr val="171514"/>
                </a:solidFill>
                <a:latin typeface="Tahoma"/>
                <a:cs typeface="Tahoma"/>
              </a:rPr>
              <a:t>entrada</a:t>
            </a:r>
            <a:r>
              <a:rPr sz="100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00" b="1" spc="-50" dirty="0" smtClean="0">
                <a:solidFill>
                  <a:srgbClr val="171514"/>
                </a:solidFill>
                <a:latin typeface="Tahoma"/>
                <a:cs typeface="Tahoma"/>
              </a:rPr>
              <a:t>TPSA9040</a:t>
            </a:r>
            <a:r>
              <a:rPr lang="es-ES" sz="1000" spc="-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b="1" spc="-60" dirty="0" smtClean="0">
                <a:solidFill>
                  <a:srgbClr val="171514"/>
                </a:solidFill>
                <a:latin typeface="Tahoma"/>
                <a:cs typeface="Tahoma"/>
              </a:rPr>
              <a:t>TVSS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58140" y="3107691"/>
            <a:ext cx="488442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TPSA9040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TVSS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punto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entrada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listado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UL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diseñado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proteger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58140" y="3237229"/>
            <a:ext cx="36220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incluyendo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causadas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rayos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entrar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través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entrada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centro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584603" y="4137649"/>
            <a:ext cx="317500" cy="512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5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Indicadores</a:t>
            </a:r>
            <a:r>
              <a:rPr sz="25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25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sz="25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250" dirty="0">
                <a:solidFill>
                  <a:srgbClr val="261F1E"/>
                </a:solidFill>
                <a:latin typeface="Microsoft Sans Serif"/>
                <a:cs typeface="Microsoft Sans Serif"/>
              </a:rPr>
              <a:t>fase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309013" y="4199884"/>
            <a:ext cx="331470" cy="512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5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Protección</a:t>
            </a:r>
            <a:r>
              <a:rPr sz="25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25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completa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865274" y="4208765"/>
            <a:ext cx="310515" cy="436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" dirty="0">
                <a:solidFill>
                  <a:srgbClr val="261F1E"/>
                </a:solidFill>
                <a:latin typeface="Microsoft Sans Serif"/>
                <a:cs typeface="Microsoft Sans Serif"/>
              </a:rPr>
              <a:t>Apagado-</a:t>
            </a:r>
            <a:r>
              <a:rPr sz="20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Sin </a:t>
            </a:r>
            <a:r>
              <a:rPr sz="20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protección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208036" y="4241483"/>
            <a:ext cx="67310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L2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227211" y="4247833"/>
            <a:ext cx="67310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L1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297584" y="4469976"/>
            <a:ext cx="878205" cy="240066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40005" algn="ctr">
              <a:spcBef>
                <a:spcPts val="270"/>
              </a:spcBef>
            </a:pPr>
            <a:r>
              <a:rPr sz="400" b="1" spc="-15" dirty="0">
                <a:solidFill>
                  <a:srgbClr val="FFFFFF"/>
                </a:solidFill>
                <a:latin typeface="Tahoma"/>
                <a:cs typeface="Tahoma"/>
              </a:rPr>
              <a:t>PELIGRO</a:t>
            </a:r>
            <a:endParaRPr sz="400" dirty="0">
              <a:latin typeface="Tahoma"/>
              <a:cs typeface="Tahoma"/>
            </a:endParaRPr>
          </a:p>
          <a:p>
            <a:pPr marL="14604">
              <a:spcBef>
                <a:spcPts val="130"/>
              </a:spcBef>
            </a:pPr>
            <a:r>
              <a:rPr sz="300" spc="-25" dirty="0">
                <a:solidFill>
                  <a:srgbClr val="261F1E"/>
                </a:solidFill>
                <a:latin typeface="Microsoft Sans Serif"/>
                <a:cs typeface="Microsoft Sans Serif"/>
              </a:rPr>
              <a:t>VOLTAJE</a:t>
            </a:r>
            <a:r>
              <a:rPr sz="30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300" spc="-15" dirty="0">
                <a:solidFill>
                  <a:srgbClr val="261F1E"/>
                </a:solidFill>
                <a:latin typeface="Microsoft Sans Serif"/>
                <a:cs typeface="Microsoft Sans Serif"/>
              </a:rPr>
              <a:t>PELIGROSO</a:t>
            </a:r>
            <a:endParaRPr sz="300" dirty="0">
              <a:latin typeface="Microsoft Sans Serif"/>
              <a:cs typeface="Microsoft Sans Serif"/>
            </a:endParaRPr>
          </a:p>
          <a:p>
            <a:pPr marL="12700" marR="5080" indent="3810">
              <a:lnSpc>
                <a:spcPct val="116599"/>
              </a:lnSpc>
              <a:spcBef>
                <a:spcPts val="120"/>
              </a:spcBef>
            </a:pPr>
            <a:r>
              <a:rPr sz="200" dirty="0">
                <a:solidFill>
                  <a:srgbClr val="261F1E"/>
                </a:solidFill>
                <a:latin typeface="Microsoft Sans Serif"/>
                <a:cs typeface="Microsoft Sans Serif"/>
              </a:rPr>
              <a:t>Desconecte </a:t>
            </a:r>
            <a:r>
              <a:rPr sz="20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toda </a:t>
            </a:r>
            <a:r>
              <a:rPr sz="200" dirty="0">
                <a:solidFill>
                  <a:srgbClr val="261F1E"/>
                </a:solidFill>
                <a:latin typeface="Microsoft Sans Serif"/>
                <a:cs typeface="Microsoft Sans Serif"/>
              </a:rPr>
              <a:t>la </a:t>
            </a:r>
            <a:r>
              <a:rPr sz="20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energía que alimenta </a:t>
            </a:r>
            <a:r>
              <a:rPr sz="200" dirty="0">
                <a:solidFill>
                  <a:srgbClr val="261F1E"/>
                </a:solidFill>
                <a:latin typeface="Microsoft Sans Serif"/>
                <a:cs typeface="Microsoft Sans Serif"/>
              </a:rPr>
              <a:t>este </a:t>
            </a:r>
            <a:r>
              <a:rPr sz="20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equipo</a:t>
            </a:r>
            <a:r>
              <a:rPr sz="20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 antes </a:t>
            </a:r>
            <a:r>
              <a:rPr sz="200" spc="5" dirty="0" smtClean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lang="es-ES" sz="200" spc="5" dirty="0" smtClean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 err="1" smtClean="0">
                <a:solidFill>
                  <a:srgbClr val="261F1E"/>
                </a:solidFill>
                <a:latin typeface="Microsoft Sans Serif"/>
                <a:cs typeface="Microsoft Sans Serif"/>
              </a:rPr>
              <a:t>reemplazarlo</a:t>
            </a:r>
            <a:r>
              <a:rPr lang="es-ES" sz="200" spc="5" dirty="0" smtClean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200" dirty="0" smtClean="0">
                <a:solidFill>
                  <a:srgbClr val="261F1E"/>
                </a:solidFill>
                <a:latin typeface="Microsoft Sans Serif"/>
                <a:cs typeface="Microsoft Sans Serif"/>
              </a:rPr>
              <a:t>De </a:t>
            </a:r>
            <a:r>
              <a:rPr sz="20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lo </a:t>
            </a:r>
            <a:r>
              <a:rPr sz="20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contrario,</a:t>
            </a:r>
            <a:r>
              <a:rPr sz="20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20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se</a:t>
            </a:r>
            <a:r>
              <a:rPr sz="20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producirá </a:t>
            </a:r>
            <a:r>
              <a:rPr sz="200" dirty="0">
                <a:solidFill>
                  <a:srgbClr val="261F1E"/>
                </a:solidFill>
                <a:latin typeface="Microsoft Sans Serif"/>
                <a:cs typeface="Microsoft Sans Serif"/>
              </a:rPr>
              <a:t>la </a:t>
            </a:r>
            <a:r>
              <a:rPr sz="200" spc="10" dirty="0">
                <a:solidFill>
                  <a:srgbClr val="261F1E"/>
                </a:solidFill>
                <a:latin typeface="Microsoft Sans Serif"/>
                <a:cs typeface="Microsoft Sans Serif"/>
              </a:rPr>
              <a:t>muerte</a:t>
            </a:r>
            <a:r>
              <a:rPr sz="20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 o</a:t>
            </a:r>
            <a:r>
              <a:rPr sz="20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200" dirty="0" err="1">
                <a:solidFill>
                  <a:srgbClr val="261F1E"/>
                </a:solidFill>
                <a:latin typeface="Microsoft Sans Serif"/>
                <a:cs typeface="Microsoft Sans Serif"/>
              </a:rPr>
              <a:t>lesiones</a:t>
            </a:r>
            <a:r>
              <a:rPr sz="20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200" dirty="0" smtClean="0">
                <a:solidFill>
                  <a:srgbClr val="261F1E"/>
                </a:solidFill>
                <a:latin typeface="Microsoft Sans Serif"/>
                <a:cs typeface="Microsoft Sans Serif"/>
              </a:rPr>
              <a:t>graves</a:t>
            </a:r>
            <a:r>
              <a:rPr lang="es-ES" sz="200" dirty="0" smtClean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endParaRPr sz="200" dirty="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958140" y="5355590"/>
            <a:ext cx="38874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TPSA9040</a:t>
            </a:r>
            <a:r>
              <a:rPr lang="es-ES"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TVSS</a:t>
            </a:r>
            <a:r>
              <a:rPr lang="es-ES"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montado</a:t>
            </a:r>
            <a:r>
              <a:rPr lang="es-ES"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externo</a:t>
            </a:r>
            <a:r>
              <a:rPr lang="es-ES"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lang="es-ES"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centro</a:t>
            </a:r>
            <a:r>
              <a:rPr lang="es-ES"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utilizar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centros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50" dirty="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028702" y="6430531"/>
            <a:ext cx="143383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-60" dirty="0">
                <a:solidFill>
                  <a:srgbClr val="0B0806"/>
                </a:solidFill>
                <a:latin typeface="Microsoft Sans Serif"/>
                <a:cs typeface="Microsoft Sans Serif"/>
              </a:rPr>
              <a:t>TVSS</a:t>
            </a:r>
            <a:r>
              <a:rPr sz="6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40" dirty="0">
                <a:solidFill>
                  <a:srgbClr val="0B0806"/>
                </a:solidFill>
                <a:latin typeface="Microsoft Sans Serif"/>
                <a:cs typeface="Microsoft Sans Serif"/>
              </a:rPr>
              <a:t>punto</a:t>
            </a:r>
            <a:r>
              <a:rPr sz="6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entrada</a:t>
            </a:r>
            <a:r>
              <a:rPr sz="6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TPSA9040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794036" y="6857545"/>
            <a:ext cx="150495" cy="359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" b="1" spc="-5" dirty="0">
                <a:solidFill>
                  <a:srgbClr val="FFFFFF"/>
                </a:solidFill>
                <a:latin typeface="Tahoma"/>
                <a:cs typeface="Tahoma"/>
              </a:rPr>
              <a:t>PRECAUCIÓN</a:t>
            </a:r>
            <a:endParaRPr sz="15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418694" y="7429537"/>
            <a:ext cx="1014094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7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Centro</a:t>
            </a:r>
            <a:r>
              <a:rPr sz="750" spc="-3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sz="750" spc="-3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carga/panel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767505" y="7799298"/>
            <a:ext cx="634365" cy="371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" algn="ctr">
              <a:spcBef>
                <a:spcPts val="100"/>
              </a:spcBef>
            </a:pPr>
            <a:r>
              <a:rPr sz="650" spc="10" dirty="0">
                <a:solidFill>
                  <a:srgbClr val="261F1E"/>
                </a:solidFill>
                <a:latin typeface="Microsoft Sans Serif"/>
                <a:cs typeface="Microsoft Sans Serif"/>
              </a:rPr>
              <a:t>2</a:t>
            </a:r>
            <a:r>
              <a:rPr sz="65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polos</a:t>
            </a:r>
            <a:endParaRPr sz="650">
              <a:latin typeface="Microsoft Sans Serif"/>
              <a:cs typeface="Microsoft Sans Serif"/>
            </a:endParaRPr>
          </a:p>
          <a:p>
            <a:pPr marL="26034" algn="ctr">
              <a:spcBef>
                <a:spcPts val="380"/>
              </a:spcBef>
            </a:pPr>
            <a:r>
              <a:rPr sz="45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20</a:t>
            </a:r>
            <a:r>
              <a:rPr sz="45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amperios</a:t>
            </a:r>
            <a:endParaRPr sz="450">
              <a:latin typeface="Microsoft Sans Serif"/>
              <a:cs typeface="Microsoft Sans Serif"/>
            </a:endParaRPr>
          </a:p>
          <a:p>
            <a:pPr marR="5080" algn="ctr">
              <a:spcBef>
                <a:spcPts val="120"/>
              </a:spcBef>
            </a:pPr>
            <a:r>
              <a:rPr sz="7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Cortacircuitos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531512" y="7788643"/>
            <a:ext cx="21971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55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Negro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531512" y="7980667"/>
            <a:ext cx="21971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55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Negro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531512" y="8416150"/>
            <a:ext cx="23241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55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blanco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027344" y="8434247"/>
            <a:ext cx="124714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12165" algn="just">
              <a:spcBef>
                <a:spcPts val="100"/>
              </a:spcBef>
            </a:pPr>
            <a:r>
              <a:rPr sz="45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Autobús</a:t>
            </a:r>
            <a:r>
              <a:rPr sz="45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45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neutro</a:t>
            </a:r>
            <a:endParaRPr sz="450" dirty="0">
              <a:latin typeface="Microsoft Sans Serif"/>
              <a:cs typeface="Microsoft Sans Serif"/>
            </a:endParaRPr>
          </a:p>
          <a:p>
            <a:pPr marR="374015" algn="just">
              <a:lnSpc>
                <a:spcPct val="140000"/>
              </a:lnSpc>
              <a:spcBef>
                <a:spcPts val="300"/>
              </a:spcBef>
            </a:pPr>
            <a:r>
              <a:rPr sz="500" dirty="0">
                <a:solidFill>
                  <a:srgbClr val="261F1E"/>
                </a:solidFill>
                <a:latin typeface="Microsoft Sans Serif"/>
                <a:cs typeface="Microsoft Sans Serif"/>
              </a:rPr>
              <a:t>Para</a:t>
            </a:r>
            <a:r>
              <a:rPr sz="500" spc="-1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00" spc="30" dirty="0">
                <a:solidFill>
                  <a:srgbClr val="261F1E"/>
                </a:solidFill>
                <a:latin typeface="Microsoft Sans Serif"/>
                <a:cs typeface="Microsoft Sans Serif"/>
              </a:rPr>
              <a:t>un</a:t>
            </a:r>
            <a:r>
              <a:rPr sz="500" spc="-1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panel</a:t>
            </a:r>
            <a:r>
              <a:rPr sz="500" spc="-1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sz="500" spc="-1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0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entrada</a:t>
            </a:r>
            <a:r>
              <a:rPr sz="500" spc="-1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 smtClean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lang="es-ES" sz="500" spc="15" dirty="0" smtClean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00" spc="5" dirty="0" err="1" smtClean="0">
                <a:solidFill>
                  <a:srgbClr val="261F1E"/>
                </a:solidFill>
                <a:latin typeface="Microsoft Sans Serif"/>
                <a:cs typeface="Microsoft Sans Serif"/>
              </a:rPr>
              <a:t>servicio</a:t>
            </a:r>
            <a:r>
              <a:rPr sz="50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,</a:t>
            </a:r>
            <a:r>
              <a:rPr sz="50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0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el</a:t>
            </a:r>
            <a:r>
              <a:rPr sz="50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bus</a:t>
            </a:r>
            <a:r>
              <a:rPr sz="50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0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neutro</a:t>
            </a:r>
            <a:r>
              <a:rPr sz="50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0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y</a:t>
            </a:r>
            <a:r>
              <a:rPr sz="50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0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el</a:t>
            </a:r>
            <a:r>
              <a:rPr sz="50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 smtClean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lang="es-ES" sz="500" spc="15" dirty="0" smtClean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00" spc="20" dirty="0" err="1" smtClean="0">
                <a:solidFill>
                  <a:srgbClr val="261F1E"/>
                </a:solidFill>
                <a:latin typeface="Microsoft Sans Serif"/>
                <a:cs typeface="Microsoft Sans Serif"/>
              </a:rPr>
              <a:t>tierra</a:t>
            </a:r>
            <a:r>
              <a:rPr sz="500" spc="-10" dirty="0" smtClean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00" spc="10" dirty="0">
                <a:solidFill>
                  <a:srgbClr val="261F1E"/>
                </a:solidFill>
                <a:latin typeface="Microsoft Sans Serif"/>
                <a:cs typeface="Microsoft Sans Serif"/>
              </a:rPr>
              <a:t>están</a:t>
            </a:r>
            <a:r>
              <a:rPr sz="50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00" spc="10" dirty="0">
                <a:solidFill>
                  <a:srgbClr val="261F1E"/>
                </a:solidFill>
                <a:latin typeface="Microsoft Sans Serif"/>
                <a:cs typeface="Microsoft Sans Serif"/>
              </a:rPr>
              <a:t>conectados</a:t>
            </a:r>
            <a:r>
              <a:rPr sz="50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00" dirty="0">
                <a:solidFill>
                  <a:srgbClr val="261F1E"/>
                </a:solidFill>
                <a:latin typeface="Microsoft Sans Serif"/>
                <a:cs typeface="Microsoft Sans Serif"/>
              </a:rPr>
              <a:t>a</a:t>
            </a:r>
            <a:endParaRPr sz="500" dirty="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027344" y="8891903"/>
            <a:ext cx="19304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500" spc="15" dirty="0" err="1" smtClean="0">
                <a:solidFill>
                  <a:srgbClr val="261F1E"/>
                </a:solidFill>
                <a:latin typeface="Microsoft Sans Serif"/>
                <a:cs typeface="Microsoft Sans Serif"/>
              </a:rPr>
              <a:t>tierra</a:t>
            </a:r>
            <a:r>
              <a:rPr lang="es-ES" sz="500" spc="15" dirty="0" smtClean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endParaRPr sz="500" dirty="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531513" y="8838932"/>
            <a:ext cx="24066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650" spc="10" dirty="0">
                <a:solidFill>
                  <a:srgbClr val="261F1E"/>
                </a:solidFill>
                <a:latin typeface="Microsoft Sans Serif"/>
                <a:cs typeface="Microsoft Sans Serif"/>
              </a:rPr>
              <a:t>Verde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839772" y="8945484"/>
            <a:ext cx="488950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45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Autobús</a:t>
            </a:r>
            <a:r>
              <a:rPr sz="45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4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terrestre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2105082" y="9536430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29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742214" y="6181112"/>
            <a:ext cx="58991" cy="488315"/>
          </a:xfrm>
          <a:prstGeom prst="rect">
            <a:avLst/>
          </a:prstGeom>
        </p:spPr>
        <p:txBody>
          <a:bodyPr vert="vert270" wrap="square" lIns="0" tIns="13970" rIns="0" bIns="0" rtlCol="0">
            <a:spAutoFit/>
          </a:bodyPr>
          <a:lstStyle/>
          <a:p>
            <a:pPr marL="29209" algn="ctr">
              <a:spcBef>
                <a:spcPts val="110"/>
              </a:spcBef>
            </a:pPr>
            <a:r>
              <a:rPr sz="150" dirty="0">
                <a:solidFill>
                  <a:srgbClr val="261F1E"/>
                </a:solidFill>
                <a:latin typeface="Microsoft Sans Serif"/>
                <a:cs typeface="Microsoft Sans Serif"/>
              </a:rPr>
              <a:t>Indicadores</a:t>
            </a:r>
            <a:r>
              <a:rPr sz="15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sz="15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261F1E"/>
                </a:solidFill>
                <a:latin typeface="Microsoft Sans Serif"/>
                <a:cs typeface="Microsoft Sans Serif"/>
              </a:rPr>
              <a:t>fase</a:t>
            </a:r>
            <a:endParaRPr sz="150">
              <a:latin typeface="Microsoft Sans Serif"/>
              <a:cs typeface="Microsoft Sans Serif"/>
            </a:endParaRPr>
          </a:p>
          <a:p>
            <a:pPr algn="ctr">
              <a:spcBef>
                <a:spcPts val="115"/>
              </a:spcBef>
              <a:tabLst>
                <a:tab pos="320040" algn="l"/>
              </a:tabLst>
            </a:pPr>
            <a:r>
              <a:rPr sz="150" dirty="0">
                <a:solidFill>
                  <a:srgbClr val="261F1E"/>
                </a:solidFill>
                <a:latin typeface="Microsoft Sans Serif"/>
                <a:cs typeface="Microsoft Sans Serif"/>
              </a:rPr>
              <a:t>Protección</a:t>
            </a:r>
            <a:r>
              <a:rPr sz="15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261F1E"/>
                </a:solidFill>
                <a:latin typeface="Microsoft Sans Serif"/>
                <a:cs typeface="Microsoft Sans Serif"/>
              </a:rPr>
              <a:t>completa	</a:t>
            </a:r>
            <a:r>
              <a:rPr sz="100" dirty="0">
                <a:solidFill>
                  <a:srgbClr val="261F1E"/>
                </a:solidFill>
                <a:latin typeface="Microsoft Sans Serif"/>
                <a:cs typeface="Microsoft Sans Serif"/>
              </a:rPr>
              <a:t>Apagado-Sin</a:t>
            </a:r>
            <a:r>
              <a:rPr sz="10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261F1E"/>
                </a:solidFill>
                <a:latin typeface="Microsoft Sans Serif"/>
                <a:cs typeface="Microsoft Sans Serif"/>
              </a:rPr>
              <a:t>protección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805675" y="6681257"/>
            <a:ext cx="46166" cy="46355"/>
          </a:xfrm>
          <a:prstGeom prst="rect">
            <a:avLst/>
          </a:prstGeom>
        </p:spPr>
        <p:txBody>
          <a:bodyPr vert="vert270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50" dirty="0">
                <a:solidFill>
                  <a:srgbClr val="261F1E"/>
                </a:solidFill>
                <a:latin typeface="Microsoft Sans Serif"/>
                <a:cs typeface="Microsoft Sans Serif"/>
              </a:rPr>
              <a:t>L2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809332" y="6094211"/>
            <a:ext cx="46166" cy="46355"/>
          </a:xfrm>
          <a:prstGeom prst="rect">
            <a:avLst/>
          </a:prstGeom>
        </p:spPr>
        <p:txBody>
          <a:bodyPr vert="vert270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50" dirty="0">
                <a:solidFill>
                  <a:srgbClr val="261F1E"/>
                </a:solidFill>
                <a:latin typeface="Microsoft Sans Serif"/>
                <a:cs typeface="Microsoft Sans Serif"/>
              </a:rPr>
              <a:t>L1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943711" y="6157130"/>
            <a:ext cx="123367" cy="519430"/>
          </a:xfrm>
          <a:prstGeom prst="rect">
            <a:avLst/>
          </a:prstGeom>
        </p:spPr>
        <p:txBody>
          <a:bodyPr vert="vert270" wrap="square" lIns="0" tIns="14604" rIns="0" bIns="0" rtlCol="0">
            <a:spAutoFit/>
          </a:bodyPr>
          <a:lstStyle/>
          <a:p>
            <a:pPr marL="31115" algn="ctr">
              <a:spcBef>
                <a:spcPts val="114"/>
              </a:spcBef>
            </a:pPr>
            <a:r>
              <a:rPr sz="250" b="1" spc="-10" dirty="0">
                <a:solidFill>
                  <a:srgbClr val="FFFFFF"/>
                </a:solidFill>
                <a:latin typeface="Tahoma"/>
                <a:cs typeface="Tahoma"/>
              </a:rPr>
              <a:t>PELIGRO</a:t>
            </a:r>
            <a:endParaRPr sz="250" dirty="0">
              <a:latin typeface="Tahoma"/>
              <a:cs typeface="Tahoma"/>
            </a:endParaRPr>
          </a:p>
          <a:p>
            <a:pPr marL="13970">
              <a:spcBef>
                <a:spcPts val="45"/>
              </a:spcBef>
            </a:pPr>
            <a:r>
              <a:rPr sz="200" dirty="0">
                <a:solidFill>
                  <a:srgbClr val="261F1E"/>
                </a:solidFill>
                <a:latin typeface="Microsoft Sans Serif"/>
                <a:cs typeface="Microsoft Sans Serif"/>
              </a:rPr>
              <a:t>VOLTAJE</a:t>
            </a:r>
            <a:r>
              <a:rPr sz="20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200" dirty="0">
                <a:solidFill>
                  <a:srgbClr val="261F1E"/>
                </a:solidFill>
                <a:latin typeface="Microsoft Sans Serif"/>
                <a:cs typeface="Microsoft Sans Serif"/>
              </a:rPr>
              <a:t>PELIGROSO</a:t>
            </a:r>
            <a:endParaRPr sz="200" dirty="0">
              <a:latin typeface="Microsoft Sans Serif"/>
              <a:cs typeface="Microsoft Sans Serif"/>
            </a:endParaRPr>
          </a:p>
          <a:p>
            <a:pPr marL="12700" marR="5080" indent="1905">
              <a:lnSpc>
                <a:spcPct val="134400"/>
              </a:lnSpc>
              <a:spcBef>
                <a:spcPts val="60"/>
              </a:spcBef>
            </a:pPr>
            <a:r>
              <a:rPr sz="100" dirty="0">
                <a:solidFill>
                  <a:srgbClr val="261F1E"/>
                </a:solidFill>
                <a:latin typeface="Microsoft Sans Serif"/>
                <a:cs typeface="Microsoft Sans Serif"/>
              </a:rPr>
              <a:t>Desconecte toda</a:t>
            </a:r>
            <a:r>
              <a:rPr sz="10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261F1E"/>
                </a:solidFill>
                <a:latin typeface="Microsoft Sans Serif"/>
                <a:cs typeface="Microsoft Sans Serif"/>
              </a:rPr>
              <a:t>la energía</a:t>
            </a:r>
            <a:r>
              <a:rPr sz="10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261F1E"/>
                </a:solidFill>
                <a:latin typeface="Microsoft Sans Serif"/>
                <a:cs typeface="Microsoft Sans Serif"/>
              </a:rPr>
              <a:t>que alimenta</a:t>
            </a:r>
            <a:r>
              <a:rPr sz="10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261F1E"/>
                </a:solidFill>
                <a:latin typeface="Microsoft Sans Serif"/>
                <a:cs typeface="Microsoft Sans Serif"/>
              </a:rPr>
              <a:t>este equipo</a:t>
            </a:r>
            <a:r>
              <a:rPr sz="10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261F1E"/>
                </a:solidFill>
                <a:latin typeface="Microsoft Sans Serif"/>
                <a:cs typeface="Microsoft Sans Serif"/>
              </a:rPr>
              <a:t>antes de</a:t>
            </a:r>
            <a:r>
              <a:rPr sz="10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100" dirty="0" err="1" smtClean="0">
                <a:solidFill>
                  <a:srgbClr val="261F1E"/>
                </a:solidFill>
                <a:latin typeface="Microsoft Sans Serif"/>
                <a:cs typeface="Microsoft Sans Serif"/>
              </a:rPr>
              <a:t>reemplazarlo</a:t>
            </a:r>
            <a:r>
              <a:rPr lang="es-ES" sz="100" dirty="0" smtClean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100" dirty="0" smtClean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sz="100" spc="5" dirty="0" smtClean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100" dirty="0" smtClean="0">
                <a:solidFill>
                  <a:srgbClr val="261F1E"/>
                </a:solidFill>
                <a:latin typeface="Microsoft Sans Serif"/>
                <a:cs typeface="Microsoft Sans Serif"/>
              </a:rPr>
              <a:t>lo</a:t>
            </a:r>
            <a:r>
              <a:rPr lang="es-ES" sz="100" dirty="0" smtClean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100" dirty="0" err="1" smtClean="0">
                <a:solidFill>
                  <a:srgbClr val="261F1E"/>
                </a:solidFill>
                <a:latin typeface="Microsoft Sans Serif"/>
                <a:cs typeface="Microsoft Sans Serif"/>
              </a:rPr>
              <a:t>contrario</a:t>
            </a:r>
            <a:r>
              <a:rPr sz="100" dirty="0">
                <a:solidFill>
                  <a:srgbClr val="261F1E"/>
                </a:solidFill>
                <a:latin typeface="Microsoft Sans Serif"/>
                <a:cs typeface="Microsoft Sans Serif"/>
              </a:rPr>
              <a:t>,</a:t>
            </a:r>
            <a:r>
              <a:rPr sz="10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se </a:t>
            </a:r>
            <a:r>
              <a:rPr sz="100" dirty="0">
                <a:solidFill>
                  <a:srgbClr val="261F1E"/>
                </a:solidFill>
                <a:latin typeface="Microsoft Sans Serif"/>
                <a:cs typeface="Microsoft Sans Serif"/>
              </a:rPr>
              <a:t>producirá</a:t>
            </a:r>
            <a:r>
              <a:rPr sz="10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261F1E"/>
                </a:solidFill>
                <a:latin typeface="Microsoft Sans Serif"/>
                <a:cs typeface="Microsoft Sans Serif"/>
              </a:rPr>
              <a:t>la</a:t>
            </a:r>
            <a:r>
              <a:rPr sz="10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10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muerte</a:t>
            </a:r>
            <a:r>
              <a:rPr sz="10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261F1E"/>
                </a:solidFill>
                <a:latin typeface="Microsoft Sans Serif"/>
                <a:cs typeface="Microsoft Sans Serif"/>
              </a:rPr>
              <a:t>o</a:t>
            </a:r>
            <a:r>
              <a:rPr sz="10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100" dirty="0" err="1">
                <a:solidFill>
                  <a:srgbClr val="261F1E"/>
                </a:solidFill>
                <a:latin typeface="Microsoft Sans Serif"/>
                <a:cs typeface="Microsoft Sans Serif"/>
              </a:rPr>
              <a:t>lesiones</a:t>
            </a:r>
            <a:r>
              <a:rPr sz="10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100" dirty="0" smtClean="0">
                <a:solidFill>
                  <a:srgbClr val="261F1E"/>
                </a:solidFill>
                <a:latin typeface="Microsoft Sans Serif"/>
                <a:cs typeface="Microsoft Sans Serif"/>
              </a:rPr>
              <a:t>graves</a:t>
            </a:r>
            <a:r>
              <a:rPr lang="es-ES" sz="100" dirty="0" smtClean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endParaRPr sz="100" dirty="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925299" y="4224020"/>
            <a:ext cx="46166" cy="275590"/>
          </a:xfrm>
          <a:prstGeom prst="rect">
            <a:avLst/>
          </a:prstGeom>
        </p:spPr>
        <p:txBody>
          <a:bodyPr vert="vert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300" b="1" spc="-10" dirty="0">
                <a:solidFill>
                  <a:srgbClr val="FFFFFF"/>
                </a:solidFill>
                <a:latin typeface="Tahoma"/>
                <a:cs typeface="Tahoma"/>
              </a:rPr>
              <a:t>PRECAUCIÓN</a:t>
            </a:r>
            <a:endParaRPr sz="3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7790587" y="1421537"/>
          <a:ext cx="3689349" cy="109908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834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59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70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020303"/>
                      </a:solidFill>
                      <a:prstDash val="solid"/>
                    </a:lnR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TPSA9040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BCBE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010">
                <a:tc>
                  <a:txBody>
                    <a:bodyPr/>
                    <a:lstStyle/>
                    <a:p>
                      <a:pPr marL="20955">
                        <a:lnSpc>
                          <a:spcPts val="760"/>
                        </a:lnSpc>
                        <a:spcBef>
                          <a:spcPts val="375"/>
                        </a:spcBef>
                      </a:pPr>
                      <a:r>
                        <a:rPr sz="6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Nivel</a:t>
                      </a:r>
                      <a:r>
                        <a:rPr sz="6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sujeción</a:t>
                      </a:r>
                      <a:r>
                        <a:rPr sz="6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inicial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BCBEC0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760"/>
                        </a:lnSpc>
                        <a:spcBef>
                          <a:spcPts val="375"/>
                        </a:spcBef>
                      </a:pPr>
                      <a:r>
                        <a:rPr sz="6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400</a:t>
                      </a:r>
                      <a:r>
                        <a:rPr sz="6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voltios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7010"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5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Clasificación</a:t>
                      </a:r>
                      <a:r>
                        <a:rPr sz="5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energía</a:t>
                      </a:r>
                      <a:r>
                        <a:rPr sz="5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transitoria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66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BCBEC0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10"/>
                        </a:lnSpc>
                        <a:spcBef>
                          <a:spcPts val="325"/>
                        </a:spcBef>
                      </a:pPr>
                      <a:r>
                        <a:rPr sz="7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1080</a:t>
                      </a:r>
                      <a:r>
                        <a:rPr sz="7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julios</a:t>
                      </a:r>
                      <a:r>
                        <a:rPr sz="7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línea</a:t>
                      </a:r>
                      <a:r>
                        <a:rPr sz="7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7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neutro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7010"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Capacidad</a:t>
                      </a:r>
                      <a:r>
                        <a:rPr sz="5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picos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03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BCBEC0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710"/>
                        </a:lnSpc>
                        <a:spcBef>
                          <a:spcPts val="425"/>
                        </a:spcBef>
                      </a:pPr>
                      <a:r>
                        <a:rPr sz="600" spc="5" dirty="0" smtClean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40</a:t>
                      </a:r>
                      <a:r>
                        <a:rPr lang="es-ES" sz="600" spc="5" dirty="0" smtClean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5" dirty="0" smtClean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000</a:t>
                      </a:r>
                      <a:r>
                        <a:rPr sz="600" spc="-35" dirty="0" smtClean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amperios</a:t>
                      </a:r>
                      <a:endParaRPr sz="6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39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7010">
                <a:tc>
                  <a:txBody>
                    <a:bodyPr/>
                    <a:lstStyle/>
                    <a:p>
                      <a:pPr marL="20955">
                        <a:lnSpc>
                          <a:spcPts val="710"/>
                        </a:lnSpc>
                        <a:spcBef>
                          <a:spcPts val="425"/>
                        </a:spcBef>
                      </a:pPr>
                      <a:r>
                        <a:rPr sz="6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Linea</a:t>
                      </a:r>
                      <a:r>
                        <a:rPr sz="60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0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voltaje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39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BCBEC0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710"/>
                        </a:lnSpc>
                        <a:spcBef>
                          <a:spcPts val="425"/>
                        </a:spcBef>
                      </a:pPr>
                      <a:r>
                        <a:rPr sz="6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120/240</a:t>
                      </a:r>
                      <a:r>
                        <a:rPr sz="60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voltios,</a:t>
                      </a:r>
                      <a:r>
                        <a:rPr sz="60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monofásico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39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7010">
                <a:tc>
                  <a:txBody>
                    <a:bodyPr/>
                    <a:lstStyle/>
                    <a:p>
                      <a:pPr marL="20955">
                        <a:lnSpc>
                          <a:spcPts val="760"/>
                        </a:lnSpc>
                        <a:spcBef>
                          <a:spcPts val="375"/>
                        </a:spcBef>
                      </a:pPr>
                      <a:r>
                        <a:rPr sz="6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Voltaje</a:t>
                      </a:r>
                      <a:r>
                        <a:rPr sz="650" spc="-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nominal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BCBEC0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760"/>
                        </a:lnSpc>
                        <a:spcBef>
                          <a:spcPts val="375"/>
                        </a:spcBef>
                      </a:pPr>
                      <a:r>
                        <a:rPr sz="6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150</a:t>
                      </a:r>
                      <a:r>
                        <a:rPr sz="6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voltios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7022"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5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Clasificación</a:t>
                      </a:r>
                      <a:r>
                        <a:rPr sz="50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0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cortocircuito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66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BCBEC0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710"/>
                        </a:lnSpc>
                        <a:spcBef>
                          <a:spcPts val="425"/>
                        </a:spcBef>
                      </a:pPr>
                      <a:r>
                        <a:rPr sz="600" spc="5" dirty="0" smtClean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</a:t>
                      </a:r>
                      <a:r>
                        <a:rPr lang="es-ES" sz="600" spc="5" dirty="0" smtClean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5" dirty="0" smtClean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000</a:t>
                      </a:r>
                      <a:r>
                        <a:rPr sz="600" spc="-35" dirty="0" smtClean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amperios</a:t>
                      </a:r>
                      <a:endParaRPr sz="6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39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46015" y="4645674"/>
            <a:ext cx="3253630" cy="1181746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7478382" y="7089393"/>
            <a:ext cx="34290" cy="34290"/>
            <a:chOff x="2423782" y="7089393"/>
            <a:chExt cx="34290" cy="34290"/>
          </a:xfrm>
        </p:grpSpPr>
        <p:sp>
          <p:nvSpPr>
            <p:cNvPr id="5" name="object 5"/>
            <p:cNvSpPr/>
            <p:nvPr/>
          </p:nvSpPr>
          <p:spPr>
            <a:xfrm>
              <a:off x="2430132" y="7095743"/>
              <a:ext cx="21590" cy="21590"/>
            </a:xfrm>
            <a:custGeom>
              <a:avLst/>
              <a:gdLst/>
              <a:ahLst/>
              <a:cxnLst/>
              <a:rect l="l" t="t" r="r" b="b"/>
              <a:pathLst>
                <a:path w="21589" h="21590">
                  <a:moveTo>
                    <a:pt x="16357" y="0"/>
                  </a:moveTo>
                  <a:lnTo>
                    <a:pt x="10541" y="0"/>
                  </a:lnTo>
                  <a:lnTo>
                    <a:pt x="4737" y="0"/>
                  </a:lnTo>
                  <a:lnTo>
                    <a:pt x="0" y="4724"/>
                  </a:lnTo>
                  <a:lnTo>
                    <a:pt x="0" y="16344"/>
                  </a:lnTo>
                  <a:lnTo>
                    <a:pt x="4737" y="21081"/>
                  </a:lnTo>
                  <a:lnTo>
                    <a:pt x="16357" y="21081"/>
                  </a:lnTo>
                  <a:lnTo>
                    <a:pt x="21081" y="16344"/>
                  </a:lnTo>
                  <a:lnTo>
                    <a:pt x="21081" y="4724"/>
                  </a:lnTo>
                  <a:lnTo>
                    <a:pt x="1635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430132" y="7095743"/>
              <a:ext cx="21590" cy="21590"/>
            </a:xfrm>
            <a:custGeom>
              <a:avLst/>
              <a:gdLst/>
              <a:ahLst/>
              <a:cxnLst/>
              <a:rect l="l" t="t" r="r" b="b"/>
              <a:pathLst>
                <a:path w="21589" h="21590">
                  <a:moveTo>
                    <a:pt x="10541" y="0"/>
                  </a:moveTo>
                  <a:lnTo>
                    <a:pt x="16357" y="0"/>
                  </a:lnTo>
                  <a:lnTo>
                    <a:pt x="21081" y="4724"/>
                  </a:lnTo>
                  <a:lnTo>
                    <a:pt x="21081" y="10528"/>
                  </a:lnTo>
                  <a:lnTo>
                    <a:pt x="21081" y="16344"/>
                  </a:lnTo>
                  <a:lnTo>
                    <a:pt x="16357" y="21081"/>
                  </a:lnTo>
                  <a:lnTo>
                    <a:pt x="10541" y="21081"/>
                  </a:lnTo>
                  <a:lnTo>
                    <a:pt x="4737" y="21081"/>
                  </a:lnTo>
                  <a:lnTo>
                    <a:pt x="0" y="16344"/>
                  </a:lnTo>
                  <a:lnTo>
                    <a:pt x="0" y="10528"/>
                  </a:lnTo>
                  <a:lnTo>
                    <a:pt x="0" y="4724"/>
                  </a:lnTo>
                  <a:lnTo>
                    <a:pt x="4737" y="0"/>
                  </a:lnTo>
                  <a:lnTo>
                    <a:pt x="10541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7287933" y="7090029"/>
            <a:ext cx="34290" cy="34290"/>
            <a:chOff x="2233333" y="7090029"/>
            <a:chExt cx="34290" cy="34290"/>
          </a:xfrm>
        </p:grpSpPr>
        <p:sp>
          <p:nvSpPr>
            <p:cNvPr id="8" name="object 8"/>
            <p:cNvSpPr/>
            <p:nvPr/>
          </p:nvSpPr>
          <p:spPr>
            <a:xfrm>
              <a:off x="2239683" y="7096379"/>
              <a:ext cx="21590" cy="21590"/>
            </a:xfrm>
            <a:custGeom>
              <a:avLst/>
              <a:gdLst/>
              <a:ahLst/>
              <a:cxnLst/>
              <a:rect l="l" t="t" r="r" b="b"/>
              <a:pathLst>
                <a:path w="21589" h="21590">
                  <a:moveTo>
                    <a:pt x="16357" y="0"/>
                  </a:moveTo>
                  <a:lnTo>
                    <a:pt x="10540" y="0"/>
                  </a:lnTo>
                  <a:lnTo>
                    <a:pt x="4724" y="0"/>
                  </a:lnTo>
                  <a:lnTo>
                    <a:pt x="0" y="4737"/>
                  </a:lnTo>
                  <a:lnTo>
                    <a:pt x="0" y="16344"/>
                  </a:lnTo>
                  <a:lnTo>
                    <a:pt x="4724" y="21082"/>
                  </a:lnTo>
                  <a:lnTo>
                    <a:pt x="16357" y="21082"/>
                  </a:lnTo>
                  <a:lnTo>
                    <a:pt x="21081" y="16344"/>
                  </a:lnTo>
                  <a:lnTo>
                    <a:pt x="21081" y="4737"/>
                  </a:lnTo>
                  <a:lnTo>
                    <a:pt x="1635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239683" y="7096379"/>
              <a:ext cx="21590" cy="21590"/>
            </a:xfrm>
            <a:custGeom>
              <a:avLst/>
              <a:gdLst/>
              <a:ahLst/>
              <a:cxnLst/>
              <a:rect l="l" t="t" r="r" b="b"/>
              <a:pathLst>
                <a:path w="21589" h="21590">
                  <a:moveTo>
                    <a:pt x="10540" y="0"/>
                  </a:moveTo>
                  <a:lnTo>
                    <a:pt x="16357" y="0"/>
                  </a:lnTo>
                  <a:lnTo>
                    <a:pt x="21081" y="4737"/>
                  </a:lnTo>
                  <a:lnTo>
                    <a:pt x="21081" y="10541"/>
                  </a:lnTo>
                  <a:lnTo>
                    <a:pt x="21081" y="16344"/>
                  </a:lnTo>
                  <a:lnTo>
                    <a:pt x="16357" y="21082"/>
                  </a:lnTo>
                  <a:lnTo>
                    <a:pt x="10540" y="21082"/>
                  </a:lnTo>
                  <a:lnTo>
                    <a:pt x="4724" y="21082"/>
                  </a:lnTo>
                  <a:lnTo>
                    <a:pt x="0" y="16344"/>
                  </a:lnTo>
                  <a:lnTo>
                    <a:pt x="0" y="10541"/>
                  </a:lnTo>
                  <a:lnTo>
                    <a:pt x="0" y="4737"/>
                  </a:lnTo>
                  <a:lnTo>
                    <a:pt x="4724" y="0"/>
                  </a:lnTo>
                  <a:lnTo>
                    <a:pt x="10540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7141062" y="7316381"/>
            <a:ext cx="107314" cy="177800"/>
          </a:xfrm>
          <a:custGeom>
            <a:avLst/>
            <a:gdLst/>
            <a:ahLst/>
            <a:cxnLst/>
            <a:rect l="l" t="t" r="r" b="b"/>
            <a:pathLst>
              <a:path w="107314" h="177800">
                <a:moveTo>
                  <a:pt x="22817" y="0"/>
                </a:moveTo>
                <a:lnTo>
                  <a:pt x="6831" y="20964"/>
                </a:lnTo>
                <a:lnTo>
                  <a:pt x="0" y="44888"/>
                </a:lnTo>
                <a:lnTo>
                  <a:pt x="1862" y="68812"/>
                </a:lnTo>
                <a:lnTo>
                  <a:pt x="32561" y="106305"/>
                </a:lnTo>
                <a:lnTo>
                  <a:pt x="61298" y="112471"/>
                </a:lnTo>
                <a:lnTo>
                  <a:pt x="106687" y="112471"/>
                </a:lnTo>
                <a:lnTo>
                  <a:pt x="106687" y="177596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141704" y="6710984"/>
            <a:ext cx="106045" cy="186690"/>
          </a:xfrm>
          <a:custGeom>
            <a:avLst/>
            <a:gdLst/>
            <a:ahLst/>
            <a:cxnLst/>
            <a:rect l="l" t="t" r="r" b="b"/>
            <a:pathLst>
              <a:path w="106044" h="186690">
                <a:moveTo>
                  <a:pt x="22810" y="186474"/>
                </a:moveTo>
                <a:lnTo>
                  <a:pt x="6826" y="165515"/>
                </a:lnTo>
                <a:lnTo>
                  <a:pt x="0" y="141590"/>
                </a:lnTo>
                <a:lnTo>
                  <a:pt x="1867" y="117663"/>
                </a:lnTo>
                <a:lnTo>
                  <a:pt x="32556" y="80168"/>
                </a:lnTo>
                <a:lnTo>
                  <a:pt x="61291" y="74002"/>
                </a:lnTo>
                <a:lnTo>
                  <a:pt x="105703" y="74002"/>
                </a:lnTo>
                <a:lnTo>
                  <a:pt x="105703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140600" y="6980077"/>
            <a:ext cx="171450" cy="359410"/>
          </a:xfrm>
          <a:custGeom>
            <a:avLst/>
            <a:gdLst/>
            <a:ahLst/>
            <a:cxnLst/>
            <a:rect l="l" t="t" r="r" b="b"/>
            <a:pathLst>
              <a:path w="171450" h="359409">
                <a:moveTo>
                  <a:pt x="13360" y="319527"/>
                </a:moveTo>
                <a:lnTo>
                  <a:pt x="46070" y="350030"/>
                </a:lnTo>
                <a:lnTo>
                  <a:pt x="98948" y="359357"/>
                </a:lnTo>
                <a:lnTo>
                  <a:pt x="148498" y="352963"/>
                </a:lnTo>
                <a:lnTo>
                  <a:pt x="171221" y="336303"/>
                </a:lnTo>
                <a:lnTo>
                  <a:pt x="155728" y="320203"/>
                </a:lnTo>
                <a:lnTo>
                  <a:pt x="117575" y="311877"/>
                </a:lnTo>
                <a:lnTo>
                  <a:pt x="69246" y="315763"/>
                </a:lnTo>
                <a:lnTo>
                  <a:pt x="23228" y="336303"/>
                </a:lnTo>
              </a:path>
              <a:path w="171450" h="359409">
                <a:moveTo>
                  <a:pt x="11442" y="217266"/>
                </a:moveTo>
                <a:lnTo>
                  <a:pt x="44152" y="247782"/>
                </a:lnTo>
                <a:lnTo>
                  <a:pt x="97031" y="257111"/>
                </a:lnTo>
                <a:lnTo>
                  <a:pt x="146581" y="250712"/>
                </a:lnTo>
                <a:lnTo>
                  <a:pt x="169303" y="234043"/>
                </a:lnTo>
                <a:lnTo>
                  <a:pt x="153811" y="217950"/>
                </a:lnTo>
                <a:lnTo>
                  <a:pt x="115657" y="209626"/>
                </a:lnTo>
                <a:lnTo>
                  <a:pt x="67328" y="213510"/>
                </a:lnTo>
                <a:lnTo>
                  <a:pt x="21310" y="234043"/>
                </a:lnTo>
              </a:path>
              <a:path w="171450" h="359409">
                <a:moveTo>
                  <a:pt x="24739" y="230195"/>
                </a:moveTo>
                <a:lnTo>
                  <a:pt x="8748" y="251165"/>
                </a:lnTo>
                <a:lnTo>
                  <a:pt x="1917" y="275089"/>
                </a:lnTo>
                <a:lnTo>
                  <a:pt x="3783" y="299014"/>
                </a:lnTo>
                <a:lnTo>
                  <a:pt x="13881" y="319984"/>
                </a:lnTo>
              </a:path>
              <a:path w="171450" h="359409">
                <a:moveTo>
                  <a:pt x="22821" y="127300"/>
                </a:moveTo>
                <a:lnTo>
                  <a:pt x="6830" y="148266"/>
                </a:lnTo>
                <a:lnTo>
                  <a:pt x="0" y="172194"/>
                </a:lnTo>
                <a:lnTo>
                  <a:pt x="1865" y="196122"/>
                </a:lnTo>
                <a:lnTo>
                  <a:pt x="11963" y="217089"/>
                </a:lnTo>
              </a:path>
              <a:path w="171450" h="359409">
                <a:moveTo>
                  <a:pt x="13360" y="110536"/>
                </a:moveTo>
                <a:lnTo>
                  <a:pt x="46070" y="141046"/>
                </a:lnTo>
                <a:lnTo>
                  <a:pt x="98948" y="150375"/>
                </a:lnTo>
                <a:lnTo>
                  <a:pt x="148498" y="143979"/>
                </a:lnTo>
                <a:lnTo>
                  <a:pt x="171221" y="127312"/>
                </a:lnTo>
                <a:lnTo>
                  <a:pt x="155728" y="111219"/>
                </a:lnTo>
                <a:lnTo>
                  <a:pt x="117575" y="102895"/>
                </a:lnTo>
                <a:lnTo>
                  <a:pt x="69246" y="106779"/>
                </a:lnTo>
                <a:lnTo>
                  <a:pt x="23228" y="127312"/>
                </a:lnTo>
              </a:path>
              <a:path w="171450" h="359409">
                <a:moveTo>
                  <a:pt x="11442" y="7640"/>
                </a:moveTo>
                <a:lnTo>
                  <a:pt x="44152" y="38151"/>
                </a:lnTo>
                <a:lnTo>
                  <a:pt x="97031" y="47480"/>
                </a:lnTo>
                <a:lnTo>
                  <a:pt x="146581" y="41084"/>
                </a:lnTo>
                <a:lnTo>
                  <a:pt x="169303" y="24417"/>
                </a:lnTo>
                <a:lnTo>
                  <a:pt x="153811" y="8324"/>
                </a:lnTo>
                <a:lnTo>
                  <a:pt x="115657" y="0"/>
                </a:lnTo>
                <a:lnTo>
                  <a:pt x="67328" y="3884"/>
                </a:lnTo>
                <a:lnTo>
                  <a:pt x="21310" y="24417"/>
                </a:lnTo>
              </a:path>
              <a:path w="171450" h="359409">
                <a:moveTo>
                  <a:pt x="24739" y="20569"/>
                </a:moveTo>
                <a:lnTo>
                  <a:pt x="8748" y="41535"/>
                </a:lnTo>
                <a:lnTo>
                  <a:pt x="1917" y="65463"/>
                </a:lnTo>
                <a:lnTo>
                  <a:pt x="3783" y="89392"/>
                </a:lnTo>
                <a:lnTo>
                  <a:pt x="13881" y="110358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140600" y="6873601"/>
            <a:ext cx="172720" cy="114935"/>
          </a:xfrm>
          <a:custGeom>
            <a:avLst/>
            <a:gdLst/>
            <a:ahLst/>
            <a:cxnLst/>
            <a:rect l="l" t="t" r="r" b="b"/>
            <a:pathLst>
              <a:path w="172719" h="114934">
                <a:moveTo>
                  <a:pt x="26174" y="25407"/>
                </a:moveTo>
                <a:lnTo>
                  <a:pt x="65923" y="43012"/>
                </a:lnTo>
                <a:lnTo>
                  <a:pt x="113995" y="46372"/>
                </a:lnTo>
                <a:lnTo>
                  <a:pt x="154665" y="39002"/>
                </a:lnTo>
                <a:lnTo>
                  <a:pt x="172212" y="24417"/>
                </a:lnTo>
                <a:lnTo>
                  <a:pt x="156719" y="8324"/>
                </a:lnTo>
                <a:lnTo>
                  <a:pt x="118564" y="0"/>
                </a:lnTo>
                <a:lnTo>
                  <a:pt x="70231" y="3884"/>
                </a:lnTo>
                <a:lnTo>
                  <a:pt x="24206" y="24417"/>
                </a:lnTo>
              </a:path>
              <a:path w="172719" h="114934">
                <a:moveTo>
                  <a:pt x="22821" y="24798"/>
                </a:moveTo>
                <a:lnTo>
                  <a:pt x="6830" y="45762"/>
                </a:lnTo>
                <a:lnTo>
                  <a:pt x="0" y="69688"/>
                </a:lnTo>
                <a:lnTo>
                  <a:pt x="1865" y="93615"/>
                </a:lnTo>
                <a:lnTo>
                  <a:pt x="11963" y="114587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693393" y="6732944"/>
            <a:ext cx="66040" cy="108585"/>
          </a:xfrm>
          <a:custGeom>
            <a:avLst/>
            <a:gdLst/>
            <a:ahLst/>
            <a:cxnLst/>
            <a:rect l="l" t="t" r="r" b="b"/>
            <a:pathLst>
              <a:path w="66039" h="108584">
                <a:moveTo>
                  <a:pt x="32753" y="108419"/>
                </a:moveTo>
                <a:lnTo>
                  <a:pt x="32753" y="9944"/>
                </a:lnTo>
              </a:path>
              <a:path w="66039" h="108584">
                <a:moveTo>
                  <a:pt x="0" y="50520"/>
                </a:moveTo>
                <a:lnTo>
                  <a:pt x="32753" y="0"/>
                </a:lnTo>
                <a:lnTo>
                  <a:pt x="65519" y="5052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693367" y="6983692"/>
            <a:ext cx="66040" cy="108585"/>
          </a:xfrm>
          <a:custGeom>
            <a:avLst/>
            <a:gdLst/>
            <a:ahLst/>
            <a:cxnLst/>
            <a:rect l="l" t="t" r="r" b="b"/>
            <a:pathLst>
              <a:path w="66039" h="108584">
                <a:moveTo>
                  <a:pt x="32778" y="0"/>
                </a:moveTo>
                <a:lnTo>
                  <a:pt x="32778" y="98475"/>
                </a:lnTo>
              </a:path>
              <a:path w="66039" h="108584">
                <a:moveTo>
                  <a:pt x="65519" y="57899"/>
                </a:moveTo>
                <a:lnTo>
                  <a:pt x="32778" y="108419"/>
                </a:lnTo>
                <a:lnTo>
                  <a:pt x="0" y="57899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424013" y="7104684"/>
            <a:ext cx="142240" cy="784860"/>
          </a:xfrm>
          <a:custGeom>
            <a:avLst/>
            <a:gdLst/>
            <a:ahLst/>
            <a:cxnLst/>
            <a:rect l="l" t="t" r="r" b="b"/>
            <a:pathLst>
              <a:path w="142239" h="784859">
                <a:moveTo>
                  <a:pt x="70942" y="0"/>
                </a:moveTo>
                <a:lnTo>
                  <a:pt x="70942" y="732409"/>
                </a:lnTo>
              </a:path>
              <a:path w="142239" h="784859">
                <a:moveTo>
                  <a:pt x="0" y="732409"/>
                </a:moveTo>
                <a:lnTo>
                  <a:pt x="141884" y="732409"/>
                </a:lnTo>
              </a:path>
              <a:path w="142239" h="784859">
                <a:moveTo>
                  <a:pt x="15671" y="758609"/>
                </a:moveTo>
                <a:lnTo>
                  <a:pt x="124955" y="758609"/>
                </a:lnTo>
              </a:path>
              <a:path w="142239" h="784859">
                <a:moveTo>
                  <a:pt x="31330" y="784809"/>
                </a:moveTo>
                <a:lnTo>
                  <a:pt x="108013" y="784809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693393" y="7116560"/>
            <a:ext cx="66040" cy="108585"/>
          </a:xfrm>
          <a:custGeom>
            <a:avLst/>
            <a:gdLst/>
            <a:ahLst/>
            <a:cxnLst/>
            <a:rect l="l" t="t" r="r" b="b"/>
            <a:pathLst>
              <a:path w="66039" h="108584">
                <a:moveTo>
                  <a:pt x="32753" y="108432"/>
                </a:moveTo>
                <a:lnTo>
                  <a:pt x="32753" y="9944"/>
                </a:lnTo>
              </a:path>
              <a:path w="66039" h="108584">
                <a:moveTo>
                  <a:pt x="0" y="50520"/>
                </a:moveTo>
                <a:lnTo>
                  <a:pt x="32753" y="0"/>
                </a:lnTo>
                <a:lnTo>
                  <a:pt x="65519" y="5052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693367" y="7367309"/>
            <a:ext cx="66040" cy="108585"/>
          </a:xfrm>
          <a:custGeom>
            <a:avLst/>
            <a:gdLst/>
            <a:ahLst/>
            <a:cxnLst/>
            <a:rect l="l" t="t" r="r" b="b"/>
            <a:pathLst>
              <a:path w="66039" h="108584">
                <a:moveTo>
                  <a:pt x="32778" y="0"/>
                </a:moveTo>
                <a:lnTo>
                  <a:pt x="32778" y="98475"/>
                </a:lnTo>
              </a:path>
              <a:path w="66039" h="108584">
                <a:moveTo>
                  <a:pt x="65519" y="57899"/>
                </a:moveTo>
                <a:lnTo>
                  <a:pt x="32778" y="108419"/>
                </a:lnTo>
                <a:lnTo>
                  <a:pt x="0" y="57899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163024" y="6758534"/>
            <a:ext cx="66040" cy="271145"/>
          </a:xfrm>
          <a:custGeom>
            <a:avLst/>
            <a:gdLst/>
            <a:ahLst/>
            <a:cxnLst/>
            <a:rect l="l" t="t" r="r" b="b"/>
            <a:pathLst>
              <a:path w="66039" h="271145">
                <a:moveTo>
                  <a:pt x="32753" y="270852"/>
                </a:moveTo>
                <a:lnTo>
                  <a:pt x="32753" y="9931"/>
                </a:lnTo>
              </a:path>
              <a:path w="66039" h="271145">
                <a:moveTo>
                  <a:pt x="0" y="50520"/>
                </a:moveTo>
                <a:lnTo>
                  <a:pt x="32753" y="0"/>
                </a:lnTo>
                <a:lnTo>
                  <a:pt x="65532" y="5052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163012" y="7186080"/>
            <a:ext cx="66040" cy="276225"/>
          </a:xfrm>
          <a:custGeom>
            <a:avLst/>
            <a:gdLst/>
            <a:ahLst/>
            <a:cxnLst/>
            <a:rect l="l" t="t" r="r" b="b"/>
            <a:pathLst>
              <a:path w="66039" h="276225">
                <a:moveTo>
                  <a:pt x="32765" y="0"/>
                </a:moveTo>
                <a:lnTo>
                  <a:pt x="32765" y="266242"/>
                </a:lnTo>
              </a:path>
              <a:path w="66039" h="276225">
                <a:moveTo>
                  <a:pt x="65506" y="225666"/>
                </a:moveTo>
                <a:lnTo>
                  <a:pt x="32765" y="276174"/>
                </a:lnTo>
                <a:lnTo>
                  <a:pt x="0" y="225666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248080" y="6704647"/>
            <a:ext cx="1733550" cy="0"/>
          </a:xfrm>
          <a:custGeom>
            <a:avLst/>
            <a:gdLst/>
            <a:ahLst/>
            <a:cxnLst/>
            <a:rect l="l" t="t" r="r" b="b"/>
            <a:pathLst>
              <a:path w="1733550">
                <a:moveTo>
                  <a:pt x="0" y="0"/>
                </a:moveTo>
                <a:lnTo>
                  <a:pt x="1733549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254430" y="7492047"/>
            <a:ext cx="1733550" cy="0"/>
          </a:xfrm>
          <a:custGeom>
            <a:avLst/>
            <a:gdLst/>
            <a:ahLst/>
            <a:cxnLst/>
            <a:rect l="l" t="t" r="r" b="b"/>
            <a:pathLst>
              <a:path w="1733550">
                <a:moveTo>
                  <a:pt x="0" y="0"/>
                </a:moveTo>
                <a:lnTo>
                  <a:pt x="1733549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43773" y="7834731"/>
            <a:ext cx="946150" cy="457200"/>
          </a:xfrm>
          <a:custGeom>
            <a:avLst/>
            <a:gdLst/>
            <a:ahLst/>
            <a:cxnLst/>
            <a:rect l="l" t="t" r="r" b="b"/>
            <a:pathLst>
              <a:path w="946150" h="457200">
                <a:moveTo>
                  <a:pt x="946150" y="457199"/>
                </a:moveTo>
                <a:lnTo>
                  <a:pt x="0" y="457199"/>
                </a:lnTo>
                <a:lnTo>
                  <a:pt x="0" y="0"/>
                </a:lnTo>
                <a:lnTo>
                  <a:pt x="946150" y="0"/>
                </a:lnTo>
                <a:lnTo>
                  <a:pt x="946150" y="457199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238680" y="7041197"/>
            <a:ext cx="76200" cy="127000"/>
          </a:xfrm>
          <a:custGeom>
            <a:avLst/>
            <a:gdLst/>
            <a:ahLst/>
            <a:cxnLst/>
            <a:rect l="l" t="t" r="r" b="b"/>
            <a:pathLst>
              <a:path w="76200" h="127000">
                <a:moveTo>
                  <a:pt x="0" y="0"/>
                </a:moveTo>
                <a:lnTo>
                  <a:pt x="57150" y="37703"/>
                </a:lnTo>
                <a:lnTo>
                  <a:pt x="76200" y="63500"/>
                </a:lnTo>
                <a:lnTo>
                  <a:pt x="57150" y="89296"/>
                </a:lnTo>
                <a:lnTo>
                  <a:pt x="0" y="12700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238680" y="7415847"/>
            <a:ext cx="76200" cy="412750"/>
          </a:xfrm>
          <a:custGeom>
            <a:avLst/>
            <a:gdLst/>
            <a:ahLst/>
            <a:cxnLst/>
            <a:rect l="l" t="t" r="r" b="b"/>
            <a:pathLst>
              <a:path w="76200" h="412750">
                <a:moveTo>
                  <a:pt x="0" y="0"/>
                </a:moveTo>
                <a:lnTo>
                  <a:pt x="57150" y="37703"/>
                </a:lnTo>
                <a:lnTo>
                  <a:pt x="76200" y="63500"/>
                </a:lnTo>
                <a:lnTo>
                  <a:pt x="57150" y="89296"/>
                </a:lnTo>
                <a:lnTo>
                  <a:pt x="0" y="127000"/>
                </a:lnTo>
                <a:lnTo>
                  <a:pt x="0" y="412750"/>
                </a:lnTo>
              </a:path>
            </a:pathLst>
          </a:custGeom>
          <a:ln w="1269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511730" y="7422197"/>
            <a:ext cx="76200" cy="406400"/>
          </a:xfrm>
          <a:custGeom>
            <a:avLst/>
            <a:gdLst/>
            <a:ahLst/>
            <a:cxnLst/>
            <a:rect l="l" t="t" r="r" b="b"/>
            <a:pathLst>
              <a:path w="76200" h="406400">
                <a:moveTo>
                  <a:pt x="0" y="0"/>
                </a:moveTo>
                <a:lnTo>
                  <a:pt x="57150" y="37703"/>
                </a:lnTo>
                <a:lnTo>
                  <a:pt x="76200" y="63500"/>
                </a:lnTo>
                <a:lnTo>
                  <a:pt x="57150" y="89296"/>
                </a:lnTo>
                <a:lnTo>
                  <a:pt x="0" y="127000"/>
                </a:lnTo>
                <a:lnTo>
                  <a:pt x="0" y="40640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238680" y="6704647"/>
            <a:ext cx="0" cy="336550"/>
          </a:xfrm>
          <a:custGeom>
            <a:avLst/>
            <a:gdLst/>
            <a:ahLst/>
            <a:cxnLst/>
            <a:rect l="l" t="t" r="r" b="b"/>
            <a:pathLst>
              <a:path h="336550">
                <a:moveTo>
                  <a:pt x="0" y="336550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232330" y="7161847"/>
            <a:ext cx="0" cy="247650"/>
          </a:xfrm>
          <a:custGeom>
            <a:avLst/>
            <a:gdLst/>
            <a:ahLst/>
            <a:cxnLst/>
            <a:rect l="l" t="t" r="r" b="b"/>
            <a:pathLst>
              <a:path h="247650">
                <a:moveTo>
                  <a:pt x="0" y="0"/>
                </a:moveTo>
                <a:lnTo>
                  <a:pt x="0" y="24765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505380" y="7104697"/>
            <a:ext cx="0" cy="317500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317500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797480" y="7492047"/>
            <a:ext cx="0" cy="336550"/>
          </a:xfrm>
          <a:custGeom>
            <a:avLst/>
            <a:gdLst/>
            <a:ahLst/>
            <a:cxnLst/>
            <a:rect l="l" t="t" r="r" b="b"/>
            <a:pathLst>
              <a:path h="336550">
                <a:moveTo>
                  <a:pt x="0" y="0"/>
                </a:moveTo>
                <a:lnTo>
                  <a:pt x="0" y="33655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311821" y="7104698"/>
            <a:ext cx="1663700" cy="3175"/>
          </a:xfrm>
          <a:custGeom>
            <a:avLst/>
            <a:gdLst/>
            <a:ahLst/>
            <a:cxnLst/>
            <a:rect l="l" t="t" r="r" b="b"/>
            <a:pathLst>
              <a:path w="1663700" h="3175">
                <a:moveTo>
                  <a:pt x="-6350" y="1346"/>
                </a:moveTo>
                <a:lnTo>
                  <a:pt x="1669808" y="1346"/>
                </a:lnTo>
              </a:path>
            </a:pathLst>
          </a:custGeom>
          <a:ln w="1539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2" name="object 32"/>
          <p:cNvGrpSpPr/>
          <p:nvPr/>
        </p:nvGrpSpPr>
        <p:grpSpPr>
          <a:xfrm>
            <a:off x="8224393" y="6690360"/>
            <a:ext cx="28575" cy="28575"/>
            <a:chOff x="3169792" y="6690359"/>
            <a:chExt cx="28575" cy="28575"/>
          </a:xfrm>
        </p:grpSpPr>
        <p:sp>
          <p:nvSpPr>
            <p:cNvPr id="33" name="object 33"/>
            <p:cNvSpPr/>
            <p:nvPr/>
          </p:nvSpPr>
          <p:spPr>
            <a:xfrm>
              <a:off x="3171380" y="6691947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9723" y="0"/>
                  </a:moveTo>
                  <a:lnTo>
                    <a:pt x="5689" y="0"/>
                  </a:lnTo>
                  <a:lnTo>
                    <a:pt x="0" y="5689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23" y="25400"/>
                  </a:lnTo>
                  <a:lnTo>
                    <a:pt x="25400" y="19710"/>
                  </a:lnTo>
                  <a:lnTo>
                    <a:pt x="25400" y="12700"/>
                  </a:lnTo>
                  <a:lnTo>
                    <a:pt x="25400" y="5689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171380" y="6691947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25400" y="12700"/>
                  </a:moveTo>
                  <a:lnTo>
                    <a:pt x="25400" y="19710"/>
                  </a:lnTo>
                  <a:lnTo>
                    <a:pt x="19723" y="25400"/>
                  </a:lnTo>
                  <a:lnTo>
                    <a:pt x="12700" y="25400"/>
                  </a:lnTo>
                  <a:lnTo>
                    <a:pt x="5689" y="25400"/>
                  </a:lnTo>
                  <a:lnTo>
                    <a:pt x="0" y="19710"/>
                  </a:lnTo>
                  <a:lnTo>
                    <a:pt x="0" y="12700"/>
                  </a:lnTo>
                  <a:lnTo>
                    <a:pt x="0" y="5689"/>
                  </a:lnTo>
                  <a:lnTo>
                    <a:pt x="5689" y="0"/>
                  </a:lnTo>
                  <a:lnTo>
                    <a:pt x="12700" y="0"/>
                  </a:lnTo>
                  <a:lnTo>
                    <a:pt x="19723" y="0"/>
                  </a:lnTo>
                  <a:lnTo>
                    <a:pt x="25400" y="5689"/>
                  </a:lnTo>
                  <a:lnTo>
                    <a:pt x="25400" y="1270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5" name="object 35"/>
          <p:cNvGrpSpPr/>
          <p:nvPr/>
        </p:nvGrpSpPr>
        <p:grpSpPr>
          <a:xfrm>
            <a:off x="8491093" y="7090410"/>
            <a:ext cx="28575" cy="28575"/>
            <a:chOff x="3436492" y="7090409"/>
            <a:chExt cx="28575" cy="28575"/>
          </a:xfrm>
        </p:grpSpPr>
        <p:sp>
          <p:nvSpPr>
            <p:cNvPr id="36" name="object 36"/>
            <p:cNvSpPr/>
            <p:nvPr/>
          </p:nvSpPr>
          <p:spPr>
            <a:xfrm>
              <a:off x="3438080" y="7091997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9723" y="0"/>
                  </a:moveTo>
                  <a:lnTo>
                    <a:pt x="5689" y="0"/>
                  </a:lnTo>
                  <a:lnTo>
                    <a:pt x="0" y="5689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23" y="25400"/>
                  </a:lnTo>
                  <a:lnTo>
                    <a:pt x="25400" y="19710"/>
                  </a:lnTo>
                  <a:lnTo>
                    <a:pt x="25400" y="12700"/>
                  </a:lnTo>
                  <a:lnTo>
                    <a:pt x="25400" y="5689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438080" y="7091997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25400" y="12700"/>
                  </a:moveTo>
                  <a:lnTo>
                    <a:pt x="25400" y="19710"/>
                  </a:lnTo>
                  <a:lnTo>
                    <a:pt x="19723" y="25400"/>
                  </a:lnTo>
                  <a:lnTo>
                    <a:pt x="12700" y="25400"/>
                  </a:lnTo>
                  <a:lnTo>
                    <a:pt x="5689" y="25400"/>
                  </a:lnTo>
                  <a:lnTo>
                    <a:pt x="0" y="19710"/>
                  </a:lnTo>
                  <a:lnTo>
                    <a:pt x="0" y="12700"/>
                  </a:lnTo>
                  <a:lnTo>
                    <a:pt x="0" y="5689"/>
                  </a:lnTo>
                  <a:lnTo>
                    <a:pt x="5689" y="0"/>
                  </a:lnTo>
                  <a:lnTo>
                    <a:pt x="12700" y="0"/>
                  </a:lnTo>
                  <a:lnTo>
                    <a:pt x="19723" y="0"/>
                  </a:lnTo>
                  <a:lnTo>
                    <a:pt x="25400" y="5689"/>
                  </a:lnTo>
                  <a:lnTo>
                    <a:pt x="25400" y="1270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8" name="object 38"/>
          <p:cNvGrpSpPr/>
          <p:nvPr/>
        </p:nvGrpSpPr>
        <p:grpSpPr>
          <a:xfrm>
            <a:off x="8783193" y="7477760"/>
            <a:ext cx="28575" cy="28575"/>
            <a:chOff x="3728592" y="7477759"/>
            <a:chExt cx="28575" cy="28575"/>
          </a:xfrm>
        </p:grpSpPr>
        <p:sp>
          <p:nvSpPr>
            <p:cNvPr id="39" name="object 39"/>
            <p:cNvSpPr/>
            <p:nvPr/>
          </p:nvSpPr>
          <p:spPr>
            <a:xfrm>
              <a:off x="3730180" y="7479347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9723" y="0"/>
                  </a:moveTo>
                  <a:lnTo>
                    <a:pt x="5689" y="0"/>
                  </a:lnTo>
                  <a:lnTo>
                    <a:pt x="0" y="5689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23" y="25400"/>
                  </a:lnTo>
                  <a:lnTo>
                    <a:pt x="25400" y="19710"/>
                  </a:lnTo>
                  <a:lnTo>
                    <a:pt x="25400" y="12700"/>
                  </a:lnTo>
                  <a:lnTo>
                    <a:pt x="25400" y="5689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730180" y="7479347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25400" y="12700"/>
                  </a:moveTo>
                  <a:lnTo>
                    <a:pt x="25400" y="19710"/>
                  </a:lnTo>
                  <a:lnTo>
                    <a:pt x="19723" y="25400"/>
                  </a:lnTo>
                  <a:lnTo>
                    <a:pt x="12700" y="25400"/>
                  </a:lnTo>
                  <a:lnTo>
                    <a:pt x="5689" y="25400"/>
                  </a:lnTo>
                  <a:lnTo>
                    <a:pt x="0" y="19710"/>
                  </a:lnTo>
                  <a:lnTo>
                    <a:pt x="0" y="12700"/>
                  </a:lnTo>
                  <a:lnTo>
                    <a:pt x="0" y="5689"/>
                  </a:lnTo>
                  <a:lnTo>
                    <a:pt x="5689" y="0"/>
                  </a:lnTo>
                  <a:lnTo>
                    <a:pt x="12700" y="0"/>
                  </a:lnTo>
                  <a:lnTo>
                    <a:pt x="19723" y="0"/>
                  </a:lnTo>
                  <a:lnTo>
                    <a:pt x="25400" y="5689"/>
                  </a:lnTo>
                  <a:lnTo>
                    <a:pt x="25400" y="1270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/>
          <p:nvPr/>
        </p:nvSpPr>
        <p:spPr>
          <a:xfrm>
            <a:off x="11771096" y="6716015"/>
            <a:ext cx="66040" cy="108585"/>
          </a:xfrm>
          <a:custGeom>
            <a:avLst/>
            <a:gdLst/>
            <a:ahLst/>
            <a:cxnLst/>
            <a:rect l="l" t="t" r="r" b="b"/>
            <a:pathLst>
              <a:path w="66040" h="108584">
                <a:moveTo>
                  <a:pt x="32740" y="108419"/>
                </a:moveTo>
                <a:lnTo>
                  <a:pt x="32740" y="9944"/>
                </a:lnTo>
              </a:path>
              <a:path w="66040" h="108584">
                <a:moveTo>
                  <a:pt x="0" y="50520"/>
                </a:moveTo>
                <a:lnTo>
                  <a:pt x="32740" y="0"/>
                </a:lnTo>
                <a:lnTo>
                  <a:pt x="65506" y="5052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1771096" y="6975221"/>
            <a:ext cx="66040" cy="108585"/>
          </a:xfrm>
          <a:custGeom>
            <a:avLst/>
            <a:gdLst/>
            <a:ahLst/>
            <a:cxnLst/>
            <a:rect l="l" t="t" r="r" b="b"/>
            <a:pathLst>
              <a:path w="66040" h="108584">
                <a:moveTo>
                  <a:pt x="32740" y="0"/>
                </a:moveTo>
                <a:lnTo>
                  <a:pt x="32740" y="98488"/>
                </a:lnTo>
              </a:path>
              <a:path w="66040" h="108584">
                <a:moveTo>
                  <a:pt x="65506" y="57911"/>
                </a:moveTo>
                <a:lnTo>
                  <a:pt x="32766" y="108419"/>
                </a:lnTo>
                <a:lnTo>
                  <a:pt x="0" y="57911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0107955" y="7091984"/>
            <a:ext cx="142240" cy="784860"/>
          </a:xfrm>
          <a:custGeom>
            <a:avLst/>
            <a:gdLst/>
            <a:ahLst/>
            <a:cxnLst/>
            <a:rect l="l" t="t" r="r" b="b"/>
            <a:pathLst>
              <a:path w="142239" h="784859">
                <a:moveTo>
                  <a:pt x="70942" y="0"/>
                </a:moveTo>
                <a:lnTo>
                  <a:pt x="70942" y="732409"/>
                </a:lnTo>
              </a:path>
              <a:path w="142239" h="784859">
                <a:moveTo>
                  <a:pt x="0" y="732409"/>
                </a:moveTo>
                <a:lnTo>
                  <a:pt x="141884" y="732409"/>
                </a:lnTo>
              </a:path>
              <a:path w="142239" h="784859">
                <a:moveTo>
                  <a:pt x="15659" y="758609"/>
                </a:moveTo>
                <a:lnTo>
                  <a:pt x="124955" y="758609"/>
                </a:lnTo>
              </a:path>
              <a:path w="142239" h="784859">
                <a:moveTo>
                  <a:pt x="31318" y="784809"/>
                </a:moveTo>
                <a:lnTo>
                  <a:pt x="108013" y="784809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1771096" y="7095401"/>
            <a:ext cx="66040" cy="50800"/>
          </a:xfrm>
          <a:custGeom>
            <a:avLst/>
            <a:gdLst/>
            <a:ahLst/>
            <a:cxnLst/>
            <a:rect l="l" t="t" r="r" b="b"/>
            <a:pathLst>
              <a:path w="66040" h="50800">
                <a:moveTo>
                  <a:pt x="0" y="50507"/>
                </a:moveTo>
                <a:lnTo>
                  <a:pt x="32740" y="0"/>
                </a:lnTo>
                <a:lnTo>
                  <a:pt x="65506" y="50507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1771096" y="7319378"/>
            <a:ext cx="66040" cy="50800"/>
          </a:xfrm>
          <a:custGeom>
            <a:avLst/>
            <a:gdLst/>
            <a:ahLst/>
            <a:cxnLst/>
            <a:rect l="l" t="t" r="r" b="b"/>
            <a:pathLst>
              <a:path w="66040" h="50800">
                <a:moveTo>
                  <a:pt x="65506" y="0"/>
                </a:moveTo>
                <a:lnTo>
                  <a:pt x="32766" y="50507"/>
                </a:ln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6" name="object 46"/>
          <p:cNvGrpSpPr/>
          <p:nvPr/>
        </p:nvGrpSpPr>
        <p:grpSpPr>
          <a:xfrm>
            <a:off x="10167506" y="6698819"/>
            <a:ext cx="28575" cy="28575"/>
            <a:chOff x="5112905" y="6698818"/>
            <a:chExt cx="28575" cy="28575"/>
          </a:xfrm>
        </p:grpSpPr>
        <p:sp>
          <p:nvSpPr>
            <p:cNvPr id="47" name="object 47"/>
            <p:cNvSpPr/>
            <p:nvPr/>
          </p:nvSpPr>
          <p:spPr>
            <a:xfrm>
              <a:off x="5114493" y="6700405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9723" y="0"/>
                  </a:moveTo>
                  <a:lnTo>
                    <a:pt x="5689" y="0"/>
                  </a:lnTo>
                  <a:lnTo>
                    <a:pt x="0" y="5689"/>
                  </a:lnTo>
                  <a:lnTo>
                    <a:pt x="0" y="19723"/>
                  </a:lnTo>
                  <a:lnTo>
                    <a:pt x="5689" y="25400"/>
                  </a:lnTo>
                  <a:lnTo>
                    <a:pt x="19723" y="25400"/>
                  </a:lnTo>
                  <a:lnTo>
                    <a:pt x="25400" y="19723"/>
                  </a:lnTo>
                  <a:lnTo>
                    <a:pt x="25400" y="12700"/>
                  </a:lnTo>
                  <a:lnTo>
                    <a:pt x="25400" y="5689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114493" y="6700405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25400" y="12700"/>
                  </a:moveTo>
                  <a:lnTo>
                    <a:pt x="25400" y="19723"/>
                  </a:lnTo>
                  <a:lnTo>
                    <a:pt x="19723" y="25400"/>
                  </a:lnTo>
                  <a:lnTo>
                    <a:pt x="12700" y="25400"/>
                  </a:lnTo>
                  <a:lnTo>
                    <a:pt x="5689" y="25400"/>
                  </a:lnTo>
                  <a:lnTo>
                    <a:pt x="0" y="19723"/>
                  </a:lnTo>
                  <a:lnTo>
                    <a:pt x="0" y="12700"/>
                  </a:lnTo>
                  <a:lnTo>
                    <a:pt x="0" y="5689"/>
                  </a:lnTo>
                  <a:lnTo>
                    <a:pt x="5689" y="0"/>
                  </a:lnTo>
                  <a:lnTo>
                    <a:pt x="12700" y="0"/>
                  </a:lnTo>
                  <a:lnTo>
                    <a:pt x="19723" y="0"/>
                  </a:lnTo>
                  <a:lnTo>
                    <a:pt x="25400" y="5689"/>
                  </a:lnTo>
                  <a:lnTo>
                    <a:pt x="25400" y="1270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9" name="object 49"/>
          <p:cNvGrpSpPr/>
          <p:nvPr/>
        </p:nvGrpSpPr>
        <p:grpSpPr>
          <a:xfrm>
            <a:off x="10455352" y="7361340"/>
            <a:ext cx="28575" cy="28575"/>
            <a:chOff x="5400751" y="7361339"/>
            <a:chExt cx="28575" cy="28575"/>
          </a:xfrm>
        </p:grpSpPr>
        <p:sp>
          <p:nvSpPr>
            <p:cNvPr id="50" name="object 50"/>
            <p:cNvSpPr/>
            <p:nvPr/>
          </p:nvSpPr>
          <p:spPr>
            <a:xfrm>
              <a:off x="5402338" y="736292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9723" y="0"/>
                  </a:moveTo>
                  <a:lnTo>
                    <a:pt x="5689" y="0"/>
                  </a:lnTo>
                  <a:lnTo>
                    <a:pt x="0" y="5689"/>
                  </a:lnTo>
                  <a:lnTo>
                    <a:pt x="0" y="19723"/>
                  </a:lnTo>
                  <a:lnTo>
                    <a:pt x="5689" y="25399"/>
                  </a:lnTo>
                  <a:lnTo>
                    <a:pt x="19723" y="25399"/>
                  </a:lnTo>
                  <a:lnTo>
                    <a:pt x="25400" y="19723"/>
                  </a:lnTo>
                  <a:lnTo>
                    <a:pt x="25400" y="12699"/>
                  </a:lnTo>
                  <a:lnTo>
                    <a:pt x="25400" y="5689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402338" y="736292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25400" y="12699"/>
                  </a:moveTo>
                  <a:lnTo>
                    <a:pt x="25400" y="19723"/>
                  </a:lnTo>
                  <a:lnTo>
                    <a:pt x="19723" y="25399"/>
                  </a:lnTo>
                  <a:lnTo>
                    <a:pt x="12700" y="25399"/>
                  </a:lnTo>
                  <a:lnTo>
                    <a:pt x="5689" y="25399"/>
                  </a:lnTo>
                  <a:lnTo>
                    <a:pt x="0" y="19723"/>
                  </a:lnTo>
                  <a:lnTo>
                    <a:pt x="0" y="12699"/>
                  </a:lnTo>
                  <a:lnTo>
                    <a:pt x="0" y="5689"/>
                  </a:lnTo>
                  <a:lnTo>
                    <a:pt x="5689" y="0"/>
                  </a:lnTo>
                  <a:lnTo>
                    <a:pt x="12700" y="0"/>
                  </a:lnTo>
                  <a:lnTo>
                    <a:pt x="19723" y="0"/>
                  </a:lnTo>
                  <a:lnTo>
                    <a:pt x="25400" y="5689"/>
                  </a:lnTo>
                  <a:lnTo>
                    <a:pt x="25400" y="1269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2" name="object 52"/>
          <p:cNvGrpSpPr/>
          <p:nvPr/>
        </p:nvGrpSpPr>
        <p:grpSpPr>
          <a:xfrm>
            <a:off x="9888093" y="7359219"/>
            <a:ext cx="28575" cy="28575"/>
            <a:chOff x="4833492" y="7359218"/>
            <a:chExt cx="28575" cy="28575"/>
          </a:xfrm>
        </p:grpSpPr>
        <p:sp>
          <p:nvSpPr>
            <p:cNvPr id="53" name="object 53"/>
            <p:cNvSpPr/>
            <p:nvPr/>
          </p:nvSpPr>
          <p:spPr>
            <a:xfrm>
              <a:off x="4835080" y="7360805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9723" y="0"/>
                  </a:moveTo>
                  <a:lnTo>
                    <a:pt x="5689" y="0"/>
                  </a:lnTo>
                  <a:lnTo>
                    <a:pt x="0" y="5689"/>
                  </a:lnTo>
                  <a:lnTo>
                    <a:pt x="0" y="19723"/>
                  </a:lnTo>
                  <a:lnTo>
                    <a:pt x="5689" y="25400"/>
                  </a:lnTo>
                  <a:lnTo>
                    <a:pt x="19723" y="25400"/>
                  </a:lnTo>
                  <a:lnTo>
                    <a:pt x="25400" y="19723"/>
                  </a:lnTo>
                  <a:lnTo>
                    <a:pt x="25400" y="12700"/>
                  </a:lnTo>
                  <a:lnTo>
                    <a:pt x="25400" y="5689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835080" y="7360805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25400" y="12700"/>
                  </a:moveTo>
                  <a:lnTo>
                    <a:pt x="25400" y="19723"/>
                  </a:lnTo>
                  <a:lnTo>
                    <a:pt x="19723" y="25400"/>
                  </a:lnTo>
                  <a:lnTo>
                    <a:pt x="12700" y="25400"/>
                  </a:lnTo>
                  <a:lnTo>
                    <a:pt x="5689" y="25400"/>
                  </a:lnTo>
                  <a:lnTo>
                    <a:pt x="0" y="19723"/>
                  </a:lnTo>
                  <a:lnTo>
                    <a:pt x="0" y="12700"/>
                  </a:lnTo>
                  <a:lnTo>
                    <a:pt x="0" y="5689"/>
                  </a:lnTo>
                  <a:lnTo>
                    <a:pt x="5689" y="0"/>
                  </a:lnTo>
                  <a:lnTo>
                    <a:pt x="12700" y="0"/>
                  </a:lnTo>
                  <a:lnTo>
                    <a:pt x="19723" y="0"/>
                  </a:lnTo>
                  <a:lnTo>
                    <a:pt x="25400" y="5689"/>
                  </a:lnTo>
                  <a:lnTo>
                    <a:pt x="25400" y="1270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5" name="object 55"/>
          <p:cNvGrpSpPr/>
          <p:nvPr/>
        </p:nvGrpSpPr>
        <p:grpSpPr>
          <a:xfrm>
            <a:off x="10196869" y="6889864"/>
            <a:ext cx="23495" cy="23495"/>
            <a:chOff x="5142268" y="6889863"/>
            <a:chExt cx="23495" cy="23495"/>
          </a:xfrm>
        </p:grpSpPr>
        <p:sp>
          <p:nvSpPr>
            <p:cNvPr id="56" name="object 56"/>
            <p:cNvSpPr/>
            <p:nvPr/>
          </p:nvSpPr>
          <p:spPr>
            <a:xfrm>
              <a:off x="5148618" y="6896213"/>
              <a:ext cx="10795" cy="10795"/>
            </a:xfrm>
            <a:custGeom>
              <a:avLst/>
              <a:gdLst/>
              <a:ahLst/>
              <a:cxnLst/>
              <a:rect l="l" t="t" r="r" b="b"/>
              <a:pathLst>
                <a:path w="10795" h="10795">
                  <a:moveTo>
                    <a:pt x="8178" y="0"/>
                  </a:moveTo>
                  <a:lnTo>
                    <a:pt x="5283" y="0"/>
                  </a:lnTo>
                  <a:lnTo>
                    <a:pt x="2362" y="0"/>
                  </a:lnTo>
                  <a:lnTo>
                    <a:pt x="0" y="2374"/>
                  </a:lnTo>
                  <a:lnTo>
                    <a:pt x="0" y="8178"/>
                  </a:lnTo>
                  <a:lnTo>
                    <a:pt x="2362" y="10553"/>
                  </a:lnTo>
                  <a:lnTo>
                    <a:pt x="8178" y="10553"/>
                  </a:lnTo>
                  <a:lnTo>
                    <a:pt x="10540" y="8178"/>
                  </a:lnTo>
                  <a:lnTo>
                    <a:pt x="10540" y="2374"/>
                  </a:lnTo>
                  <a:lnTo>
                    <a:pt x="817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148618" y="6896213"/>
              <a:ext cx="10795" cy="10795"/>
            </a:xfrm>
            <a:custGeom>
              <a:avLst/>
              <a:gdLst/>
              <a:ahLst/>
              <a:cxnLst/>
              <a:rect l="l" t="t" r="r" b="b"/>
              <a:pathLst>
                <a:path w="10795" h="10795">
                  <a:moveTo>
                    <a:pt x="5283" y="0"/>
                  </a:moveTo>
                  <a:lnTo>
                    <a:pt x="8178" y="0"/>
                  </a:lnTo>
                  <a:lnTo>
                    <a:pt x="10540" y="2374"/>
                  </a:lnTo>
                  <a:lnTo>
                    <a:pt x="10540" y="5283"/>
                  </a:lnTo>
                  <a:lnTo>
                    <a:pt x="10540" y="8178"/>
                  </a:lnTo>
                  <a:lnTo>
                    <a:pt x="8178" y="10553"/>
                  </a:lnTo>
                  <a:lnTo>
                    <a:pt x="5283" y="10553"/>
                  </a:lnTo>
                  <a:lnTo>
                    <a:pt x="2362" y="10553"/>
                  </a:lnTo>
                  <a:lnTo>
                    <a:pt x="0" y="8178"/>
                  </a:lnTo>
                  <a:lnTo>
                    <a:pt x="0" y="5283"/>
                  </a:lnTo>
                  <a:lnTo>
                    <a:pt x="0" y="2374"/>
                  </a:lnTo>
                  <a:lnTo>
                    <a:pt x="2362" y="0"/>
                  </a:lnTo>
                  <a:lnTo>
                    <a:pt x="5283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8" name="object 58"/>
          <p:cNvSpPr/>
          <p:nvPr/>
        </p:nvSpPr>
        <p:spPr>
          <a:xfrm>
            <a:off x="10126613" y="7006221"/>
            <a:ext cx="53340" cy="88900"/>
          </a:xfrm>
          <a:custGeom>
            <a:avLst/>
            <a:gdLst/>
            <a:ahLst/>
            <a:cxnLst/>
            <a:rect l="l" t="t" r="r" b="b"/>
            <a:pathLst>
              <a:path w="53339" h="88900">
                <a:moveTo>
                  <a:pt x="11403" y="0"/>
                </a:moveTo>
                <a:lnTo>
                  <a:pt x="3413" y="10483"/>
                </a:lnTo>
                <a:lnTo>
                  <a:pt x="0" y="22447"/>
                </a:lnTo>
                <a:lnTo>
                  <a:pt x="932" y="34411"/>
                </a:lnTo>
                <a:lnTo>
                  <a:pt x="30656" y="56235"/>
                </a:lnTo>
                <a:lnTo>
                  <a:pt x="53338" y="56235"/>
                </a:lnTo>
                <a:lnTo>
                  <a:pt x="53338" y="88811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0126927" y="6703518"/>
            <a:ext cx="53340" cy="93345"/>
          </a:xfrm>
          <a:custGeom>
            <a:avLst/>
            <a:gdLst/>
            <a:ahLst/>
            <a:cxnLst/>
            <a:rect l="l" t="t" r="r" b="b"/>
            <a:pathLst>
              <a:path w="53339" h="93345">
                <a:moveTo>
                  <a:pt x="11406" y="93243"/>
                </a:moveTo>
                <a:lnTo>
                  <a:pt x="3411" y="82767"/>
                </a:lnTo>
                <a:lnTo>
                  <a:pt x="0" y="70807"/>
                </a:lnTo>
                <a:lnTo>
                  <a:pt x="938" y="58844"/>
                </a:lnTo>
                <a:lnTo>
                  <a:pt x="30646" y="37020"/>
                </a:lnTo>
                <a:lnTo>
                  <a:pt x="52846" y="37020"/>
                </a:lnTo>
                <a:lnTo>
                  <a:pt x="52846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0126384" y="6784838"/>
            <a:ext cx="86360" cy="233045"/>
          </a:xfrm>
          <a:custGeom>
            <a:avLst/>
            <a:gdLst/>
            <a:ahLst/>
            <a:cxnLst/>
            <a:rect l="l" t="t" r="r" b="b"/>
            <a:pathLst>
              <a:path w="86360" h="233045">
                <a:moveTo>
                  <a:pt x="6665" y="212990"/>
                </a:moveTo>
                <a:lnTo>
                  <a:pt x="23029" y="228246"/>
                </a:lnTo>
                <a:lnTo>
                  <a:pt x="49471" y="232913"/>
                </a:lnTo>
                <a:lnTo>
                  <a:pt x="74245" y="229717"/>
                </a:lnTo>
                <a:lnTo>
                  <a:pt x="85609" y="221384"/>
                </a:lnTo>
                <a:lnTo>
                  <a:pt x="77862" y="213339"/>
                </a:lnTo>
                <a:lnTo>
                  <a:pt x="58785" y="209178"/>
                </a:lnTo>
                <a:lnTo>
                  <a:pt x="34618" y="211121"/>
                </a:lnTo>
                <a:lnTo>
                  <a:pt x="11606" y="221384"/>
                </a:lnTo>
              </a:path>
              <a:path w="86360" h="233045">
                <a:moveTo>
                  <a:pt x="5713" y="161872"/>
                </a:moveTo>
                <a:lnTo>
                  <a:pt x="22071" y="177126"/>
                </a:lnTo>
                <a:lnTo>
                  <a:pt x="48512" y="181789"/>
                </a:lnTo>
                <a:lnTo>
                  <a:pt x="73286" y="178588"/>
                </a:lnTo>
                <a:lnTo>
                  <a:pt x="84643" y="170254"/>
                </a:lnTo>
                <a:lnTo>
                  <a:pt x="76899" y="162207"/>
                </a:lnTo>
                <a:lnTo>
                  <a:pt x="57826" y="158043"/>
                </a:lnTo>
                <a:lnTo>
                  <a:pt x="33664" y="159985"/>
                </a:lnTo>
                <a:lnTo>
                  <a:pt x="10653" y="170254"/>
                </a:lnTo>
              </a:path>
              <a:path w="86360" h="233045">
                <a:moveTo>
                  <a:pt x="12368" y="168336"/>
                </a:moveTo>
                <a:lnTo>
                  <a:pt x="4373" y="178818"/>
                </a:lnTo>
                <a:lnTo>
                  <a:pt x="958" y="190779"/>
                </a:lnTo>
                <a:lnTo>
                  <a:pt x="1890" y="202742"/>
                </a:lnTo>
                <a:lnTo>
                  <a:pt x="6932" y="213231"/>
                </a:lnTo>
              </a:path>
              <a:path w="86360" h="233045">
                <a:moveTo>
                  <a:pt x="11403" y="116889"/>
                </a:moveTo>
                <a:lnTo>
                  <a:pt x="3413" y="127370"/>
                </a:lnTo>
                <a:lnTo>
                  <a:pt x="0" y="139331"/>
                </a:lnTo>
                <a:lnTo>
                  <a:pt x="932" y="151295"/>
                </a:lnTo>
                <a:lnTo>
                  <a:pt x="5980" y="161783"/>
                </a:lnTo>
              </a:path>
              <a:path w="86360" h="233045">
                <a:moveTo>
                  <a:pt x="6665" y="108507"/>
                </a:moveTo>
                <a:lnTo>
                  <a:pt x="23029" y="123761"/>
                </a:lnTo>
                <a:lnTo>
                  <a:pt x="49471" y="128423"/>
                </a:lnTo>
                <a:lnTo>
                  <a:pt x="74245" y="125223"/>
                </a:lnTo>
                <a:lnTo>
                  <a:pt x="85609" y="116889"/>
                </a:lnTo>
                <a:lnTo>
                  <a:pt x="77862" y="108843"/>
                </a:lnTo>
                <a:lnTo>
                  <a:pt x="58785" y="104682"/>
                </a:lnTo>
                <a:lnTo>
                  <a:pt x="34618" y="106625"/>
                </a:lnTo>
                <a:lnTo>
                  <a:pt x="11606" y="116889"/>
                </a:lnTo>
              </a:path>
              <a:path w="86360" h="233045">
                <a:moveTo>
                  <a:pt x="5713" y="57059"/>
                </a:moveTo>
                <a:lnTo>
                  <a:pt x="22071" y="72313"/>
                </a:lnTo>
                <a:lnTo>
                  <a:pt x="48512" y="76976"/>
                </a:lnTo>
                <a:lnTo>
                  <a:pt x="73286" y="73775"/>
                </a:lnTo>
                <a:lnTo>
                  <a:pt x="84643" y="65441"/>
                </a:lnTo>
                <a:lnTo>
                  <a:pt x="76899" y="57394"/>
                </a:lnTo>
                <a:lnTo>
                  <a:pt x="57826" y="53230"/>
                </a:lnTo>
                <a:lnTo>
                  <a:pt x="33664" y="55172"/>
                </a:lnTo>
                <a:lnTo>
                  <a:pt x="10653" y="65441"/>
                </a:lnTo>
              </a:path>
              <a:path w="86360" h="233045">
                <a:moveTo>
                  <a:pt x="12368" y="63523"/>
                </a:moveTo>
                <a:lnTo>
                  <a:pt x="4373" y="74006"/>
                </a:lnTo>
                <a:lnTo>
                  <a:pt x="958" y="85971"/>
                </a:lnTo>
                <a:lnTo>
                  <a:pt x="1890" y="97935"/>
                </a:lnTo>
                <a:lnTo>
                  <a:pt x="6932" y="108418"/>
                </a:lnTo>
              </a:path>
              <a:path w="86360" h="233045">
                <a:moveTo>
                  <a:pt x="13079" y="12698"/>
                </a:moveTo>
                <a:lnTo>
                  <a:pt x="32954" y="21504"/>
                </a:lnTo>
                <a:lnTo>
                  <a:pt x="56992" y="23187"/>
                </a:lnTo>
                <a:lnTo>
                  <a:pt x="77330" y="19504"/>
                </a:lnTo>
                <a:lnTo>
                  <a:pt x="86104" y="12215"/>
                </a:lnTo>
                <a:lnTo>
                  <a:pt x="78358" y="4163"/>
                </a:lnTo>
                <a:lnTo>
                  <a:pt x="59280" y="0"/>
                </a:lnTo>
                <a:lnTo>
                  <a:pt x="35114" y="1944"/>
                </a:lnTo>
                <a:lnTo>
                  <a:pt x="12101" y="12215"/>
                </a:lnTo>
              </a:path>
              <a:path w="86360" h="233045">
                <a:moveTo>
                  <a:pt x="11403" y="12393"/>
                </a:moveTo>
                <a:lnTo>
                  <a:pt x="3413" y="22876"/>
                </a:lnTo>
                <a:lnTo>
                  <a:pt x="0" y="34840"/>
                </a:lnTo>
                <a:lnTo>
                  <a:pt x="932" y="46805"/>
                </a:lnTo>
                <a:lnTo>
                  <a:pt x="5980" y="57288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1" name="object 61"/>
          <p:cNvGrpSpPr/>
          <p:nvPr/>
        </p:nvGrpSpPr>
        <p:grpSpPr>
          <a:xfrm>
            <a:off x="10334816" y="7204380"/>
            <a:ext cx="24765" cy="24765"/>
            <a:chOff x="5280215" y="7204379"/>
            <a:chExt cx="24765" cy="24765"/>
          </a:xfrm>
        </p:grpSpPr>
        <p:sp>
          <p:nvSpPr>
            <p:cNvPr id="62" name="object 62"/>
            <p:cNvSpPr/>
            <p:nvPr/>
          </p:nvSpPr>
          <p:spPr>
            <a:xfrm>
              <a:off x="5286565" y="7210729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5">
                  <a:moveTo>
                    <a:pt x="7467" y="0"/>
                  </a:moveTo>
                  <a:lnTo>
                    <a:pt x="4114" y="0"/>
                  </a:lnTo>
                  <a:lnTo>
                    <a:pt x="2044" y="2070"/>
                  </a:lnTo>
                  <a:lnTo>
                    <a:pt x="0" y="4127"/>
                  </a:lnTo>
                  <a:lnTo>
                    <a:pt x="12" y="7467"/>
                  </a:lnTo>
                  <a:lnTo>
                    <a:pt x="4114" y="11569"/>
                  </a:lnTo>
                  <a:lnTo>
                    <a:pt x="7454" y="11582"/>
                  </a:lnTo>
                  <a:lnTo>
                    <a:pt x="11569" y="7467"/>
                  </a:lnTo>
                  <a:lnTo>
                    <a:pt x="11569" y="4114"/>
                  </a:lnTo>
                  <a:lnTo>
                    <a:pt x="746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286565" y="7210729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5">
                  <a:moveTo>
                    <a:pt x="2044" y="2070"/>
                  </a:moveTo>
                  <a:lnTo>
                    <a:pt x="4114" y="0"/>
                  </a:lnTo>
                  <a:lnTo>
                    <a:pt x="7467" y="0"/>
                  </a:lnTo>
                  <a:lnTo>
                    <a:pt x="9525" y="2070"/>
                  </a:lnTo>
                  <a:lnTo>
                    <a:pt x="11569" y="4114"/>
                  </a:lnTo>
                  <a:lnTo>
                    <a:pt x="11569" y="7467"/>
                  </a:lnTo>
                  <a:lnTo>
                    <a:pt x="9512" y="9525"/>
                  </a:lnTo>
                  <a:lnTo>
                    <a:pt x="7454" y="11582"/>
                  </a:lnTo>
                  <a:lnTo>
                    <a:pt x="4114" y="11569"/>
                  </a:lnTo>
                  <a:lnTo>
                    <a:pt x="2070" y="9512"/>
                  </a:lnTo>
                  <a:lnTo>
                    <a:pt x="12" y="7467"/>
                  </a:lnTo>
                  <a:lnTo>
                    <a:pt x="0" y="4127"/>
                  </a:lnTo>
                  <a:lnTo>
                    <a:pt x="2044" y="207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4" name="object 64"/>
          <p:cNvSpPr/>
          <p:nvPr/>
        </p:nvSpPr>
        <p:spPr>
          <a:xfrm>
            <a:off x="10371175" y="7340410"/>
            <a:ext cx="92710" cy="36195"/>
          </a:xfrm>
          <a:custGeom>
            <a:avLst/>
            <a:gdLst/>
            <a:ahLst/>
            <a:cxnLst/>
            <a:rect l="l" t="t" r="r" b="b"/>
            <a:pathLst>
              <a:path w="92710" h="36195">
                <a:moveTo>
                  <a:pt x="0" y="0"/>
                </a:moveTo>
                <a:lnTo>
                  <a:pt x="27914" y="35585"/>
                </a:lnTo>
                <a:lnTo>
                  <a:pt x="34489" y="35631"/>
                </a:lnTo>
                <a:lnTo>
                  <a:pt x="41035" y="34140"/>
                </a:lnTo>
                <a:lnTo>
                  <a:pt x="47383" y="31016"/>
                </a:lnTo>
                <a:lnTo>
                  <a:pt x="53365" y="26161"/>
                </a:lnTo>
                <a:lnTo>
                  <a:pt x="69418" y="10109"/>
                </a:lnTo>
                <a:lnTo>
                  <a:pt x="92456" y="33134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0186670" y="7096836"/>
            <a:ext cx="36830" cy="95250"/>
          </a:xfrm>
          <a:custGeom>
            <a:avLst/>
            <a:gdLst/>
            <a:ahLst/>
            <a:cxnLst/>
            <a:rect l="l" t="t" r="r" b="b"/>
            <a:pathLst>
              <a:path w="36829" h="95250">
                <a:moveTo>
                  <a:pt x="36626" y="95237"/>
                </a:moveTo>
                <a:lnTo>
                  <a:pt x="1041" y="67335"/>
                </a:lnTo>
                <a:lnTo>
                  <a:pt x="995" y="60756"/>
                </a:lnTo>
                <a:lnTo>
                  <a:pt x="2486" y="54214"/>
                </a:lnTo>
                <a:lnTo>
                  <a:pt x="5609" y="47870"/>
                </a:lnTo>
                <a:lnTo>
                  <a:pt x="10464" y="41884"/>
                </a:lnTo>
                <a:lnTo>
                  <a:pt x="26174" y="26174"/>
                </a:ln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0223233" y="7139637"/>
            <a:ext cx="200660" cy="201295"/>
          </a:xfrm>
          <a:custGeom>
            <a:avLst/>
            <a:gdLst/>
            <a:ahLst/>
            <a:cxnLst/>
            <a:rect l="l" t="t" r="r" b="b"/>
            <a:pathLst>
              <a:path w="200660" h="201295">
                <a:moveTo>
                  <a:pt x="138506" y="198347"/>
                </a:moveTo>
                <a:lnTo>
                  <a:pt x="160862" y="197571"/>
                </a:lnTo>
                <a:lnTo>
                  <a:pt x="182857" y="182178"/>
                </a:lnTo>
                <a:lnTo>
                  <a:pt x="198113" y="162401"/>
                </a:lnTo>
                <a:lnTo>
                  <a:pt x="200253" y="148474"/>
                </a:lnTo>
                <a:lnTo>
                  <a:pt x="189084" y="148259"/>
                </a:lnTo>
                <a:lnTo>
                  <a:pt x="172653" y="158805"/>
                </a:lnTo>
                <a:lnTo>
                  <a:pt x="156941" y="177267"/>
                </a:lnTo>
                <a:lnTo>
                  <a:pt x="147929" y="200798"/>
                </a:lnTo>
              </a:path>
              <a:path w="200660" h="201295">
                <a:moveTo>
                  <a:pt x="101676" y="162876"/>
                </a:moveTo>
                <a:lnTo>
                  <a:pt x="124027" y="162098"/>
                </a:lnTo>
                <a:lnTo>
                  <a:pt x="146023" y="146701"/>
                </a:lnTo>
                <a:lnTo>
                  <a:pt x="161281" y="126920"/>
                </a:lnTo>
                <a:lnTo>
                  <a:pt x="163423" y="112990"/>
                </a:lnTo>
                <a:lnTo>
                  <a:pt x="152258" y="112775"/>
                </a:lnTo>
                <a:lnTo>
                  <a:pt x="135823" y="123322"/>
                </a:lnTo>
                <a:lnTo>
                  <a:pt x="120107" y="141783"/>
                </a:lnTo>
                <a:lnTo>
                  <a:pt x="111099" y="165314"/>
                </a:lnTo>
              </a:path>
              <a:path w="200660" h="201295">
                <a:moveTo>
                  <a:pt x="110947" y="162749"/>
                </a:moveTo>
                <a:lnTo>
                  <a:pt x="112710" y="175814"/>
                </a:lnTo>
                <a:lnTo>
                  <a:pt x="118756" y="186685"/>
                </a:lnTo>
                <a:lnTo>
                  <a:pt x="127876" y="194485"/>
                </a:lnTo>
                <a:lnTo>
                  <a:pt x="138861" y="198334"/>
                </a:lnTo>
              </a:path>
              <a:path w="200660" h="201295">
                <a:moveTo>
                  <a:pt x="73888" y="127049"/>
                </a:moveTo>
                <a:lnTo>
                  <a:pt x="75651" y="140108"/>
                </a:lnTo>
                <a:lnTo>
                  <a:pt x="81697" y="150981"/>
                </a:lnTo>
                <a:lnTo>
                  <a:pt x="90817" y="158783"/>
                </a:lnTo>
                <a:lnTo>
                  <a:pt x="101803" y="162635"/>
                </a:lnTo>
              </a:path>
              <a:path w="200660" h="201295">
                <a:moveTo>
                  <a:pt x="64617" y="124471"/>
                </a:moveTo>
                <a:lnTo>
                  <a:pt x="86969" y="123686"/>
                </a:lnTo>
                <a:lnTo>
                  <a:pt x="108964" y="108285"/>
                </a:lnTo>
                <a:lnTo>
                  <a:pt x="124223" y="88502"/>
                </a:lnTo>
                <a:lnTo>
                  <a:pt x="126364" y="74573"/>
                </a:lnTo>
                <a:lnTo>
                  <a:pt x="115201" y="74365"/>
                </a:lnTo>
                <a:lnTo>
                  <a:pt x="98769" y="84915"/>
                </a:lnTo>
                <a:lnTo>
                  <a:pt x="83054" y="103378"/>
                </a:lnTo>
                <a:lnTo>
                  <a:pt x="74041" y="126909"/>
                </a:lnTo>
              </a:path>
              <a:path w="200660" h="201295">
                <a:moveTo>
                  <a:pt x="27559" y="88771"/>
                </a:moveTo>
                <a:lnTo>
                  <a:pt x="49910" y="87986"/>
                </a:lnTo>
                <a:lnTo>
                  <a:pt x="71905" y="72585"/>
                </a:lnTo>
                <a:lnTo>
                  <a:pt x="87164" y="52803"/>
                </a:lnTo>
                <a:lnTo>
                  <a:pt x="89306" y="38873"/>
                </a:lnTo>
                <a:lnTo>
                  <a:pt x="78142" y="38665"/>
                </a:lnTo>
                <a:lnTo>
                  <a:pt x="61710" y="49214"/>
                </a:lnTo>
                <a:lnTo>
                  <a:pt x="45995" y="67673"/>
                </a:lnTo>
                <a:lnTo>
                  <a:pt x="36982" y="91197"/>
                </a:lnTo>
              </a:path>
              <a:path w="200660" h="201295">
                <a:moveTo>
                  <a:pt x="36830" y="88632"/>
                </a:moveTo>
                <a:lnTo>
                  <a:pt x="38594" y="101698"/>
                </a:lnTo>
                <a:lnTo>
                  <a:pt x="44643" y="112573"/>
                </a:lnTo>
                <a:lnTo>
                  <a:pt x="53764" y="120373"/>
                </a:lnTo>
                <a:lnTo>
                  <a:pt x="64744" y="124217"/>
                </a:lnTo>
              </a:path>
              <a:path w="200660" h="201295">
                <a:moveTo>
                  <a:pt x="1409" y="52195"/>
                </a:moveTo>
                <a:lnTo>
                  <a:pt x="21690" y="44366"/>
                </a:lnTo>
                <a:lnTo>
                  <a:pt x="39874" y="28557"/>
                </a:lnTo>
                <a:lnTo>
                  <a:pt x="51644" y="11572"/>
                </a:lnTo>
                <a:lnTo>
                  <a:pt x="52679" y="214"/>
                </a:lnTo>
                <a:lnTo>
                  <a:pt x="41518" y="0"/>
                </a:lnTo>
                <a:lnTo>
                  <a:pt x="25090" y="10546"/>
                </a:lnTo>
                <a:lnTo>
                  <a:pt x="9379" y="29007"/>
                </a:lnTo>
                <a:lnTo>
                  <a:pt x="368" y="52538"/>
                </a:lnTo>
              </a:path>
              <a:path w="200660" h="201295">
                <a:moveTo>
                  <a:pt x="0" y="53161"/>
                </a:moveTo>
                <a:lnTo>
                  <a:pt x="1762" y="66222"/>
                </a:lnTo>
                <a:lnTo>
                  <a:pt x="7807" y="77097"/>
                </a:lnTo>
                <a:lnTo>
                  <a:pt x="16923" y="84900"/>
                </a:lnTo>
                <a:lnTo>
                  <a:pt x="27901" y="88746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7" name="object 67"/>
          <p:cNvGrpSpPr/>
          <p:nvPr/>
        </p:nvGrpSpPr>
        <p:grpSpPr>
          <a:xfrm>
            <a:off x="10048037" y="7241896"/>
            <a:ext cx="24765" cy="24765"/>
            <a:chOff x="4993436" y="7241895"/>
            <a:chExt cx="24765" cy="24765"/>
          </a:xfrm>
        </p:grpSpPr>
        <p:sp>
          <p:nvSpPr>
            <p:cNvPr id="68" name="object 68"/>
            <p:cNvSpPr/>
            <p:nvPr/>
          </p:nvSpPr>
          <p:spPr>
            <a:xfrm>
              <a:off x="4999786" y="7248245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5">
                  <a:moveTo>
                    <a:pt x="7467" y="0"/>
                  </a:moveTo>
                  <a:lnTo>
                    <a:pt x="4114" y="12"/>
                  </a:lnTo>
                  <a:lnTo>
                    <a:pt x="25" y="4114"/>
                  </a:lnTo>
                  <a:lnTo>
                    <a:pt x="0" y="7454"/>
                  </a:lnTo>
                  <a:lnTo>
                    <a:pt x="4114" y="11569"/>
                  </a:lnTo>
                  <a:lnTo>
                    <a:pt x="7467" y="11569"/>
                  </a:lnTo>
                  <a:lnTo>
                    <a:pt x="11582" y="7467"/>
                  </a:lnTo>
                  <a:lnTo>
                    <a:pt x="11582" y="4114"/>
                  </a:lnTo>
                  <a:lnTo>
                    <a:pt x="9525" y="2057"/>
                  </a:lnTo>
                  <a:lnTo>
                    <a:pt x="746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999786" y="7248245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5">
                  <a:moveTo>
                    <a:pt x="9525" y="2057"/>
                  </a:moveTo>
                  <a:lnTo>
                    <a:pt x="11582" y="4114"/>
                  </a:lnTo>
                  <a:lnTo>
                    <a:pt x="11582" y="7467"/>
                  </a:lnTo>
                  <a:lnTo>
                    <a:pt x="9525" y="9524"/>
                  </a:lnTo>
                  <a:lnTo>
                    <a:pt x="7467" y="11569"/>
                  </a:lnTo>
                  <a:lnTo>
                    <a:pt x="4114" y="11569"/>
                  </a:lnTo>
                  <a:lnTo>
                    <a:pt x="2057" y="9512"/>
                  </a:lnTo>
                  <a:lnTo>
                    <a:pt x="0" y="7454"/>
                  </a:lnTo>
                  <a:lnTo>
                    <a:pt x="25" y="4114"/>
                  </a:lnTo>
                  <a:lnTo>
                    <a:pt x="2070" y="2070"/>
                  </a:lnTo>
                  <a:lnTo>
                    <a:pt x="4114" y="12"/>
                  </a:lnTo>
                  <a:lnTo>
                    <a:pt x="7467" y="0"/>
                  </a:lnTo>
                  <a:lnTo>
                    <a:pt x="9525" y="2057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0" name="object 70"/>
          <p:cNvSpPr/>
          <p:nvPr/>
        </p:nvSpPr>
        <p:spPr>
          <a:xfrm>
            <a:off x="9900659" y="7278255"/>
            <a:ext cx="36195" cy="92710"/>
          </a:xfrm>
          <a:custGeom>
            <a:avLst/>
            <a:gdLst/>
            <a:ahLst/>
            <a:cxnLst/>
            <a:rect l="l" t="t" r="r" b="b"/>
            <a:pathLst>
              <a:path w="36195" h="92709">
                <a:moveTo>
                  <a:pt x="35630" y="0"/>
                </a:moveTo>
                <a:lnTo>
                  <a:pt x="58" y="27914"/>
                </a:lnTo>
                <a:lnTo>
                  <a:pt x="0" y="34488"/>
                </a:lnTo>
                <a:lnTo>
                  <a:pt x="1488" y="41032"/>
                </a:lnTo>
                <a:lnTo>
                  <a:pt x="4617" y="47383"/>
                </a:lnTo>
                <a:lnTo>
                  <a:pt x="9481" y="53378"/>
                </a:lnTo>
                <a:lnTo>
                  <a:pt x="25521" y="69418"/>
                </a:lnTo>
                <a:lnTo>
                  <a:pt x="2496" y="92456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0084625" y="7093749"/>
            <a:ext cx="95250" cy="36830"/>
          </a:xfrm>
          <a:custGeom>
            <a:avLst/>
            <a:gdLst/>
            <a:ahLst/>
            <a:cxnLst/>
            <a:rect l="l" t="t" r="r" b="b"/>
            <a:pathLst>
              <a:path w="95250" h="36829">
                <a:moveTo>
                  <a:pt x="0" y="36626"/>
                </a:moveTo>
                <a:lnTo>
                  <a:pt x="27901" y="1054"/>
                </a:lnTo>
                <a:lnTo>
                  <a:pt x="34482" y="1001"/>
                </a:lnTo>
                <a:lnTo>
                  <a:pt x="41028" y="2487"/>
                </a:lnTo>
                <a:lnTo>
                  <a:pt x="47377" y="5610"/>
                </a:lnTo>
                <a:lnTo>
                  <a:pt x="53365" y="10464"/>
                </a:lnTo>
                <a:lnTo>
                  <a:pt x="69075" y="26174"/>
                </a:lnTo>
                <a:lnTo>
                  <a:pt x="9525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2" name="object 72"/>
          <p:cNvGrpSpPr/>
          <p:nvPr/>
        </p:nvGrpSpPr>
        <p:grpSpPr>
          <a:xfrm>
            <a:off x="9929915" y="7071348"/>
            <a:ext cx="262255" cy="266065"/>
            <a:chOff x="4875314" y="7071347"/>
            <a:chExt cx="262255" cy="266065"/>
          </a:xfrm>
        </p:grpSpPr>
        <p:sp>
          <p:nvSpPr>
            <p:cNvPr id="73" name="object 73"/>
            <p:cNvSpPr/>
            <p:nvPr/>
          </p:nvSpPr>
          <p:spPr>
            <a:xfrm>
              <a:off x="4881664" y="7130313"/>
              <a:ext cx="201295" cy="200660"/>
            </a:xfrm>
            <a:custGeom>
              <a:avLst/>
              <a:gdLst/>
              <a:ahLst/>
              <a:cxnLst/>
              <a:rect l="l" t="t" r="r" b="b"/>
              <a:pathLst>
                <a:path w="201295" h="200659">
                  <a:moveTo>
                    <a:pt x="2463" y="138493"/>
                  </a:moveTo>
                  <a:lnTo>
                    <a:pt x="3239" y="160852"/>
                  </a:lnTo>
                  <a:lnTo>
                    <a:pt x="18632" y="182851"/>
                  </a:lnTo>
                  <a:lnTo>
                    <a:pt x="38409" y="198111"/>
                  </a:lnTo>
                  <a:lnTo>
                    <a:pt x="52336" y="200253"/>
                  </a:lnTo>
                  <a:lnTo>
                    <a:pt x="52549" y="189082"/>
                  </a:lnTo>
                  <a:lnTo>
                    <a:pt x="41998" y="172648"/>
                  </a:lnTo>
                  <a:lnTo>
                    <a:pt x="23533" y="156935"/>
                  </a:lnTo>
                  <a:lnTo>
                    <a:pt x="0" y="147929"/>
                  </a:lnTo>
                </a:path>
                <a:path w="201295" h="200659">
                  <a:moveTo>
                    <a:pt x="37934" y="101676"/>
                  </a:moveTo>
                  <a:lnTo>
                    <a:pt x="38710" y="124025"/>
                  </a:lnTo>
                  <a:lnTo>
                    <a:pt x="54103" y="146018"/>
                  </a:lnTo>
                  <a:lnTo>
                    <a:pt x="73880" y="161276"/>
                  </a:lnTo>
                  <a:lnTo>
                    <a:pt x="87807" y="163423"/>
                  </a:lnTo>
                  <a:lnTo>
                    <a:pt x="88029" y="152258"/>
                  </a:lnTo>
                  <a:lnTo>
                    <a:pt x="77485" y="135821"/>
                  </a:lnTo>
                  <a:lnTo>
                    <a:pt x="59022" y="120102"/>
                  </a:lnTo>
                  <a:lnTo>
                    <a:pt x="35483" y="111086"/>
                  </a:lnTo>
                </a:path>
                <a:path w="201295" h="200659">
                  <a:moveTo>
                    <a:pt x="38049" y="110947"/>
                  </a:moveTo>
                  <a:lnTo>
                    <a:pt x="24984" y="112710"/>
                  </a:lnTo>
                  <a:lnTo>
                    <a:pt x="14116" y="118756"/>
                  </a:lnTo>
                  <a:lnTo>
                    <a:pt x="6323" y="127876"/>
                  </a:lnTo>
                  <a:lnTo>
                    <a:pt x="2489" y="138861"/>
                  </a:lnTo>
                </a:path>
                <a:path w="201295" h="200659">
                  <a:moveTo>
                    <a:pt x="73761" y="73888"/>
                  </a:moveTo>
                  <a:lnTo>
                    <a:pt x="60695" y="75646"/>
                  </a:lnTo>
                  <a:lnTo>
                    <a:pt x="49820" y="81692"/>
                  </a:lnTo>
                  <a:lnTo>
                    <a:pt x="42020" y="90815"/>
                  </a:lnTo>
                  <a:lnTo>
                    <a:pt x="38176" y="101803"/>
                  </a:lnTo>
                </a:path>
                <a:path w="201295" h="200659">
                  <a:moveTo>
                    <a:pt x="76339" y="64617"/>
                  </a:moveTo>
                  <a:lnTo>
                    <a:pt x="77117" y="86969"/>
                  </a:lnTo>
                  <a:lnTo>
                    <a:pt x="92514" y="108964"/>
                  </a:lnTo>
                  <a:lnTo>
                    <a:pt x="112295" y="124223"/>
                  </a:lnTo>
                  <a:lnTo>
                    <a:pt x="126225" y="126364"/>
                  </a:lnTo>
                  <a:lnTo>
                    <a:pt x="126432" y="115194"/>
                  </a:lnTo>
                  <a:lnTo>
                    <a:pt x="115884" y="98759"/>
                  </a:lnTo>
                  <a:lnTo>
                    <a:pt x="97425" y="83047"/>
                  </a:lnTo>
                  <a:lnTo>
                    <a:pt x="73901" y="74040"/>
                  </a:lnTo>
                </a:path>
                <a:path w="201295" h="200659">
                  <a:moveTo>
                    <a:pt x="112039" y="27558"/>
                  </a:moveTo>
                  <a:lnTo>
                    <a:pt x="112817" y="49910"/>
                  </a:lnTo>
                  <a:lnTo>
                    <a:pt x="128214" y="71905"/>
                  </a:lnTo>
                  <a:lnTo>
                    <a:pt x="147995" y="87164"/>
                  </a:lnTo>
                  <a:lnTo>
                    <a:pt x="161925" y="89306"/>
                  </a:lnTo>
                  <a:lnTo>
                    <a:pt x="162139" y="78141"/>
                  </a:lnTo>
                  <a:lnTo>
                    <a:pt x="151593" y="61706"/>
                  </a:lnTo>
                  <a:lnTo>
                    <a:pt x="133132" y="45990"/>
                  </a:lnTo>
                  <a:lnTo>
                    <a:pt x="109600" y="36982"/>
                  </a:lnTo>
                </a:path>
                <a:path w="201295" h="200659">
                  <a:moveTo>
                    <a:pt x="112166" y="36830"/>
                  </a:moveTo>
                  <a:lnTo>
                    <a:pt x="99101" y="38587"/>
                  </a:lnTo>
                  <a:lnTo>
                    <a:pt x="88231" y="44634"/>
                  </a:lnTo>
                  <a:lnTo>
                    <a:pt x="80435" y="53757"/>
                  </a:lnTo>
                  <a:lnTo>
                    <a:pt x="76593" y="64744"/>
                  </a:lnTo>
                </a:path>
                <a:path w="201295" h="200659">
                  <a:moveTo>
                    <a:pt x="148602" y="1409"/>
                  </a:moveTo>
                  <a:lnTo>
                    <a:pt x="156433" y="21688"/>
                  </a:lnTo>
                  <a:lnTo>
                    <a:pt x="172245" y="39870"/>
                  </a:lnTo>
                  <a:lnTo>
                    <a:pt x="189230" y="51639"/>
                  </a:lnTo>
                  <a:lnTo>
                    <a:pt x="200583" y="52679"/>
                  </a:lnTo>
                  <a:lnTo>
                    <a:pt x="200800" y="41512"/>
                  </a:lnTo>
                  <a:lnTo>
                    <a:pt x="190257" y="25085"/>
                  </a:lnTo>
                  <a:lnTo>
                    <a:pt x="171796" y="9377"/>
                  </a:lnTo>
                  <a:lnTo>
                    <a:pt x="148259" y="368"/>
                  </a:lnTo>
                </a:path>
                <a:path w="201295" h="200659">
                  <a:moveTo>
                    <a:pt x="147637" y="0"/>
                  </a:moveTo>
                  <a:lnTo>
                    <a:pt x="134578" y="1757"/>
                  </a:lnTo>
                  <a:lnTo>
                    <a:pt x="123707" y="7802"/>
                  </a:lnTo>
                  <a:lnTo>
                    <a:pt x="115908" y="16921"/>
                  </a:lnTo>
                  <a:lnTo>
                    <a:pt x="112064" y="27901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110251" y="7072934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9723" y="0"/>
                  </a:moveTo>
                  <a:lnTo>
                    <a:pt x="5689" y="0"/>
                  </a:lnTo>
                  <a:lnTo>
                    <a:pt x="0" y="5689"/>
                  </a:lnTo>
                  <a:lnTo>
                    <a:pt x="0" y="19723"/>
                  </a:lnTo>
                  <a:lnTo>
                    <a:pt x="5689" y="25400"/>
                  </a:lnTo>
                  <a:lnTo>
                    <a:pt x="19723" y="25400"/>
                  </a:lnTo>
                  <a:lnTo>
                    <a:pt x="25400" y="19723"/>
                  </a:lnTo>
                  <a:lnTo>
                    <a:pt x="25400" y="12700"/>
                  </a:lnTo>
                  <a:lnTo>
                    <a:pt x="25400" y="5689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110251" y="7072934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25400" y="12700"/>
                  </a:moveTo>
                  <a:lnTo>
                    <a:pt x="25400" y="19723"/>
                  </a:lnTo>
                  <a:lnTo>
                    <a:pt x="19723" y="25400"/>
                  </a:lnTo>
                  <a:lnTo>
                    <a:pt x="12700" y="25400"/>
                  </a:lnTo>
                  <a:lnTo>
                    <a:pt x="5689" y="25400"/>
                  </a:lnTo>
                  <a:lnTo>
                    <a:pt x="0" y="19723"/>
                  </a:lnTo>
                  <a:lnTo>
                    <a:pt x="0" y="12700"/>
                  </a:lnTo>
                  <a:lnTo>
                    <a:pt x="0" y="5689"/>
                  </a:lnTo>
                  <a:lnTo>
                    <a:pt x="5689" y="0"/>
                  </a:lnTo>
                  <a:lnTo>
                    <a:pt x="12700" y="0"/>
                  </a:lnTo>
                  <a:lnTo>
                    <a:pt x="19723" y="0"/>
                  </a:lnTo>
                  <a:lnTo>
                    <a:pt x="25400" y="5689"/>
                  </a:lnTo>
                  <a:lnTo>
                    <a:pt x="25400" y="1270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6" name="object 76"/>
          <p:cNvSpPr/>
          <p:nvPr/>
        </p:nvSpPr>
        <p:spPr>
          <a:xfrm>
            <a:off x="10467556" y="7373505"/>
            <a:ext cx="1447800" cy="0"/>
          </a:xfrm>
          <a:custGeom>
            <a:avLst/>
            <a:gdLst/>
            <a:ahLst/>
            <a:cxnLst/>
            <a:rect l="l" t="t" r="r" b="b"/>
            <a:pathLst>
              <a:path w="1447800">
                <a:moveTo>
                  <a:pt x="0" y="0"/>
                </a:moveTo>
                <a:lnTo>
                  <a:pt x="144780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0179673" y="6704647"/>
            <a:ext cx="1702435" cy="0"/>
          </a:xfrm>
          <a:custGeom>
            <a:avLst/>
            <a:gdLst/>
            <a:ahLst/>
            <a:cxnLst/>
            <a:rect l="l" t="t" r="r" b="b"/>
            <a:pathLst>
              <a:path w="1702434">
                <a:moveTo>
                  <a:pt x="0" y="0"/>
                </a:moveTo>
                <a:lnTo>
                  <a:pt x="170182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10179673" y="7081405"/>
            <a:ext cx="1697989" cy="0"/>
          </a:xfrm>
          <a:custGeom>
            <a:avLst/>
            <a:gdLst/>
            <a:ahLst/>
            <a:cxnLst/>
            <a:rect l="l" t="t" r="r" b="b"/>
            <a:pathLst>
              <a:path w="1697990">
                <a:moveTo>
                  <a:pt x="0" y="0"/>
                </a:moveTo>
                <a:lnTo>
                  <a:pt x="1697558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9" name="object 79"/>
          <p:cNvGrpSpPr/>
          <p:nvPr/>
        </p:nvGrpSpPr>
        <p:grpSpPr>
          <a:xfrm>
            <a:off x="9898152" y="6690359"/>
            <a:ext cx="2023745" cy="1172210"/>
            <a:chOff x="4843551" y="6690359"/>
            <a:chExt cx="2023745" cy="1172210"/>
          </a:xfrm>
        </p:grpSpPr>
        <p:sp>
          <p:nvSpPr>
            <p:cNvPr id="80" name="object 80"/>
            <p:cNvSpPr/>
            <p:nvPr/>
          </p:nvSpPr>
          <p:spPr>
            <a:xfrm>
              <a:off x="4849901" y="6700405"/>
              <a:ext cx="2011045" cy="1155700"/>
            </a:xfrm>
            <a:custGeom>
              <a:avLst/>
              <a:gdLst/>
              <a:ahLst/>
              <a:cxnLst/>
              <a:rect l="l" t="t" r="r" b="b"/>
              <a:pathLst>
                <a:path w="2011045" h="1155700">
                  <a:moveTo>
                    <a:pt x="0" y="673100"/>
                  </a:moveTo>
                  <a:lnTo>
                    <a:pt x="0" y="876300"/>
                  </a:lnTo>
                  <a:lnTo>
                    <a:pt x="2010829" y="876300"/>
                  </a:lnTo>
                </a:path>
                <a:path w="2011045" h="1155700">
                  <a:moveTo>
                    <a:pt x="1348320" y="381000"/>
                  </a:moveTo>
                  <a:lnTo>
                    <a:pt x="1348320" y="615950"/>
                  </a:lnTo>
                  <a:lnTo>
                    <a:pt x="1405470" y="653653"/>
                  </a:lnTo>
                  <a:lnTo>
                    <a:pt x="1424520" y="679450"/>
                  </a:lnTo>
                  <a:lnTo>
                    <a:pt x="1405470" y="705246"/>
                  </a:lnTo>
                  <a:lnTo>
                    <a:pt x="1348320" y="742950"/>
                  </a:lnTo>
                  <a:lnTo>
                    <a:pt x="1348320" y="819150"/>
                  </a:lnTo>
                  <a:lnTo>
                    <a:pt x="1405470" y="856853"/>
                  </a:lnTo>
                  <a:lnTo>
                    <a:pt x="1424520" y="882650"/>
                  </a:lnTo>
                  <a:lnTo>
                    <a:pt x="1405470" y="908446"/>
                  </a:lnTo>
                  <a:lnTo>
                    <a:pt x="1348320" y="946150"/>
                  </a:lnTo>
                  <a:lnTo>
                    <a:pt x="1348320" y="1071041"/>
                  </a:lnTo>
                  <a:lnTo>
                    <a:pt x="1348320" y="1147241"/>
                  </a:lnTo>
                </a:path>
                <a:path w="2011045" h="1155700">
                  <a:moveTo>
                    <a:pt x="1047750" y="0"/>
                  </a:moveTo>
                  <a:lnTo>
                    <a:pt x="1047750" y="311162"/>
                  </a:lnTo>
                  <a:lnTo>
                    <a:pt x="1104900" y="348865"/>
                  </a:lnTo>
                  <a:lnTo>
                    <a:pt x="1123950" y="374662"/>
                  </a:lnTo>
                  <a:lnTo>
                    <a:pt x="1104900" y="400459"/>
                  </a:lnTo>
                  <a:lnTo>
                    <a:pt x="1047750" y="438162"/>
                  </a:lnTo>
                  <a:lnTo>
                    <a:pt x="1047750" y="607491"/>
                  </a:lnTo>
                  <a:lnTo>
                    <a:pt x="1104900" y="645194"/>
                  </a:lnTo>
                  <a:lnTo>
                    <a:pt x="1123950" y="670991"/>
                  </a:lnTo>
                  <a:lnTo>
                    <a:pt x="1104900" y="696788"/>
                  </a:lnTo>
                  <a:lnTo>
                    <a:pt x="1047750" y="734491"/>
                  </a:lnTo>
                  <a:lnTo>
                    <a:pt x="1047750" y="806462"/>
                  </a:lnTo>
                  <a:lnTo>
                    <a:pt x="1104900" y="844165"/>
                  </a:lnTo>
                  <a:lnTo>
                    <a:pt x="1123950" y="869962"/>
                  </a:lnTo>
                  <a:lnTo>
                    <a:pt x="1104900" y="895759"/>
                  </a:lnTo>
                  <a:lnTo>
                    <a:pt x="1047750" y="933462"/>
                  </a:lnTo>
                  <a:lnTo>
                    <a:pt x="1047750" y="1071041"/>
                  </a:lnTo>
                  <a:lnTo>
                    <a:pt x="1047750" y="1155700"/>
                  </a:lnTo>
                </a:path>
                <a:path w="2011045" h="1155700">
                  <a:moveTo>
                    <a:pt x="1636191" y="673100"/>
                  </a:moveTo>
                  <a:lnTo>
                    <a:pt x="1636191" y="810691"/>
                  </a:lnTo>
                  <a:lnTo>
                    <a:pt x="1693341" y="848394"/>
                  </a:lnTo>
                  <a:lnTo>
                    <a:pt x="1712391" y="874191"/>
                  </a:lnTo>
                  <a:lnTo>
                    <a:pt x="1693341" y="899988"/>
                  </a:lnTo>
                  <a:lnTo>
                    <a:pt x="1636191" y="937691"/>
                  </a:lnTo>
                  <a:lnTo>
                    <a:pt x="1636191" y="1075270"/>
                  </a:lnTo>
                  <a:lnTo>
                    <a:pt x="1636191" y="1147241"/>
                  </a:lnTo>
                </a:path>
                <a:path w="2011045" h="1155700">
                  <a:moveTo>
                    <a:pt x="1828799" y="876300"/>
                  </a:moveTo>
                  <a:lnTo>
                    <a:pt x="1828799" y="115147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5884951" y="6691947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9723" y="0"/>
                  </a:moveTo>
                  <a:lnTo>
                    <a:pt x="5689" y="0"/>
                  </a:lnTo>
                  <a:lnTo>
                    <a:pt x="0" y="5689"/>
                  </a:lnTo>
                  <a:lnTo>
                    <a:pt x="0" y="19710"/>
                  </a:lnTo>
                  <a:lnTo>
                    <a:pt x="5689" y="25400"/>
                  </a:lnTo>
                  <a:lnTo>
                    <a:pt x="19723" y="25400"/>
                  </a:lnTo>
                  <a:lnTo>
                    <a:pt x="25400" y="19710"/>
                  </a:lnTo>
                  <a:lnTo>
                    <a:pt x="25400" y="12700"/>
                  </a:lnTo>
                  <a:lnTo>
                    <a:pt x="25400" y="5689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5884951" y="6691947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25400" y="12700"/>
                  </a:moveTo>
                  <a:lnTo>
                    <a:pt x="25400" y="19710"/>
                  </a:lnTo>
                  <a:lnTo>
                    <a:pt x="19723" y="25400"/>
                  </a:lnTo>
                  <a:lnTo>
                    <a:pt x="12700" y="25400"/>
                  </a:lnTo>
                  <a:lnTo>
                    <a:pt x="5689" y="25400"/>
                  </a:lnTo>
                  <a:lnTo>
                    <a:pt x="0" y="19710"/>
                  </a:lnTo>
                  <a:lnTo>
                    <a:pt x="0" y="12700"/>
                  </a:lnTo>
                  <a:lnTo>
                    <a:pt x="0" y="5689"/>
                  </a:lnTo>
                  <a:lnTo>
                    <a:pt x="5689" y="0"/>
                  </a:lnTo>
                  <a:lnTo>
                    <a:pt x="12700" y="0"/>
                  </a:lnTo>
                  <a:lnTo>
                    <a:pt x="19723" y="0"/>
                  </a:lnTo>
                  <a:lnTo>
                    <a:pt x="25400" y="5689"/>
                  </a:lnTo>
                  <a:lnTo>
                    <a:pt x="25400" y="1270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6185522" y="7072934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9723" y="0"/>
                  </a:moveTo>
                  <a:lnTo>
                    <a:pt x="5689" y="0"/>
                  </a:lnTo>
                  <a:lnTo>
                    <a:pt x="0" y="5689"/>
                  </a:lnTo>
                  <a:lnTo>
                    <a:pt x="0" y="19723"/>
                  </a:lnTo>
                  <a:lnTo>
                    <a:pt x="5689" y="25400"/>
                  </a:lnTo>
                  <a:lnTo>
                    <a:pt x="19723" y="25400"/>
                  </a:lnTo>
                  <a:lnTo>
                    <a:pt x="25400" y="19723"/>
                  </a:lnTo>
                  <a:lnTo>
                    <a:pt x="25400" y="12700"/>
                  </a:lnTo>
                  <a:lnTo>
                    <a:pt x="25400" y="5689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6185522" y="7072934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25400" y="12700"/>
                  </a:moveTo>
                  <a:lnTo>
                    <a:pt x="25400" y="19723"/>
                  </a:lnTo>
                  <a:lnTo>
                    <a:pt x="19723" y="25400"/>
                  </a:lnTo>
                  <a:lnTo>
                    <a:pt x="12700" y="25400"/>
                  </a:lnTo>
                  <a:lnTo>
                    <a:pt x="5689" y="25400"/>
                  </a:lnTo>
                  <a:lnTo>
                    <a:pt x="0" y="19723"/>
                  </a:lnTo>
                  <a:lnTo>
                    <a:pt x="0" y="12700"/>
                  </a:lnTo>
                  <a:lnTo>
                    <a:pt x="0" y="5689"/>
                  </a:lnTo>
                  <a:lnTo>
                    <a:pt x="5689" y="0"/>
                  </a:lnTo>
                  <a:lnTo>
                    <a:pt x="12700" y="0"/>
                  </a:lnTo>
                  <a:lnTo>
                    <a:pt x="19723" y="0"/>
                  </a:lnTo>
                  <a:lnTo>
                    <a:pt x="25400" y="5689"/>
                  </a:lnTo>
                  <a:lnTo>
                    <a:pt x="25400" y="1270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6473380" y="7360805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9723" y="0"/>
                  </a:moveTo>
                  <a:lnTo>
                    <a:pt x="5689" y="0"/>
                  </a:lnTo>
                  <a:lnTo>
                    <a:pt x="0" y="5689"/>
                  </a:lnTo>
                  <a:lnTo>
                    <a:pt x="0" y="19723"/>
                  </a:lnTo>
                  <a:lnTo>
                    <a:pt x="5689" y="25400"/>
                  </a:lnTo>
                  <a:lnTo>
                    <a:pt x="19723" y="25400"/>
                  </a:lnTo>
                  <a:lnTo>
                    <a:pt x="25400" y="19723"/>
                  </a:lnTo>
                  <a:lnTo>
                    <a:pt x="25400" y="12700"/>
                  </a:lnTo>
                  <a:lnTo>
                    <a:pt x="25400" y="5689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6473380" y="7360805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25400" y="12700"/>
                  </a:moveTo>
                  <a:lnTo>
                    <a:pt x="25400" y="19723"/>
                  </a:lnTo>
                  <a:lnTo>
                    <a:pt x="19723" y="25400"/>
                  </a:lnTo>
                  <a:lnTo>
                    <a:pt x="12700" y="25400"/>
                  </a:lnTo>
                  <a:lnTo>
                    <a:pt x="5689" y="25400"/>
                  </a:lnTo>
                  <a:lnTo>
                    <a:pt x="0" y="19723"/>
                  </a:lnTo>
                  <a:lnTo>
                    <a:pt x="0" y="12700"/>
                  </a:lnTo>
                  <a:lnTo>
                    <a:pt x="0" y="5689"/>
                  </a:lnTo>
                  <a:lnTo>
                    <a:pt x="5689" y="0"/>
                  </a:lnTo>
                  <a:lnTo>
                    <a:pt x="12700" y="0"/>
                  </a:lnTo>
                  <a:lnTo>
                    <a:pt x="19723" y="0"/>
                  </a:lnTo>
                  <a:lnTo>
                    <a:pt x="25400" y="5689"/>
                  </a:lnTo>
                  <a:lnTo>
                    <a:pt x="25400" y="1270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6663880" y="7568234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9723" y="0"/>
                  </a:moveTo>
                  <a:lnTo>
                    <a:pt x="5689" y="0"/>
                  </a:lnTo>
                  <a:lnTo>
                    <a:pt x="0" y="5689"/>
                  </a:lnTo>
                  <a:lnTo>
                    <a:pt x="0" y="19723"/>
                  </a:lnTo>
                  <a:lnTo>
                    <a:pt x="5689" y="25400"/>
                  </a:lnTo>
                  <a:lnTo>
                    <a:pt x="19723" y="25400"/>
                  </a:lnTo>
                  <a:lnTo>
                    <a:pt x="25400" y="19723"/>
                  </a:lnTo>
                  <a:lnTo>
                    <a:pt x="25400" y="12700"/>
                  </a:lnTo>
                  <a:lnTo>
                    <a:pt x="25400" y="5689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6663880" y="7568234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25400" y="12700"/>
                  </a:moveTo>
                  <a:lnTo>
                    <a:pt x="25400" y="19723"/>
                  </a:lnTo>
                  <a:lnTo>
                    <a:pt x="19723" y="25400"/>
                  </a:lnTo>
                  <a:lnTo>
                    <a:pt x="12700" y="25400"/>
                  </a:lnTo>
                  <a:lnTo>
                    <a:pt x="5689" y="25400"/>
                  </a:lnTo>
                  <a:lnTo>
                    <a:pt x="0" y="19723"/>
                  </a:lnTo>
                  <a:lnTo>
                    <a:pt x="0" y="12700"/>
                  </a:lnTo>
                  <a:lnTo>
                    <a:pt x="0" y="5689"/>
                  </a:lnTo>
                  <a:lnTo>
                    <a:pt x="5689" y="0"/>
                  </a:lnTo>
                  <a:lnTo>
                    <a:pt x="12700" y="0"/>
                  </a:lnTo>
                  <a:lnTo>
                    <a:pt x="19723" y="0"/>
                  </a:lnTo>
                  <a:lnTo>
                    <a:pt x="25400" y="5689"/>
                  </a:lnTo>
                  <a:lnTo>
                    <a:pt x="25400" y="1270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6716496" y="7095400"/>
              <a:ext cx="66040" cy="481965"/>
            </a:xfrm>
            <a:custGeom>
              <a:avLst/>
              <a:gdLst/>
              <a:ahLst/>
              <a:cxnLst/>
              <a:rect l="l" t="t" r="r" b="b"/>
              <a:pathLst>
                <a:path w="66040" h="481965">
                  <a:moveTo>
                    <a:pt x="0" y="334149"/>
                  </a:moveTo>
                  <a:lnTo>
                    <a:pt x="32740" y="283629"/>
                  </a:lnTo>
                  <a:lnTo>
                    <a:pt x="65506" y="334149"/>
                  </a:lnTo>
                </a:path>
                <a:path w="66040" h="481965">
                  <a:moveTo>
                    <a:pt x="65506" y="431406"/>
                  </a:moveTo>
                  <a:lnTo>
                    <a:pt x="32766" y="481926"/>
                  </a:lnTo>
                  <a:lnTo>
                    <a:pt x="0" y="431406"/>
                  </a:lnTo>
                </a:path>
                <a:path w="66040" h="481965">
                  <a:moveTo>
                    <a:pt x="32740" y="0"/>
                  </a:moveTo>
                  <a:lnTo>
                    <a:pt x="32740" y="66446"/>
                  </a:lnTo>
                </a:path>
                <a:path w="66040" h="481965">
                  <a:moveTo>
                    <a:pt x="29933" y="269646"/>
                  </a:moveTo>
                  <a:lnTo>
                    <a:pt x="29933" y="206146"/>
                  </a:lnTo>
                </a:path>
                <a:path w="66040" h="481965">
                  <a:moveTo>
                    <a:pt x="29933" y="299275"/>
                  </a:moveTo>
                  <a:lnTo>
                    <a:pt x="29933" y="337375"/>
                  </a:lnTo>
                </a:path>
                <a:path w="66040" h="481965">
                  <a:moveTo>
                    <a:pt x="34175" y="468604"/>
                  </a:moveTo>
                  <a:lnTo>
                    <a:pt x="34175" y="426275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0" name="object 90"/>
          <p:cNvSpPr/>
          <p:nvPr/>
        </p:nvSpPr>
        <p:spPr>
          <a:xfrm>
            <a:off x="9705063" y="7034847"/>
            <a:ext cx="123825" cy="266700"/>
          </a:xfrm>
          <a:custGeom>
            <a:avLst/>
            <a:gdLst/>
            <a:ahLst/>
            <a:cxnLst/>
            <a:rect l="l" t="t" r="r" b="b"/>
            <a:pathLst>
              <a:path w="123825" h="266700">
                <a:moveTo>
                  <a:pt x="123238" y="266700"/>
                </a:moveTo>
                <a:lnTo>
                  <a:pt x="49875" y="238715"/>
                </a:lnTo>
                <a:lnTo>
                  <a:pt x="12632" y="201606"/>
                </a:lnTo>
                <a:lnTo>
                  <a:pt x="0" y="130368"/>
                </a:lnTo>
                <a:lnTo>
                  <a:pt x="467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9714002" y="6695820"/>
            <a:ext cx="362585" cy="195580"/>
          </a:xfrm>
          <a:custGeom>
            <a:avLst/>
            <a:gdLst/>
            <a:ahLst/>
            <a:cxnLst/>
            <a:rect l="l" t="t" r="r" b="b"/>
            <a:pathLst>
              <a:path w="362585" h="195579">
                <a:moveTo>
                  <a:pt x="0" y="195084"/>
                </a:moveTo>
                <a:lnTo>
                  <a:pt x="67331" y="97257"/>
                </a:lnTo>
                <a:lnTo>
                  <a:pt x="125934" y="47450"/>
                </a:lnTo>
                <a:lnTo>
                  <a:pt x="208352" y="30185"/>
                </a:lnTo>
                <a:lnTo>
                  <a:pt x="347129" y="29984"/>
                </a:lnTo>
              </a:path>
              <a:path w="362585" h="195579">
                <a:moveTo>
                  <a:pt x="311988" y="0"/>
                </a:moveTo>
                <a:lnTo>
                  <a:pt x="362496" y="32740"/>
                </a:lnTo>
                <a:lnTo>
                  <a:pt x="311988" y="65506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9787713" y="7256424"/>
            <a:ext cx="59055" cy="61594"/>
          </a:xfrm>
          <a:custGeom>
            <a:avLst/>
            <a:gdLst/>
            <a:ahLst/>
            <a:cxnLst/>
            <a:rect l="l" t="t" r="r" b="b"/>
            <a:pathLst>
              <a:path w="59054" h="61595">
                <a:moveTo>
                  <a:pt x="22402" y="0"/>
                </a:moveTo>
                <a:lnTo>
                  <a:pt x="58674" y="48031"/>
                </a:lnTo>
                <a:lnTo>
                  <a:pt x="0" y="61556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 txBox="1"/>
          <p:nvPr/>
        </p:nvSpPr>
        <p:spPr>
          <a:xfrm>
            <a:off x="7777891" y="488084"/>
            <a:ext cx="42335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36880">
              <a:lnSpc>
                <a:spcPct val="126299"/>
              </a:lnSpc>
              <a:spcBef>
                <a:spcPts val="100"/>
              </a:spcBef>
            </a:pPr>
            <a:r>
              <a:rPr sz="9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TPSA9040</a:t>
            </a:r>
            <a:r>
              <a:rPr lang="es-ES" sz="9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TVSS</a:t>
            </a:r>
            <a:r>
              <a:rPr lang="es-ES" sz="9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utiliza</a:t>
            </a:r>
            <a:r>
              <a:rPr lang="es-ES" sz="9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spc="-15" dirty="0" err="1" smtClean="0">
                <a:solidFill>
                  <a:srgbClr val="171514"/>
                </a:solidFill>
                <a:latin typeface="Tahoma"/>
                <a:cs typeface="Tahoma"/>
              </a:rPr>
              <a:t>tecnología</a:t>
            </a:r>
            <a:r>
              <a:rPr sz="950" b="1" spc="-15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spc="15" dirty="0">
                <a:solidFill>
                  <a:srgbClr val="171514"/>
                </a:solidFill>
                <a:latin typeface="Tahoma"/>
                <a:cs typeface="Tahoma"/>
              </a:rPr>
              <a:t>MOV </a:t>
            </a:r>
            <a:r>
              <a:rPr sz="950" b="1" spc="10" dirty="0" err="1" smtClean="0">
                <a:solidFill>
                  <a:srgbClr val="171514"/>
                </a:solidFill>
                <a:latin typeface="Tahoma"/>
                <a:cs typeface="Tahoma"/>
              </a:rPr>
              <a:t>múltiple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spc="-5" dirty="0" err="1" smtClean="0">
                <a:solidFill>
                  <a:srgbClr val="171514"/>
                </a:solidFill>
                <a:latin typeface="Tahoma"/>
                <a:cs typeface="Tahoma"/>
              </a:rPr>
              <a:t>desconexiones</a:t>
            </a:r>
            <a:r>
              <a:rPr sz="950" b="1" spc="-35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spc="5" dirty="0" err="1" smtClean="0">
                <a:solidFill>
                  <a:srgbClr val="171514"/>
                </a:solidFill>
                <a:latin typeface="Tahoma"/>
                <a:cs typeface="Tahoma"/>
              </a:rPr>
              <a:t>térmicas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prevenir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catastrófica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26299"/>
              </a:lnSpc>
            </a:pP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Indicadores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LED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alarma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audible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proporcionan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estado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indicaciones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7805313" y="2580671"/>
            <a:ext cx="222567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Consulte</a:t>
            </a:r>
            <a:r>
              <a:rPr sz="5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la</a:t>
            </a:r>
            <a:r>
              <a:rPr sz="5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garantía</a:t>
            </a:r>
            <a:r>
              <a:rPr sz="5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del</a:t>
            </a:r>
            <a:r>
              <a:rPr sz="5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producto</a:t>
            </a:r>
            <a:r>
              <a:rPr sz="5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para</a:t>
            </a:r>
            <a:r>
              <a:rPr sz="5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conocer</a:t>
            </a:r>
            <a:r>
              <a:rPr sz="5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los</a:t>
            </a:r>
            <a:r>
              <a:rPr sz="5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detalles</a:t>
            </a:r>
            <a:r>
              <a:rPr sz="5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la</a:t>
            </a:r>
            <a:r>
              <a:rPr sz="5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 err="1" smtClean="0">
                <a:solidFill>
                  <a:srgbClr val="0B0806"/>
                </a:solidFill>
                <a:latin typeface="Microsoft Sans Serif"/>
                <a:cs typeface="Microsoft Sans Serif"/>
              </a:rPr>
              <a:t>garantía</a:t>
            </a:r>
            <a:r>
              <a:rPr lang="es-ES" sz="500" spc="15" dirty="0" smtClean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endParaRPr sz="500" dirty="0">
              <a:latin typeface="Microsoft Sans Serif"/>
              <a:cs typeface="Microsoft Sans Serif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5582061" y="2994659"/>
            <a:ext cx="1083945" cy="755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12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200" dirty="0">
              <a:latin typeface="Microsoft Sans Serif"/>
              <a:cs typeface="Microsoft Sans Serif"/>
            </a:endParaRPr>
          </a:p>
          <a:p>
            <a:pPr marL="12700" marR="5080">
              <a:lnSpc>
                <a:spcPts val="1440"/>
              </a:lnSpc>
              <a:spcBef>
                <a:spcPts val="45"/>
              </a:spcBef>
            </a:pPr>
            <a:r>
              <a:rPr sz="1150" b="1" spc="5" dirty="0" err="1">
                <a:solidFill>
                  <a:srgbClr val="171514"/>
                </a:solidFill>
                <a:latin typeface="Tahoma"/>
                <a:cs typeface="Tahoma"/>
              </a:rPr>
              <a:t>Monofásico</a:t>
            </a:r>
            <a:r>
              <a:rPr sz="1150" b="1" spc="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150" b="1" spc="-10" dirty="0" smtClean="0">
                <a:solidFill>
                  <a:srgbClr val="171514"/>
                </a:solidFill>
                <a:latin typeface="Tahoma"/>
                <a:cs typeface="Tahoma"/>
              </a:rPr>
              <a:t>y</a:t>
            </a:r>
            <a:r>
              <a:rPr lang="es-ES" sz="1150" b="1" spc="-10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150" b="1" spc="-20" dirty="0" err="1" smtClean="0">
                <a:solidFill>
                  <a:srgbClr val="171514"/>
                </a:solidFill>
                <a:latin typeface="Tahoma"/>
                <a:cs typeface="Tahoma"/>
              </a:rPr>
              <a:t>Rayo</a:t>
            </a:r>
            <a:r>
              <a:rPr sz="1150" b="1" spc="-40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150" b="1" spc="-5" dirty="0" err="1" smtClean="0">
                <a:solidFill>
                  <a:srgbClr val="171514"/>
                </a:solidFill>
                <a:latin typeface="Tahoma"/>
                <a:cs typeface="Tahoma"/>
              </a:rPr>
              <a:t>Trifásico</a:t>
            </a:r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b="1" spc="5" dirty="0" err="1" smtClean="0">
                <a:solidFill>
                  <a:srgbClr val="171514"/>
                </a:solidFill>
                <a:latin typeface="Tahoma"/>
                <a:cs typeface="Tahoma"/>
              </a:rPr>
              <a:t>pararrayos</a:t>
            </a:r>
            <a:endParaRPr sz="1150" dirty="0">
              <a:latin typeface="Tahoma"/>
              <a:cs typeface="Tahoma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7777891" y="3171190"/>
            <a:ext cx="4340225" cy="111812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9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spc="-10" dirty="0" smtClean="0">
                <a:solidFill>
                  <a:srgbClr val="171514"/>
                </a:solidFill>
                <a:latin typeface="Tahoma"/>
                <a:cs typeface="Tahoma"/>
              </a:rPr>
              <a:t>TPSASA1</a:t>
            </a:r>
            <a:r>
              <a:rPr lang="es-ES" sz="9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monofásicos</a:t>
            </a:r>
            <a:r>
              <a:rPr lang="es-ES" sz="9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spc="-10" dirty="0" smtClean="0">
                <a:solidFill>
                  <a:srgbClr val="171514"/>
                </a:solidFill>
                <a:latin typeface="Tahoma"/>
                <a:cs typeface="Tahoma"/>
              </a:rPr>
              <a:t>TPSESA3</a:t>
            </a:r>
            <a:r>
              <a:rPr sz="9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pararrayos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secundarios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trifásicos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llamados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pararrayos, están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lista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UL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diseñados</a:t>
            </a:r>
            <a:r>
              <a:rPr sz="9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proteger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eléctricos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rayos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efectos</a:t>
            </a:r>
            <a:r>
              <a:rPr sz="9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dañinos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picos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muescas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causados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rayos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,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conmutación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servicios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públicos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ciclado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motores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eléctricos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otros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grandes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cambios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repentinos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eléctrica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fluye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entrante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líneas</a:t>
            </a:r>
            <a:r>
              <a:rPr sz="9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eléctricas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8197411" y="5258137"/>
            <a:ext cx="457200" cy="2795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180">
              <a:spcBef>
                <a:spcPts val="100"/>
              </a:spcBef>
            </a:pPr>
            <a:r>
              <a:rPr sz="250" b="1" spc="-25" dirty="0">
                <a:solidFill>
                  <a:srgbClr val="171514"/>
                </a:solidFill>
                <a:latin typeface="Tahoma"/>
                <a:cs typeface="Tahoma"/>
              </a:rPr>
              <a:t>S</a:t>
            </a:r>
            <a:r>
              <a:rPr sz="250" b="1" u="sng" spc="-5" dirty="0">
                <a:solidFill>
                  <a:srgbClr val="171514"/>
                </a:solidFill>
                <a:uFill>
                  <a:solidFill>
                    <a:srgbClr val="171514"/>
                  </a:solidFill>
                </a:uFill>
                <a:latin typeface="Tahoma"/>
                <a:cs typeface="Tahoma"/>
              </a:rPr>
              <a:t>URGENT</a:t>
            </a:r>
            <a:r>
              <a:rPr sz="250" b="1" u="sng" spc="-15" dirty="0">
                <a:solidFill>
                  <a:srgbClr val="171514"/>
                </a:solidFill>
                <a:uFill>
                  <a:solidFill>
                    <a:srgbClr val="171514"/>
                  </a:solidFill>
                </a:uFill>
                <a:latin typeface="Tahoma"/>
                <a:cs typeface="Tahoma"/>
              </a:rPr>
              <a:t>E</a:t>
            </a:r>
            <a:r>
              <a:rPr sz="250" b="1" u="sng" spc="-10" dirty="0">
                <a:solidFill>
                  <a:srgbClr val="171514"/>
                </a:solidFill>
                <a:uFill>
                  <a:solidFill>
                    <a:srgbClr val="171514"/>
                  </a:solidFill>
                </a:uFill>
                <a:latin typeface="Tahoma"/>
                <a:cs typeface="Tahoma"/>
              </a:rPr>
              <a:t> </a:t>
            </a:r>
            <a:r>
              <a:rPr sz="250" b="1" u="sng" spc="-15" dirty="0">
                <a:solidFill>
                  <a:srgbClr val="171514"/>
                </a:solidFill>
                <a:uFill>
                  <a:solidFill>
                    <a:srgbClr val="171514"/>
                  </a:solidFill>
                </a:uFill>
                <a:latin typeface="Tahoma"/>
                <a:cs typeface="Tahoma"/>
              </a:rPr>
              <a:t>ARREST</a:t>
            </a:r>
            <a:r>
              <a:rPr sz="250" b="1" spc="5" dirty="0">
                <a:solidFill>
                  <a:srgbClr val="171514"/>
                </a:solidFill>
                <a:latin typeface="Tahoma"/>
                <a:cs typeface="Tahoma"/>
              </a:rPr>
              <a:t>O</a:t>
            </a:r>
            <a:r>
              <a:rPr sz="250" b="1" spc="-1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250" b="1" spc="-20" dirty="0">
                <a:solidFill>
                  <a:srgbClr val="171514"/>
                </a:solidFill>
                <a:latin typeface="Tahoma"/>
                <a:cs typeface="Tahoma"/>
              </a:rPr>
              <a:t>R</a:t>
            </a:r>
            <a:endParaRPr sz="250" dirty="0">
              <a:latin typeface="Tahoma"/>
              <a:cs typeface="Tahoma"/>
            </a:endParaRPr>
          </a:p>
          <a:p>
            <a:pPr marL="56515">
              <a:spcBef>
                <a:spcPts val="150"/>
              </a:spcBef>
            </a:pPr>
            <a:r>
              <a:rPr sz="150" b="1" spc="-5" dirty="0">
                <a:solidFill>
                  <a:srgbClr val="171514"/>
                </a:solidFill>
                <a:latin typeface="Tahoma"/>
                <a:cs typeface="Tahoma"/>
              </a:rPr>
              <a:t>BLANCO-SUELO NEGRO-LINEA</a:t>
            </a:r>
            <a:endParaRPr sz="150" dirty="0">
              <a:latin typeface="Tahoma"/>
              <a:cs typeface="Tahoma"/>
            </a:endParaRPr>
          </a:p>
          <a:p>
            <a:pPr marL="53975">
              <a:spcBef>
                <a:spcPts val="20"/>
              </a:spcBef>
            </a:pPr>
            <a:r>
              <a:rPr sz="300" b="1" spc="-5" dirty="0">
                <a:solidFill>
                  <a:srgbClr val="171514"/>
                </a:solidFill>
                <a:latin typeface="Tahoma"/>
                <a:cs typeface="Tahoma"/>
              </a:rPr>
              <a:t>MODELO:</a:t>
            </a:r>
            <a:r>
              <a:rPr sz="300" b="1" spc="-1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300" b="1" spc="-20" dirty="0">
                <a:solidFill>
                  <a:srgbClr val="171514"/>
                </a:solidFill>
                <a:latin typeface="Tahoma"/>
                <a:cs typeface="Tahoma"/>
              </a:rPr>
              <a:t>TPS-</a:t>
            </a:r>
            <a:r>
              <a:rPr sz="300" b="1" spc="-15" dirty="0">
                <a:solidFill>
                  <a:srgbClr val="171514"/>
                </a:solidFill>
                <a:latin typeface="Tahoma"/>
                <a:cs typeface="Tahoma"/>
              </a:rPr>
              <a:t>ASA1</a:t>
            </a:r>
            <a:endParaRPr sz="300" dirty="0">
              <a:latin typeface="Tahoma"/>
              <a:cs typeface="Tahoma"/>
            </a:endParaRPr>
          </a:p>
          <a:p>
            <a:pPr marL="38100">
              <a:spcBef>
                <a:spcPts val="120"/>
              </a:spcBef>
            </a:pPr>
            <a:r>
              <a:rPr sz="150" b="1" spc="-15" dirty="0">
                <a:solidFill>
                  <a:srgbClr val="171514"/>
                </a:solidFill>
                <a:latin typeface="Tahoma"/>
                <a:cs typeface="Tahoma"/>
              </a:rPr>
              <a:t>120-240</a:t>
            </a:r>
            <a:r>
              <a:rPr sz="150" b="1" spc="-5" dirty="0">
                <a:solidFill>
                  <a:srgbClr val="171514"/>
                </a:solidFill>
                <a:latin typeface="Tahoma"/>
                <a:cs typeface="Tahoma"/>
              </a:rPr>
              <a:t> V CA </a:t>
            </a:r>
            <a:r>
              <a:rPr sz="150" b="1" spc="-10" dirty="0">
                <a:solidFill>
                  <a:srgbClr val="171514"/>
                </a:solidFill>
                <a:latin typeface="Tahoma"/>
                <a:cs typeface="Tahoma"/>
              </a:rPr>
              <a:t>MCOV-175</a:t>
            </a:r>
            <a:r>
              <a:rPr sz="150" b="1" spc="-5" dirty="0">
                <a:solidFill>
                  <a:srgbClr val="171514"/>
                </a:solidFill>
                <a:latin typeface="Tahoma"/>
                <a:cs typeface="Tahoma"/>
              </a:rPr>
              <a:t> V CA </a:t>
            </a:r>
            <a:r>
              <a:rPr sz="150" b="1" spc="-10" dirty="0">
                <a:solidFill>
                  <a:srgbClr val="171514"/>
                </a:solidFill>
                <a:latin typeface="Tahoma"/>
                <a:cs typeface="Tahoma"/>
              </a:rPr>
              <a:t>(LG)</a:t>
            </a:r>
            <a:endParaRPr sz="150" dirty="0">
              <a:latin typeface="Tahoma"/>
              <a:cs typeface="Tahoma"/>
            </a:endParaRPr>
          </a:p>
          <a:p>
            <a:pPr marL="66040">
              <a:spcBef>
                <a:spcPts val="40"/>
              </a:spcBef>
              <a:tabLst>
                <a:tab pos="321945" algn="l"/>
              </a:tabLst>
            </a:pPr>
            <a:r>
              <a:rPr sz="250" b="1" spc="-15" dirty="0">
                <a:solidFill>
                  <a:srgbClr val="171514"/>
                </a:solidFill>
                <a:latin typeface="Tahoma"/>
                <a:cs typeface="Tahoma"/>
              </a:rPr>
              <a:t>e103120	</a:t>
            </a:r>
            <a:r>
              <a:rPr sz="250" b="1" spc="-20" dirty="0">
                <a:solidFill>
                  <a:srgbClr val="171514"/>
                </a:solidFill>
                <a:latin typeface="Tahoma"/>
                <a:cs typeface="Tahoma"/>
              </a:rPr>
              <a:t>2E03</a:t>
            </a:r>
            <a:endParaRPr sz="250" dirty="0">
              <a:latin typeface="Tahoma"/>
              <a:cs typeface="Tahoma"/>
            </a:endParaRPr>
          </a:p>
          <a:p>
            <a:pPr marL="40640">
              <a:spcBef>
                <a:spcPts val="130"/>
              </a:spcBef>
            </a:pPr>
            <a:r>
              <a:rPr sz="300" b="1" spc="-20" dirty="0" smtClean="0">
                <a:solidFill>
                  <a:srgbClr val="171514"/>
                </a:solidFill>
                <a:latin typeface="Tahoma"/>
                <a:cs typeface="Tahoma"/>
              </a:rPr>
              <a:t>C0401C</a:t>
            </a:r>
            <a:r>
              <a:rPr lang="es-ES" sz="300" b="1" spc="-20" dirty="0" smtClean="0">
                <a:solidFill>
                  <a:srgbClr val="171514"/>
                </a:solidFill>
                <a:latin typeface="Tahoma"/>
                <a:cs typeface="Tahoma"/>
              </a:rPr>
              <a:t>  </a:t>
            </a:r>
            <a:r>
              <a:rPr sz="450" b="1" spc="-44" baseline="27777" dirty="0" err="1" smtClean="0">
                <a:solidFill>
                  <a:srgbClr val="171514"/>
                </a:solidFill>
                <a:latin typeface="Tahoma"/>
                <a:cs typeface="Tahoma"/>
              </a:rPr>
              <a:t>t</a:t>
            </a:r>
            <a:r>
              <a:rPr sz="100" b="1" baseline="111111" dirty="0" err="1" smtClean="0">
                <a:solidFill>
                  <a:srgbClr val="171514"/>
                </a:solidFill>
                <a:latin typeface="Tahoma"/>
                <a:cs typeface="Tahoma"/>
              </a:rPr>
              <a:t>o</a:t>
            </a:r>
            <a:r>
              <a:rPr sz="450" b="1" spc="-277" baseline="27777" dirty="0" err="1" smtClean="0">
                <a:solidFill>
                  <a:srgbClr val="171514"/>
                </a:solidFill>
                <a:latin typeface="Tahoma"/>
                <a:cs typeface="Tahoma"/>
              </a:rPr>
              <a:t>u</a:t>
            </a:r>
            <a:r>
              <a:rPr sz="450" b="1" spc="-7" baseline="18518" dirty="0" err="1" smtClean="0">
                <a:solidFill>
                  <a:srgbClr val="171514"/>
                </a:solidFill>
                <a:latin typeface="Tahoma"/>
                <a:cs typeface="Tahoma"/>
              </a:rPr>
              <a:t>L</a:t>
            </a:r>
            <a:r>
              <a:rPr lang="es-ES" sz="450" b="1" baseline="18518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450" b="1" spc="-7" baseline="18518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50" b="1" spc="-7" baseline="27777" dirty="0">
                <a:solidFill>
                  <a:srgbClr val="171514"/>
                </a:solidFill>
                <a:latin typeface="Tahoma"/>
                <a:cs typeface="Tahoma"/>
              </a:rPr>
              <a:t>LISTADO EN </a:t>
            </a:r>
            <a:r>
              <a:rPr sz="150" b="1" spc="-7" baseline="27777" dirty="0" smtClean="0">
                <a:solidFill>
                  <a:srgbClr val="171514"/>
                </a:solidFill>
                <a:latin typeface="Tahoma"/>
                <a:cs typeface="Tahoma"/>
              </a:rPr>
              <a:t>EE</a:t>
            </a:r>
            <a:r>
              <a:rPr lang="es-ES" sz="150" b="1" spc="-7" baseline="27777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50" b="1" baseline="27777" dirty="0" smtClean="0">
                <a:solidFill>
                  <a:srgbClr val="171514"/>
                </a:solidFill>
                <a:latin typeface="Tahoma"/>
                <a:cs typeface="Tahoma"/>
              </a:rPr>
              <a:t>UU</a:t>
            </a:r>
            <a:r>
              <a:rPr lang="es-ES" sz="150" b="1" baseline="27777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endParaRPr sz="150" baseline="27777" dirty="0">
              <a:latin typeface="Tahoma"/>
              <a:cs typeface="Tahoma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10333829" y="5341847"/>
            <a:ext cx="479425" cy="2795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705">
              <a:spcBef>
                <a:spcPts val="100"/>
              </a:spcBef>
            </a:pPr>
            <a:r>
              <a:rPr sz="250" b="1" spc="-25" dirty="0">
                <a:solidFill>
                  <a:srgbClr val="171514"/>
                </a:solidFill>
                <a:latin typeface="Tahoma"/>
                <a:cs typeface="Tahoma"/>
              </a:rPr>
              <a:t>S</a:t>
            </a:r>
            <a:r>
              <a:rPr sz="250" b="1" u="sng" spc="-5" dirty="0">
                <a:solidFill>
                  <a:srgbClr val="171514"/>
                </a:solidFill>
                <a:uFill>
                  <a:solidFill>
                    <a:srgbClr val="171514"/>
                  </a:solidFill>
                </a:uFill>
                <a:latin typeface="Tahoma"/>
                <a:cs typeface="Tahoma"/>
              </a:rPr>
              <a:t>URGENT</a:t>
            </a:r>
            <a:r>
              <a:rPr sz="250" b="1" u="sng" spc="-15" dirty="0">
                <a:solidFill>
                  <a:srgbClr val="171514"/>
                </a:solidFill>
                <a:uFill>
                  <a:solidFill>
                    <a:srgbClr val="171514"/>
                  </a:solidFill>
                </a:uFill>
                <a:latin typeface="Tahoma"/>
                <a:cs typeface="Tahoma"/>
              </a:rPr>
              <a:t>E</a:t>
            </a:r>
            <a:r>
              <a:rPr sz="250" b="1" u="sng" spc="-10" dirty="0">
                <a:solidFill>
                  <a:srgbClr val="171514"/>
                </a:solidFill>
                <a:uFill>
                  <a:solidFill>
                    <a:srgbClr val="171514"/>
                  </a:solidFill>
                </a:uFill>
                <a:latin typeface="Tahoma"/>
                <a:cs typeface="Tahoma"/>
              </a:rPr>
              <a:t> </a:t>
            </a:r>
            <a:r>
              <a:rPr sz="250" b="1" u="sng" spc="-15" dirty="0">
                <a:solidFill>
                  <a:srgbClr val="171514"/>
                </a:solidFill>
                <a:uFill>
                  <a:solidFill>
                    <a:srgbClr val="171514"/>
                  </a:solidFill>
                </a:uFill>
                <a:latin typeface="Tahoma"/>
                <a:cs typeface="Tahoma"/>
              </a:rPr>
              <a:t>ARREST</a:t>
            </a:r>
            <a:r>
              <a:rPr sz="250" b="1" spc="5" dirty="0">
                <a:solidFill>
                  <a:srgbClr val="171514"/>
                </a:solidFill>
                <a:latin typeface="Tahoma"/>
                <a:cs typeface="Tahoma"/>
              </a:rPr>
              <a:t>O</a:t>
            </a:r>
            <a:r>
              <a:rPr sz="250" b="1" spc="-1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250" b="1" spc="-20" dirty="0">
                <a:solidFill>
                  <a:srgbClr val="171514"/>
                </a:solidFill>
                <a:latin typeface="Tahoma"/>
                <a:cs typeface="Tahoma"/>
              </a:rPr>
              <a:t>R</a:t>
            </a:r>
            <a:endParaRPr sz="250" dirty="0">
              <a:latin typeface="Tahoma"/>
              <a:cs typeface="Tahoma"/>
            </a:endParaRPr>
          </a:p>
          <a:p>
            <a:pPr marL="66040">
              <a:spcBef>
                <a:spcPts val="150"/>
              </a:spcBef>
            </a:pPr>
            <a:r>
              <a:rPr sz="150" b="1" spc="-5" dirty="0">
                <a:solidFill>
                  <a:srgbClr val="171514"/>
                </a:solidFill>
                <a:latin typeface="Tahoma"/>
                <a:cs typeface="Tahoma"/>
              </a:rPr>
              <a:t>BLANCO-SUELO NEGRO-LINEA</a:t>
            </a:r>
            <a:endParaRPr sz="150" dirty="0">
              <a:latin typeface="Tahoma"/>
              <a:cs typeface="Tahoma"/>
            </a:endParaRPr>
          </a:p>
          <a:p>
            <a:pPr marL="64135">
              <a:spcBef>
                <a:spcPts val="20"/>
              </a:spcBef>
            </a:pPr>
            <a:r>
              <a:rPr sz="300" b="1" spc="-5" dirty="0">
                <a:solidFill>
                  <a:srgbClr val="171514"/>
                </a:solidFill>
                <a:latin typeface="Tahoma"/>
                <a:cs typeface="Tahoma"/>
              </a:rPr>
              <a:t>MODELO:</a:t>
            </a:r>
            <a:r>
              <a:rPr sz="300" b="1" spc="-1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300" b="1" spc="-20" dirty="0">
                <a:solidFill>
                  <a:srgbClr val="171514"/>
                </a:solidFill>
                <a:latin typeface="Tahoma"/>
                <a:cs typeface="Tahoma"/>
              </a:rPr>
              <a:t>TPS-</a:t>
            </a:r>
            <a:r>
              <a:rPr sz="300" b="1" spc="-15" dirty="0">
                <a:solidFill>
                  <a:srgbClr val="171514"/>
                </a:solidFill>
                <a:latin typeface="Tahoma"/>
                <a:cs typeface="Tahoma"/>
              </a:rPr>
              <a:t>ESA3</a:t>
            </a:r>
            <a:endParaRPr sz="300" dirty="0">
              <a:latin typeface="Tahoma"/>
              <a:cs typeface="Tahoma"/>
            </a:endParaRPr>
          </a:p>
          <a:p>
            <a:pPr marL="47625">
              <a:spcBef>
                <a:spcPts val="120"/>
              </a:spcBef>
            </a:pPr>
            <a:r>
              <a:rPr sz="150" b="1" spc="-15" dirty="0">
                <a:solidFill>
                  <a:srgbClr val="171514"/>
                </a:solidFill>
                <a:latin typeface="Tahoma"/>
                <a:cs typeface="Tahoma"/>
              </a:rPr>
              <a:t>120-240</a:t>
            </a:r>
            <a:r>
              <a:rPr sz="150" b="1" spc="-5" dirty="0">
                <a:solidFill>
                  <a:srgbClr val="171514"/>
                </a:solidFill>
                <a:latin typeface="Tahoma"/>
                <a:cs typeface="Tahoma"/>
              </a:rPr>
              <a:t> V CA </a:t>
            </a:r>
            <a:r>
              <a:rPr sz="150" b="1" spc="-10" dirty="0">
                <a:solidFill>
                  <a:srgbClr val="171514"/>
                </a:solidFill>
                <a:latin typeface="Tahoma"/>
                <a:cs typeface="Tahoma"/>
              </a:rPr>
              <a:t>MCOV-175</a:t>
            </a:r>
            <a:r>
              <a:rPr sz="150" b="1" spc="-5" dirty="0">
                <a:solidFill>
                  <a:srgbClr val="171514"/>
                </a:solidFill>
                <a:latin typeface="Tahoma"/>
                <a:cs typeface="Tahoma"/>
              </a:rPr>
              <a:t> V CA </a:t>
            </a:r>
            <a:r>
              <a:rPr sz="150" b="1" spc="-10" dirty="0">
                <a:solidFill>
                  <a:srgbClr val="171514"/>
                </a:solidFill>
                <a:latin typeface="Tahoma"/>
                <a:cs typeface="Tahoma"/>
              </a:rPr>
              <a:t>(LG)</a:t>
            </a:r>
            <a:endParaRPr sz="150" dirty="0">
              <a:latin typeface="Tahoma"/>
              <a:cs typeface="Tahoma"/>
            </a:endParaRPr>
          </a:p>
          <a:p>
            <a:pPr marL="75565">
              <a:spcBef>
                <a:spcPts val="40"/>
              </a:spcBef>
              <a:tabLst>
                <a:tab pos="331470" algn="l"/>
              </a:tabLst>
            </a:pPr>
            <a:r>
              <a:rPr sz="250" b="1" spc="-15" dirty="0">
                <a:solidFill>
                  <a:srgbClr val="171514"/>
                </a:solidFill>
                <a:latin typeface="Tahoma"/>
                <a:cs typeface="Tahoma"/>
              </a:rPr>
              <a:t>e103120	</a:t>
            </a:r>
            <a:r>
              <a:rPr sz="250" b="1" spc="-20" dirty="0">
                <a:solidFill>
                  <a:srgbClr val="171514"/>
                </a:solidFill>
                <a:latin typeface="Tahoma"/>
                <a:cs typeface="Tahoma"/>
              </a:rPr>
              <a:t>2E03</a:t>
            </a:r>
            <a:endParaRPr sz="250" dirty="0">
              <a:latin typeface="Tahoma"/>
              <a:cs typeface="Tahoma"/>
            </a:endParaRPr>
          </a:p>
          <a:p>
            <a:pPr marL="50800">
              <a:spcBef>
                <a:spcPts val="130"/>
              </a:spcBef>
            </a:pPr>
            <a:r>
              <a:rPr sz="300" b="1" spc="-20" dirty="0" smtClean="0">
                <a:solidFill>
                  <a:srgbClr val="171514"/>
                </a:solidFill>
                <a:latin typeface="Tahoma"/>
                <a:cs typeface="Tahoma"/>
              </a:rPr>
              <a:t>C0401C</a:t>
            </a:r>
            <a:r>
              <a:rPr lang="es-ES" sz="300" b="1" spc="-20" dirty="0" smtClean="0">
                <a:solidFill>
                  <a:srgbClr val="171514"/>
                </a:solidFill>
                <a:latin typeface="Tahoma"/>
                <a:cs typeface="Tahoma"/>
              </a:rPr>
              <a:t>  </a:t>
            </a:r>
            <a:r>
              <a:rPr sz="450" b="1" spc="-44" baseline="27777" dirty="0" err="1" smtClean="0">
                <a:solidFill>
                  <a:srgbClr val="171514"/>
                </a:solidFill>
                <a:latin typeface="Tahoma"/>
                <a:cs typeface="Tahoma"/>
              </a:rPr>
              <a:t>t</a:t>
            </a:r>
            <a:r>
              <a:rPr sz="100" b="1" baseline="111111" dirty="0" err="1" smtClean="0">
                <a:solidFill>
                  <a:srgbClr val="171514"/>
                </a:solidFill>
                <a:latin typeface="Tahoma"/>
                <a:cs typeface="Tahoma"/>
              </a:rPr>
              <a:t>o</a:t>
            </a:r>
            <a:r>
              <a:rPr sz="450" b="1" spc="-277" baseline="27777" dirty="0" err="1" smtClean="0">
                <a:solidFill>
                  <a:srgbClr val="171514"/>
                </a:solidFill>
                <a:latin typeface="Tahoma"/>
                <a:cs typeface="Tahoma"/>
              </a:rPr>
              <a:t>u</a:t>
            </a:r>
            <a:r>
              <a:rPr sz="450" b="1" spc="-7" baseline="18518" dirty="0" err="1" smtClean="0">
                <a:solidFill>
                  <a:srgbClr val="171514"/>
                </a:solidFill>
                <a:latin typeface="Tahoma"/>
                <a:cs typeface="Tahoma"/>
              </a:rPr>
              <a:t>L</a:t>
            </a:r>
            <a:r>
              <a:rPr lang="es-ES" sz="450" b="1" baseline="18518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450" b="1" spc="-7" baseline="18518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50" b="1" spc="-7" baseline="27777" dirty="0">
                <a:solidFill>
                  <a:srgbClr val="171514"/>
                </a:solidFill>
                <a:latin typeface="Tahoma"/>
                <a:cs typeface="Tahoma"/>
              </a:rPr>
              <a:t>LISTADO EN </a:t>
            </a:r>
            <a:r>
              <a:rPr sz="150" b="1" spc="-7" baseline="27777" dirty="0" smtClean="0">
                <a:solidFill>
                  <a:srgbClr val="171514"/>
                </a:solidFill>
                <a:latin typeface="Tahoma"/>
                <a:cs typeface="Tahoma"/>
              </a:rPr>
              <a:t>EE</a:t>
            </a:r>
            <a:r>
              <a:rPr lang="es-ES" sz="150" b="1" spc="-7" baseline="27777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50" b="1" baseline="27777" dirty="0" smtClean="0">
                <a:solidFill>
                  <a:srgbClr val="171514"/>
                </a:solidFill>
                <a:latin typeface="Tahoma"/>
                <a:cs typeface="Tahoma"/>
              </a:rPr>
              <a:t>UU</a:t>
            </a:r>
            <a:r>
              <a:rPr lang="es-ES" sz="150" b="1" baseline="27777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endParaRPr sz="150" baseline="27777" dirty="0">
              <a:latin typeface="Tahoma"/>
              <a:cs typeface="Tahoma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7777890" y="5870157"/>
            <a:ext cx="13843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655" marR="85725" indent="-184150">
              <a:lnSpc>
                <a:spcPct val="105300"/>
              </a:lnSpc>
              <a:spcBef>
                <a:spcPts val="100"/>
              </a:spcBef>
            </a:pPr>
            <a:r>
              <a:rPr sz="95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TPSASA1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Monofásico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Pararrayos</a:t>
            </a:r>
            <a:endParaRPr sz="950" dirty="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(Pararrayos</a:t>
            </a:r>
            <a:r>
              <a:rPr sz="95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Secundario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9809890" y="5870157"/>
            <a:ext cx="13843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655" marR="266065" indent="-172085">
              <a:lnSpc>
                <a:spcPct val="105300"/>
              </a:lnSpc>
              <a:spcBef>
                <a:spcPts val="100"/>
              </a:spcBef>
            </a:pPr>
            <a:r>
              <a:rPr sz="950" spc="-65" dirty="0">
                <a:solidFill>
                  <a:srgbClr val="171514"/>
                </a:solidFill>
                <a:latin typeface="Microsoft Sans Serif"/>
                <a:cs typeface="Microsoft Sans Serif"/>
              </a:rPr>
              <a:t>TPSESA3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Trifásico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Pararrayos</a:t>
            </a:r>
            <a:endParaRPr sz="950" dirty="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(Pararrayos</a:t>
            </a:r>
            <a:r>
              <a:rPr sz="95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Secundario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7527485" y="6857047"/>
            <a:ext cx="410209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120</a:t>
            </a:r>
            <a:r>
              <a:rPr sz="6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voltios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11647056" y="6850696"/>
            <a:ext cx="31432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277</a:t>
            </a:r>
            <a:r>
              <a:rPr sz="4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voltios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9553004" y="6914182"/>
            <a:ext cx="31432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480</a:t>
            </a:r>
            <a:r>
              <a:rPr sz="4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voltios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8581581" y="6964996"/>
            <a:ext cx="33972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Neutral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10456952" y="6935365"/>
            <a:ext cx="33972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Neutral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9013381" y="7047547"/>
            <a:ext cx="410209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240</a:t>
            </a:r>
            <a:r>
              <a:rPr sz="6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voltios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7546535" y="7231697"/>
            <a:ext cx="410209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120</a:t>
            </a:r>
            <a:r>
              <a:rPr sz="6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voltios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11647056" y="7187246"/>
            <a:ext cx="31432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277</a:t>
            </a:r>
            <a:r>
              <a:rPr sz="4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voltios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11647056" y="7432788"/>
            <a:ext cx="31432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277</a:t>
            </a:r>
            <a:r>
              <a:rPr sz="4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voltios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8130722" y="7523796"/>
            <a:ext cx="3587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274955" algn="l"/>
              </a:tabLst>
            </a:pPr>
            <a:r>
              <a:rPr sz="6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B	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W</a:t>
            </a:r>
            <a:endParaRPr sz="600">
              <a:latin typeface="Microsoft Sans Serif"/>
              <a:cs typeface="Microsoft Sans Serif"/>
            </a:endParaRPr>
          </a:p>
          <a:p>
            <a:pPr marL="17780">
              <a:tabLst>
                <a:tab pos="283210" algn="l"/>
              </a:tabLst>
            </a:pPr>
            <a:r>
              <a:rPr sz="6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L	</a:t>
            </a:r>
            <a:r>
              <a:rPr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H</a:t>
            </a:r>
            <a:endParaRPr sz="600">
              <a:latin typeface="Microsoft Sans Serif"/>
              <a:cs typeface="Microsoft Sans Serif"/>
            </a:endParaRPr>
          </a:p>
          <a:p>
            <a:pPr marL="12700">
              <a:tabLst>
                <a:tab pos="288290" algn="l"/>
              </a:tabLst>
            </a:pP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k	</a:t>
            </a:r>
            <a:r>
              <a:rPr sz="6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T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8689517" y="7523796"/>
            <a:ext cx="74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780" marR="5080" indent="-5715">
              <a:spcBef>
                <a:spcPts val="100"/>
              </a:spcBef>
            </a:pPr>
            <a:r>
              <a:rPr sz="6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B</a:t>
            </a:r>
            <a:r>
              <a:rPr lang="es-ES" sz="6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-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</a:t>
            </a:r>
            <a:endParaRPr sz="600" dirty="0">
              <a:latin typeface="Microsoft Sans Serif"/>
              <a:cs typeface="Microsoft Sans Serif"/>
            </a:endParaRPr>
          </a:p>
          <a:p>
            <a:pPr marL="12700"/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k</a:t>
            </a:r>
            <a:endParaRPr sz="600" dirty="0">
              <a:latin typeface="Microsoft Sans Serif"/>
              <a:cs typeface="Microsoft Sans Serif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10844288" y="7578587"/>
            <a:ext cx="74930" cy="26924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6510" marR="5080" indent="-4445">
              <a:lnSpc>
                <a:spcPts val="600"/>
              </a:lnSpc>
              <a:spcBef>
                <a:spcPts val="219"/>
              </a:spcBef>
            </a:pPr>
            <a:r>
              <a:rPr sz="6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B</a:t>
            </a:r>
            <a:r>
              <a:rPr lang="es-ES" sz="6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-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</a:t>
            </a:r>
            <a:endParaRPr sz="600" dirty="0">
              <a:latin typeface="Microsoft Sans Serif"/>
              <a:cs typeface="Microsoft Sans Serif"/>
            </a:endParaRPr>
          </a:p>
          <a:p>
            <a:pPr marL="12700">
              <a:lnSpc>
                <a:spcPts val="600"/>
              </a:lnSpc>
            </a:pP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k</a:t>
            </a:r>
            <a:endParaRPr sz="600" dirty="0">
              <a:latin typeface="Microsoft Sans Serif"/>
              <a:cs typeface="Microsoft Sans Serif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11130076" y="7582828"/>
            <a:ext cx="96520" cy="26924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20955" marR="5080" indent="-8890" algn="just">
              <a:lnSpc>
                <a:spcPts val="600"/>
              </a:lnSpc>
              <a:spcBef>
                <a:spcPts val="219"/>
              </a:spcBef>
            </a:pPr>
            <a:r>
              <a:rPr sz="6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W</a:t>
            </a:r>
            <a:r>
              <a:rPr lang="es-ES" sz="6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H</a:t>
            </a:r>
            <a:r>
              <a:rPr lang="es-ES" sz="6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-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T</a:t>
            </a:r>
            <a:endParaRPr sz="600" dirty="0">
              <a:latin typeface="Microsoft Sans Serif"/>
              <a:cs typeface="Microsoft Sans Serif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11445431" y="7578587"/>
            <a:ext cx="252729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660"/>
              </a:lnSpc>
              <a:spcBef>
                <a:spcPts val="100"/>
              </a:spcBef>
              <a:tabLst>
                <a:tab pos="189865" algn="l"/>
              </a:tabLst>
            </a:pPr>
            <a:r>
              <a:rPr sz="6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B	B</a:t>
            </a:r>
            <a:endParaRPr sz="600">
              <a:latin typeface="Microsoft Sans Serif"/>
              <a:cs typeface="Microsoft Sans Serif"/>
            </a:endParaRPr>
          </a:p>
          <a:p>
            <a:pPr marL="16510">
              <a:lnSpc>
                <a:spcPts val="600"/>
              </a:lnSpc>
              <a:tabLst>
                <a:tab pos="194310" algn="l"/>
              </a:tabLst>
            </a:pPr>
            <a:r>
              <a:rPr sz="6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L	L</a:t>
            </a:r>
            <a:endParaRPr sz="600">
              <a:latin typeface="Microsoft Sans Serif"/>
              <a:cs typeface="Microsoft Sans Serif"/>
            </a:endParaRPr>
          </a:p>
          <a:p>
            <a:pPr marL="12700">
              <a:lnSpc>
                <a:spcPts val="660"/>
              </a:lnSpc>
              <a:tabLst>
                <a:tab pos="189865" algn="l"/>
              </a:tabLst>
            </a:pP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k	k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8105279" y="7852939"/>
            <a:ext cx="589915" cy="39116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81610">
              <a:spcBef>
                <a:spcPts val="160"/>
              </a:spcBef>
            </a:pPr>
            <a:r>
              <a:rPr sz="7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TPSASA1</a:t>
            </a:r>
            <a:endParaRPr sz="750" dirty="0">
              <a:latin typeface="Microsoft Sans Serif"/>
              <a:cs typeface="Microsoft Sans Serif"/>
            </a:endParaRPr>
          </a:p>
          <a:p>
            <a:pPr marL="12700" marR="5080" indent="95885">
              <a:lnSpc>
                <a:spcPct val="106700"/>
              </a:lnSpc>
            </a:pPr>
            <a:r>
              <a:rPr sz="750" spc="-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Fase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única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Pararrayos</a:t>
            </a:r>
            <a:endParaRPr sz="750" dirty="0">
              <a:latin typeface="Microsoft Sans Serif"/>
              <a:cs typeface="Microsoft Sans Serif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10854716" y="7855916"/>
            <a:ext cx="947419" cy="400879"/>
          </a:xfrm>
          <a:prstGeom prst="rect">
            <a:avLst/>
          </a:prstGeom>
          <a:ln w="12700">
            <a:solidFill>
              <a:srgbClr val="231F2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243204">
              <a:spcBef>
                <a:spcPts val="300"/>
              </a:spcBef>
            </a:pPr>
            <a:r>
              <a:rPr sz="75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TPSESA3</a:t>
            </a:r>
            <a:endParaRPr sz="750" dirty="0">
              <a:latin typeface="Microsoft Sans Serif"/>
              <a:cs typeface="Microsoft Sans Serif"/>
            </a:endParaRPr>
          </a:p>
          <a:p>
            <a:pPr marL="73660" marR="313055" indent="104139">
              <a:lnSpc>
                <a:spcPct val="106700"/>
              </a:lnSpc>
            </a:pPr>
            <a:r>
              <a:rPr sz="75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Tres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fases</a:t>
            </a:r>
            <a:r>
              <a:rPr lang="es-ES" sz="7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Pararrayos</a:t>
            </a:r>
            <a:endParaRPr sz="750" dirty="0">
              <a:latin typeface="Microsoft Sans Serif"/>
              <a:cs typeface="Microsoft Sans Serif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5581651" y="9536430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30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67256" y="2679700"/>
            <a:ext cx="4320540" cy="3657600"/>
            <a:chOff x="2912656" y="2679700"/>
            <a:chExt cx="4320540" cy="3657600"/>
          </a:xfrm>
        </p:grpSpPr>
        <p:sp>
          <p:nvSpPr>
            <p:cNvPr id="3" name="object 3"/>
            <p:cNvSpPr/>
            <p:nvPr/>
          </p:nvSpPr>
          <p:spPr>
            <a:xfrm>
              <a:off x="2919006" y="2686050"/>
              <a:ext cx="4307840" cy="3644900"/>
            </a:xfrm>
            <a:custGeom>
              <a:avLst/>
              <a:gdLst/>
              <a:ahLst/>
              <a:cxnLst/>
              <a:rect l="l" t="t" r="r" b="b"/>
              <a:pathLst>
                <a:path w="4307840" h="3644900">
                  <a:moveTo>
                    <a:pt x="4307293" y="0"/>
                  </a:moveTo>
                  <a:lnTo>
                    <a:pt x="0" y="0"/>
                  </a:lnTo>
                  <a:lnTo>
                    <a:pt x="0" y="3644900"/>
                  </a:lnTo>
                  <a:lnTo>
                    <a:pt x="4307293" y="3644900"/>
                  </a:lnTo>
                  <a:lnTo>
                    <a:pt x="4307293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19006" y="2686050"/>
              <a:ext cx="4307840" cy="3644900"/>
            </a:xfrm>
            <a:custGeom>
              <a:avLst/>
              <a:gdLst/>
              <a:ahLst/>
              <a:cxnLst/>
              <a:rect l="l" t="t" r="r" b="b"/>
              <a:pathLst>
                <a:path w="4307840" h="3644900">
                  <a:moveTo>
                    <a:pt x="0" y="0"/>
                  </a:moveTo>
                  <a:lnTo>
                    <a:pt x="0" y="3644900"/>
                  </a:lnTo>
                  <a:lnTo>
                    <a:pt x="4307293" y="3644900"/>
                  </a:lnTo>
                  <a:lnTo>
                    <a:pt x="4307293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D1D3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6446215" y="1421790"/>
          <a:ext cx="5766433" cy="78504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202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59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00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70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020303"/>
                      </a:solidFill>
                      <a:prstDash val="solid"/>
                    </a:lnR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Pararrayos</a:t>
                      </a:r>
                      <a:r>
                        <a:rPr sz="7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Monofásico</a:t>
                      </a:r>
                      <a:r>
                        <a:rPr sz="7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TPSASA1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BCBEC0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Pararrayos</a:t>
                      </a:r>
                      <a:r>
                        <a:rPr sz="7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Trifásico</a:t>
                      </a:r>
                      <a:r>
                        <a:rPr sz="7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TPSESA3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BCBE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010">
                <a:tc>
                  <a:txBody>
                    <a:bodyPr/>
                    <a:lstStyle/>
                    <a:p>
                      <a:pPr marL="20955">
                        <a:lnSpc>
                          <a:spcPts val="760"/>
                        </a:lnSpc>
                        <a:spcBef>
                          <a:spcPts val="375"/>
                        </a:spcBef>
                      </a:pPr>
                      <a:r>
                        <a:rPr sz="6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Nivel</a:t>
                      </a:r>
                      <a:r>
                        <a:rPr sz="6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sujeción</a:t>
                      </a:r>
                      <a:r>
                        <a:rPr sz="6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inicial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BCBEC0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760"/>
                        </a:lnSpc>
                        <a:spcBef>
                          <a:spcPts val="375"/>
                        </a:spcBef>
                      </a:pPr>
                      <a:r>
                        <a:rPr sz="6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500</a:t>
                      </a:r>
                      <a:r>
                        <a:rPr sz="6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voltios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760"/>
                        </a:lnSpc>
                        <a:spcBef>
                          <a:spcPts val="375"/>
                        </a:spcBef>
                      </a:pPr>
                      <a:r>
                        <a:rPr sz="6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500</a:t>
                      </a:r>
                      <a:r>
                        <a:rPr sz="6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voltios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7010"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5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Clasificación</a:t>
                      </a:r>
                      <a:r>
                        <a:rPr sz="5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corriente</a:t>
                      </a:r>
                      <a:r>
                        <a:rPr sz="5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máxima</a:t>
                      </a:r>
                      <a:r>
                        <a:rPr sz="5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(impulso)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66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BCBEC0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710"/>
                        </a:lnSpc>
                        <a:spcBef>
                          <a:spcPts val="425"/>
                        </a:spcBef>
                      </a:pPr>
                      <a:r>
                        <a:rPr sz="600" spc="5" dirty="0" smtClean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</a:t>
                      </a:r>
                      <a:r>
                        <a:rPr lang="es-ES" sz="600" spc="5" dirty="0" smtClean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5" dirty="0" smtClean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000</a:t>
                      </a:r>
                      <a:r>
                        <a:rPr sz="600" spc="-35" dirty="0" smtClean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amperios</a:t>
                      </a:r>
                      <a:endParaRPr sz="6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39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710"/>
                        </a:lnSpc>
                        <a:spcBef>
                          <a:spcPts val="425"/>
                        </a:spcBef>
                      </a:pPr>
                      <a:r>
                        <a:rPr sz="600" spc="5" dirty="0" smtClean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</a:t>
                      </a:r>
                      <a:r>
                        <a:rPr lang="es-ES" sz="600" spc="5" dirty="0" smtClean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5" dirty="0" smtClean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000</a:t>
                      </a:r>
                      <a:r>
                        <a:rPr sz="600" spc="-35" dirty="0" smtClean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amperios</a:t>
                      </a:r>
                      <a:endParaRPr sz="6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39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7010">
                <a:tc>
                  <a:txBody>
                    <a:bodyPr/>
                    <a:lstStyle/>
                    <a:p>
                      <a:pPr marL="20955">
                        <a:lnSpc>
                          <a:spcPts val="710"/>
                        </a:lnSpc>
                        <a:spcBef>
                          <a:spcPts val="425"/>
                        </a:spcBef>
                      </a:pPr>
                      <a:r>
                        <a:rPr sz="600" spc="15" dirty="0" err="1" smtClean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máx</a:t>
                      </a:r>
                      <a:r>
                        <a:rPr lang="es-ES" sz="600" spc="15" dirty="0" smtClean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0" dirty="0" err="1" smtClean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Voltaje</a:t>
                      </a:r>
                      <a:r>
                        <a:rPr sz="600" spc="-5" dirty="0" smtClean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funcionamiento</a:t>
                      </a:r>
                      <a:r>
                        <a:rPr sz="6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continuo</a:t>
                      </a:r>
                      <a:endParaRPr sz="6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39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BCBEC0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175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voltios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CA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línea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tierra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550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voltios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CA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línea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tierra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7003">
                <a:tc>
                  <a:txBody>
                    <a:bodyPr/>
                    <a:lstStyle/>
                    <a:p>
                      <a:pPr marL="20955">
                        <a:lnSpc>
                          <a:spcPts val="760"/>
                        </a:lnSpc>
                        <a:spcBef>
                          <a:spcPts val="375"/>
                        </a:spcBef>
                      </a:pPr>
                      <a:r>
                        <a:rPr sz="6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Voltaje</a:t>
                      </a:r>
                      <a:r>
                        <a:rPr sz="6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servicio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BCBEC0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10"/>
                        </a:lnSpc>
                        <a:spcBef>
                          <a:spcPts val="325"/>
                        </a:spcBef>
                      </a:pPr>
                      <a:r>
                        <a:rPr sz="7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120/240</a:t>
                      </a:r>
                      <a:r>
                        <a:rPr sz="7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voltios</a:t>
                      </a:r>
                      <a:r>
                        <a:rPr sz="7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-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CA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10"/>
                        </a:lnSpc>
                        <a:spcBef>
                          <a:spcPts val="325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277Y/480</a:t>
                      </a:r>
                      <a:r>
                        <a:rPr sz="70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voltios</a:t>
                      </a:r>
                      <a:r>
                        <a:rPr sz="7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-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CA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7957980" y="489604"/>
            <a:ext cx="41471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Estos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pararrayos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secundarios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utilizar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proporcionar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variedad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equipos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iluminación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exterior,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bombas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talleres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equipos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agrícolas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motores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eléctricos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calor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bombas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aire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acondicionado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etc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460939" y="2266887"/>
            <a:ext cx="222567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Consulte</a:t>
            </a:r>
            <a:r>
              <a:rPr sz="5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la</a:t>
            </a:r>
            <a:r>
              <a:rPr sz="5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garantía</a:t>
            </a:r>
            <a:r>
              <a:rPr sz="5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del</a:t>
            </a:r>
            <a:r>
              <a:rPr sz="5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producto</a:t>
            </a:r>
            <a:r>
              <a:rPr sz="5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para</a:t>
            </a:r>
            <a:r>
              <a:rPr sz="5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conocer</a:t>
            </a:r>
            <a:r>
              <a:rPr sz="5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los</a:t>
            </a:r>
            <a:r>
              <a:rPr sz="5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detalles</a:t>
            </a:r>
            <a:r>
              <a:rPr sz="5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la</a:t>
            </a:r>
            <a:r>
              <a:rPr sz="5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 err="1" smtClean="0">
                <a:solidFill>
                  <a:srgbClr val="0B0806"/>
                </a:solidFill>
                <a:latin typeface="Microsoft Sans Serif"/>
                <a:cs typeface="Microsoft Sans Serif"/>
              </a:rPr>
              <a:t>garantía</a:t>
            </a:r>
            <a:r>
              <a:rPr lang="es-ES" sz="500" spc="15" dirty="0" smtClean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endParaRPr sz="500" dirty="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62150" y="2672081"/>
            <a:ext cx="6451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-15" dirty="0">
                <a:solidFill>
                  <a:srgbClr val="171514"/>
                </a:solidFill>
                <a:latin typeface="Tahoma"/>
                <a:cs typeface="Tahoma"/>
              </a:rPr>
              <a:t>Reseña</a:t>
            </a:r>
            <a:r>
              <a:rPr sz="110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100" b="1" spc="-75" dirty="0">
                <a:solidFill>
                  <a:srgbClr val="171514"/>
                </a:solidFill>
                <a:latin typeface="Tahoma"/>
                <a:cs typeface="Tahoma"/>
              </a:rPr>
              <a:t>4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048150" y="2811780"/>
            <a:ext cx="4356100" cy="3183757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318135" marR="285750" indent="-243204">
              <a:lnSpc>
                <a:spcPct val="118000"/>
              </a:lnSpc>
              <a:spcBef>
                <a:spcPts val="80"/>
              </a:spcBef>
              <a:tabLst>
                <a:tab pos="2781300" algn="l"/>
              </a:tabLst>
            </a:pPr>
            <a:r>
              <a:rPr lang="es-ES" sz="12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</a:t>
            </a:r>
            <a:r>
              <a:rPr sz="10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Breaker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and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Surge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Surge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0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lang="es-ES" sz="1000" spc="4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0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90" dirty="0">
                <a:solidFill>
                  <a:srgbClr val="171514"/>
                </a:solidFill>
                <a:latin typeface="Microsoft Sans Serif"/>
                <a:cs typeface="Microsoft Sans Serif"/>
              </a:rPr>
              <a:t>TVSS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proporcionan,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cada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uno,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punto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entrada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proteger</a:t>
            </a:r>
            <a:r>
              <a:rPr lang="es-ES" sz="10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</a:t>
            </a:r>
            <a:r>
              <a:rPr lang="es-ES" sz="10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incorporar</a:t>
            </a:r>
            <a:r>
              <a:rPr lang="es-ES" sz="10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lang="es-ES" sz="10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-polo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endParaRPr sz="10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150" dirty="0">
              <a:latin typeface="Microsoft Sans Serif"/>
              <a:cs typeface="Microsoft Sans Serif"/>
            </a:endParaRPr>
          </a:p>
          <a:p>
            <a:pPr marL="318135" marR="19685" indent="-306070">
              <a:lnSpc>
                <a:spcPct val="112400"/>
              </a:lnSpc>
              <a:tabLst>
                <a:tab pos="318135" algn="l"/>
                <a:tab pos="2884805" algn="l"/>
              </a:tabLst>
            </a:pPr>
            <a:r>
              <a:rPr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lang="es-ES"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comparación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pararrayos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lang="es-ES"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TVSS</a:t>
            </a:r>
            <a:r>
              <a:rPr lang="es-ES"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tiene</a:t>
            </a:r>
            <a:r>
              <a:rPr lang="es-ES"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inferior</a:t>
            </a:r>
            <a:r>
              <a:rPr lang="es-ES" sz="10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10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proporciona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mayor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conectados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50" dirty="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250" dirty="0">
              <a:latin typeface="Microsoft Sans Serif"/>
              <a:cs typeface="Microsoft Sans Serif"/>
            </a:endParaRPr>
          </a:p>
          <a:p>
            <a:pPr marL="318135" marR="885825" indent="-306070">
              <a:lnSpc>
                <a:spcPct val="103499"/>
              </a:lnSpc>
              <a:tabLst>
                <a:tab pos="318135" algn="l"/>
              </a:tabLst>
            </a:pPr>
            <a:r>
              <a:rPr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lang="es-ES"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11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diferencia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pararrayos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lang="es-ES" sz="1150" spc="-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150" spc="-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TVSS,</a:t>
            </a:r>
            <a:r>
              <a:rPr lang="es-ES" sz="1150" spc="-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150" spc="-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TPSA9040</a:t>
            </a:r>
            <a:r>
              <a:rPr lang="es-ES" sz="1150" spc="-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TVSS</a:t>
            </a:r>
            <a:r>
              <a:rPr lang="es-ES" sz="1150" spc="-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1150" spc="-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  <a:p>
            <a:pPr marL="318135" marR="5080">
              <a:lnSpc>
                <a:spcPct val="104299"/>
              </a:lnSpc>
              <a:tabLst>
                <a:tab pos="1569085" algn="l"/>
              </a:tabLst>
            </a:pPr>
            <a:r>
              <a:rPr sz="1150" spc="5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montado</a:t>
            </a:r>
            <a:r>
              <a:rPr lang="es-ES" sz="1150" spc="5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u="sng" spc="5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centro</a:t>
            </a:r>
            <a:r>
              <a:rPr lang="es-ES"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utilizarse</a:t>
            </a:r>
            <a:r>
              <a:rPr lang="es-ES"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centros</a:t>
            </a:r>
            <a:r>
              <a:rPr lang="es-ES"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  <a:p>
            <a:pPr marL="318135" marR="233679" indent="-306070">
              <a:lnSpc>
                <a:spcPct val="108000"/>
              </a:lnSpc>
              <a:spcBef>
                <a:spcPts val="1335"/>
              </a:spcBef>
              <a:tabLst>
                <a:tab pos="318135" algn="l"/>
                <a:tab pos="1701164" algn="l"/>
              </a:tabLst>
            </a:pPr>
            <a:r>
              <a:rPr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r>
              <a:rPr lang="es-ES"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1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pararrayos</a:t>
            </a:r>
            <a:r>
              <a:rPr lang="es-ES" sz="11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TPSASA</a:t>
            </a:r>
            <a:r>
              <a:rPr lang="es-ES" sz="11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1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11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11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diseñado</a:t>
            </a:r>
            <a:r>
              <a:rPr lang="es-ES" sz="11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11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lang="es-ES" sz="11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1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20/240</a:t>
            </a:r>
            <a:r>
              <a:rPr lang="es-ES" sz="11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V,</a:t>
            </a:r>
            <a:r>
              <a:rPr lang="es-ES" sz="11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lang="es-ES" sz="11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1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11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TPSESA3</a:t>
            </a:r>
            <a:r>
              <a:rPr lang="es-ES" sz="11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pararrayos</a:t>
            </a:r>
            <a:r>
              <a:rPr lang="es-ES" sz="11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11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diseñado</a:t>
            </a:r>
            <a:r>
              <a:rPr lang="es-ES" sz="11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11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lang="es-ES" sz="11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1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sz="11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Y/480</a:t>
            </a:r>
            <a:r>
              <a:rPr lang="es-ES" sz="11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V</a:t>
            </a:r>
            <a:r>
              <a:rPr lang="es-ES" sz="11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00" dirty="0">
              <a:latin typeface="Microsoft Sans Serif"/>
              <a:cs typeface="Microsoft Sans Serif"/>
            </a:endParaRPr>
          </a:p>
          <a:p>
            <a:pPr marL="318135">
              <a:spcBef>
                <a:spcPts val="120"/>
              </a:spcBef>
              <a:tabLst>
                <a:tab pos="814705" algn="l"/>
              </a:tabLst>
            </a:pPr>
            <a:r>
              <a:rPr sz="110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lang="es-ES" sz="11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lang="es-ES" sz="11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00" dirty="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105081" y="9536430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90612" y="3175000"/>
            <a:ext cx="1489823" cy="757872"/>
          </a:xfrm>
          <a:prstGeom prst="rect">
            <a:avLst/>
          </a:prstGeom>
        </p:spPr>
      </p:pic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7790587" y="4213860"/>
          <a:ext cx="3689349" cy="109908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834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59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70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020303"/>
                      </a:solidFill>
                      <a:prstDash val="solid"/>
                    </a:lnR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10"/>
                        </a:lnSpc>
                        <a:spcBef>
                          <a:spcPts val="325"/>
                        </a:spcBef>
                      </a:pPr>
                      <a:r>
                        <a:rPr sz="70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Protector</a:t>
                      </a:r>
                      <a:r>
                        <a:rPr sz="7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telecomunicaciones</a:t>
                      </a: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-5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TPSTEL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BCBE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0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20955">
                        <a:lnSpc>
                          <a:spcPct val="100000"/>
                        </a:lnSpc>
                      </a:pPr>
                      <a:r>
                        <a:rPr sz="4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Protección</a:t>
                      </a:r>
                      <a:r>
                        <a:rPr sz="4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contra</a:t>
                      </a:r>
                      <a:r>
                        <a:rPr sz="4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sobretensiones</a:t>
                      </a:r>
                      <a:r>
                        <a:rPr sz="4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catastróficas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BCBEC0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sí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7010"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5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Protección</a:t>
                      </a:r>
                      <a:r>
                        <a:rPr sz="5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contra</a:t>
                      </a:r>
                      <a:r>
                        <a:rPr sz="5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la</a:t>
                      </a:r>
                      <a:r>
                        <a:rPr sz="5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sobretensión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66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BCBEC0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sí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7010"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Capacidad</a:t>
                      </a:r>
                      <a:r>
                        <a:rPr sz="5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picos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03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BCBEC0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200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amperios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03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7010">
                <a:tc>
                  <a:txBody>
                    <a:bodyPr/>
                    <a:lstStyle/>
                    <a:p>
                      <a:pPr marL="20955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Deja</a:t>
                      </a:r>
                      <a:r>
                        <a:rPr sz="7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pasar</a:t>
                      </a:r>
                      <a:r>
                        <a:rPr sz="7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7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voltaje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BCBEC0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760"/>
                        </a:lnSpc>
                        <a:spcBef>
                          <a:spcPts val="375"/>
                        </a:spcBef>
                      </a:pPr>
                      <a:r>
                        <a:rPr sz="6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&lt;</a:t>
                      </a:r>
                      <a:r>
                        <a:rPr sz="650" spc="-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260</a:t>
                      </a:r>
                      <a:r>
                        <a:rPr sz="6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voltios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7010"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Tiempo</a:t>
                      </a:r>
                      <a:r>
                        <a:rPr sz="5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respuesta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03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BCBEC0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750" spc="-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 err="1" smtClean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nseg</a:t>
                      </a:r>
                      <a:r>
                        <a:rPr lang="es-ES" sz="750" spc="10" dirty="0" smtClean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7022"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Líneas</a:t>
                      </a:r>
                      <a:r>
                        <a:rPr sz="5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datos</a:t>
                      </a:r>
                      <a:r>
                        <a:rPr sz="5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protegidas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03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BCBEC0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760"/>
                        </a:lnSpc>
                        <a:spcBef>
                          <a:spcPts val="375"/>
                        </a:spcBef>
                      </a:pPr>
                      <a:r>
                        <a:rPr sz="6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Conectores</a:t>
                      </a:r>
                      <a:r>
                        <a:rPr sz="6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RJ45</a:t>
                      </a:r>
                      <a:r>
                        <a:rPr sz="6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3,</a:t>
                      </a:r>
                      <a:r>
                        <a:rPr sz="6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4,</a:t>
                      </a:r>
                      <a:r>
                        <a:rPr sz="6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</a:t>
                      </a:r>
                      <a:r>
                        <a:rPr sz="6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y</a:t>
                      </a:r>
                      <a:r>
                        <a:rPr sz="6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90586" y="6712654"/>
            <a:ext cx="1895348" cy="522599"/>
          </a:xfrm>
          <a:prstGeom prst="rect">
            <a:avLst/>
          </a:prstGeom>
        </p:spPr>
      </p:pic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7790587" y="7452359"/>
          <a:ext cx="3689349" cy="12560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834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59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70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020303"/>
                      </a:solidFill>
                      <a:prstDash val="solid"/>
                    </a:lnR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Protector</a:t>
                      </a:r>
                      <a:r>
                        <a:rPr sz="7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coaxial</a:t>
                      </a:r>
                      <a:r>
                        <a:rPr sz="7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TPSCOAX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BCBE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010">
                <a:tc>
                  <a:txBody>
                    <a:bodyPr/>
                    <a:lstStyle/>
                    <a:p>
                      <a:pPr marL="20955">
                        <a:lnSpc>
                          <a:spcPts val="760"/>
                        </a:lnSpc>
                        <a:spcBef>
                          <a:spcPts val="375"/>
                        </a:spcBef>
                      </a:pPr>
                      <a:r>
                        <a:rPr sz="6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Rango</a:t>
                      </a:r>
                      <a:r>
                        <a:rPr sz="6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frecuencia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BCBEC0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7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MHz</a:t>
                      </a:r>
                      <a:r>
                        <a:rPr sz="7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7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1,45</a:t>
                      </a:r>
                      <a:r>
                        <a:rPr sz="7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GHz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70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20955">
                        <a:lnSpc>
                          <a:spcPct val="100000"/>
                        </a:lnSpc>
                      </a:pPr>
                      <a:r>
                        <a:rPr sz="4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Protección</a:t>
                      </a:r>
                      <a:r>
                        <a:rPr sz="4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contra</a:t>
                      </a:r>
                      <a:r>
                        <a:rPr sz="4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sobretensiones</a:t>
                      </a:r>
                      <a:r>
                        <a:rPr sz="4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catastróficas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BCBEC0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sí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7016"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5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Protección</a:t>
                      </a:r>
                      <a:r>
                        <a:rPr sz="5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contra</a:t>
                      </a:r>
                      <a:r>
                        <a:rPr sz="5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la</a:t>
                      </a:r>
                      <a:r>
                        <a:rPr sz="5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sobretensión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66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BCBEC0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sí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7010"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Capacidad</a:t>
                      </a:r>
                      <a:r>
                        <a:rPr sz="5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picos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03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BCBEC0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200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amperios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03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7003">
                <a:tc>
                  <a:txBody>
                    <a:bodyPr/>
                    <a:lstStyle/>
                    <a:p>
                      <a:pPr marL="20955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Deja</a:t>
                      </a:r>
                      <a:r>
                        <a:rPr sz="7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pasar</a:t>
                      </a:r>
                      <a:r>
                        <a:rPr sz="7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7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voltaje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BCBEC0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760"/>
                        </a:lnSpc>
                        <a:spcBef>
                          <a:spcPts val="375"/>
                        </a:spcBef>
                      </a:pPr>
                      <a:r>
                        <a:rPr sz="6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&lt;</a:t>
                      </a:r>
                      <a:r>
                        <a:rPr sz="650" spc="-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85</a:t>
                      </a:r>
                      <a:r>
                        <a:rPr sz="6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voltios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7016"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Tiempo</a:t>
                      </a:r>
                      <a:r>
                        <a:rPr sz="5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respuesta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03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BCBEC0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750" spc="-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 err="1" smtClean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nseg</a:t>
                      </a:r>
                      <a:r>
                        <a:rPr lang="es-ES" sz="750" spc="10" dirty="0" smtClean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7010"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5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Pérdida</a:t>
                      </a:r>
                      <a:r>
                        <a:rPr sz="50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0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inserción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66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BCBEC0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7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7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3,0</a:t>
                      </a:r>
                      <a:r>
                        <a:rPr sz="7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db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7777891" y="609601"/>
            <a:ext cx="260667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señal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777891" y="1939291"/>
            <a:ext cx="4222115" cy="3077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ofrece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destinados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proporcionar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punto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entrada</a:t>
            </a:r>
            <a:r>
              <a:rPr lang="es-ES"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endParaRPr sz="750" dirty="0">
              <a:latin typeface="Microsoft Sans Serif"/>
              <a:cs typeface="Microsoft Sans Serif"/>
            </a:endParaRPr>
          </a:p>
          <a:p>
            <a:pPr marL="12700">
              <a:spcBef>
                <a:spcPts val="540"/>
              </a:spcBef>
            </a:pP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punto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señal</a:t>
            </a:r>
            <a:r>
              <a:rPr lang="es-ES" sz="7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50" dirty="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82061" y="2437130"/>
            <a:ext cx="1886585" cy="38354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4299"/>
              </a:lnSpc>
              <a:spcBef>
                <a:spcPts val="40"/>
              </a:spcBef>
            </a:pPr>
            <a:r>
              <a:rPr sz="1150" b="1" spc="-15" dirty="0" err="1" smtClean="0">
                <a:solidFill>
                  <a:srgbClr val="171514"/>
                </a:solidFill>
                <a:latin typeface="Tahoma"/>
                <a:cs typeface="Tahoma"/>
              </a:rPr>
              <a:t>TPSTELTelecomunicación</a:t>
            </a:r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b="1" dirty="0" smtClean="0">
                <a:solidFill>
                  <a:srgbClr val="171514"/>
                </a:solidFill>
                <a:latin typeface="Tahoma"/>
                <a:cs typeface="Tahoma"/>
              </a:rPr>
              <a:t>Protector</a:t>
            </a:r>
            <a:endParaRPr sz="1150" dirty="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777816" y="2425700"/>
            <a:ext cx="5015865" cy="57404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>
              <a:spcBef>
                <a:spcPts val="340"/>
              </a:spcBef>
            </a:pPr>
            <a:r>
              <a:rPr sz="10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10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b="1" spc="-10" dirty="0" err="1" smtClean="0">
                <a:solidFill>
                  <a:srgbClr val="171514"/>
                </a:solidFill>
                <a:latin typeface="Tahoma"/>
                <a:cs typeface="Tahoma"/>
              </a:rPr>
              <a:t>TPSTELProtector</a:t>
            </a:r>
            <a:r>
              <a:rPr sz="1000" b="1" spc="-15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1000" b="1" spc="-1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00" b="1" spc="-5" dirty="0">
                <a:solidFill>
                  <a:srgbClr val="171514"/>
                </a:solidFill>
                <a:latin typeface="Tahoma"/>
                <a:cs typeface="Tahoma"/>
              </a:rPr>
              <a:t>Telecomunicaciones</a:t>
            </a:r>
            <a:endParaRPr sz="1000" dirty="0">
              <a:latin typeface="Tahoma"/>
              <a:cs typeface="Tahoma"/>
            </a:endParaRPr>
          </a:p>
          <a:p>
            <a:pPr marL="12700" marR="5080">
              <a:lnSpc>
                <a:spcPct val="120000"/>
              </a:lnSpc>
            </a:pP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listado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UL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rayos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equipos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conectado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líneas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teléfono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RJ45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módem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fax,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DSL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820815" y="3315234"/>
            <a:ext cx="127635" cy="512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50" b="1" spc="-10" dirty="0">
                <a:solidFill>
                  <a:srgbClr val="261F1E"/>
                </a:solidFill>
                <a:latin typeface="Tahoma"/>
                <a:cs typeface="Tahoma"/>
              </a:rPr>
              <a:t>FUERA</a:t>
            </a:r>
            <a:endParaRPr sz="25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081431" y="3356137"/>
            <a:ext cx="426084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-25" dirty="0">
                <a:solidFill>
                  <a:srgbClr val="261F1E"/>
                </a:solidFill>
                <a:latin typeface="Microsoft Sans Serif"/>
                <a:cs typeface="Microsoft Sans Serif"/>
              </a:rPr>
              <a:t>TELÉFONO</a:t>
            </a:r>
            <a:r>
              <a:rPr sz="45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450" spc="-40" dirty="0">
                <a:solidFill>
                  <a:srgbClr val="261F1E"/>
                </a:solidFill>
                <a:latin typeface="Microsoft Sans Serif"/>
                <a:cs typeface="Microsoft Sans Serif"/>
              </a:rPr>
              <a:t>TPS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945534" y="3321845"/>
            <a:ext cx="104139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b="1" spc="-5" dirty="0">
                <a:solidFill>
                  <a:srgbClr val="261F1E"/>
                </a:solidFill>
                <a:latin typeface="Tahoma"/>
                <a:cs typeface="Tahoma"/>
              </a:rPr>
              <a:t>EN</a:t>
            </a:r>
            <a:endParaRPr sz="45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805313" y="5372996"/>
            <a:ext cx="222567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Consulte</a:t>
            </a:r>
            <a:r>
              <a:rPr sz="5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la</a:t>
            </a:r>
            <a:r>
              <a:rPr sz="5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garantía</a:t>
            </a:r>
            <a:r>
              <a:rPr sz="5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del</a:t>
            </a:r>
            <a:r>
              <a:rPr sz="5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producto</a:t>
            </a:r>
            <a:r>
              <a:rPr sz="5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para</a:t>
            </a:r>
            <a:r>
              <a:rPr sz="5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conocer</a:t>
            </a:r>
            <a:r>
              <a:rPr sz="5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los</a:t>
            </a:r>
            <a:r>
              <a:rPr sz="5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detalles</a:t>
            </a:r>
            <a:r>
              <a:rPr sz="5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la</a:t>
            </a:r>
            <a:r>
              <a:rPr sz="5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 err="1" smtClean="0">
                <a:solidFill>
                  <a:srgbClr val="0B0806"/>
                </a:solidFill>
                <a:latin typeface="Microsoft Sans Serif"/>
                <a:cs typeface="Microsoft Sans Serif"/>
              </a:rPr>
              <a:t>garantía</a:t>
            </a:r>
            <a:r>
              <a:rPr lang="es-ES" sz="500" spc="15" dirty="0" smtClean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endParaRPr sz="500" dirty="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582061" y="5795009"/>
            <a:ext cx="201358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dirty="0">
                <a:solidFill>
                  <a:srgbClr val="171514"/>
                </a:solidFill>
                <a:latin typeface="Tahoma"/>
                <a:cs typeface="Tahoma"/>
              </a:rPr>
              <a:t>Protector</a:t>
            </a:r>
            <a:r>
              <a:rPr sz="1150" b="1" spc="-6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150" b="1" spc="-5" dirty="0">
                <a:solidFill>
                  <a:srgbClr val="171514"/>
                </a:solidFill>
                <a:latin typeface="Tahoma"/>
                <a:cs typeface="Tahoma"/>
              </a:rPr>
              <a:t>coaxial</a:t>
            </a:r>
            <a:r>
              <a:rPr sz="1150" b="1" spc="-6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150" b="1" spc="-25" dirty="0" smtClean="0">
                <a:solidFill>
                  <a:srgbClr val="171514"/>
                </a:solidFill>
                <a:latin typeface="Tahoma"/>
                <a:cs typeface="Tahoma"/>
              </a:rPr>
              <a:t>TPSCOAX</a:t>
            </a:r>
            <a:r>
              <a:rPr lang="es-ES" sz="1150" spc="-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777814" y="5783579"/>
            <a:ext cx="433578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0000"/>
              </a:lnSpc>
              <a:spcBef>
                <a:spcPts val="100"/>
              </a:spcBef>
            </a:pPr>
            <a:r>
              <a:rPr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b="1" spc="5" dirty="0" smtClean="0">
                <a:solidFill>
                  <a:srgbClr val="171514"/>
                </a:solidFill>
                <a:latin typeface="Tahoma"/>
                <a:cs typeface="Tahoma"/>
              </a:rPr>
              <a:t>Protector </a:t>
            </a:r>
            <a:r>
              <a:rPr sz="1000" b="1" spc="-5" dirty="0">
                <a:solidFill>
                  <a:srgbClr val="171514"/>
                </a:solidFill>
                <a:latin typeface="Tahoma"/>
                <a:cs typeface="Tahoma"/>
              </a:rPr>
              <a:t>coaxial </a:t>
            </a:r>
            <a:r>
              <a:rPr sz="1000" b="1" spc="10" dirty="0" smtClean="0">
                <a:solidFill>
                  <a:srgbClr val="171514"/>
                </a:solidFill>
                <a:latin typeface="Tahoma"/>
                <a:cs typeface="Tahoma"/>
              </a:rPr>
              <a:t>TPSCOAX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listado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UL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rayos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equipos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conectados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TV</a:t>
            </a:r>
            <a:r>
              <a:rPr lang="es-ES"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cable</a:t>
            </a:r>
            <a:r>
              <a:rPr lang="es-ES"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coaxial</a:t>
            </a:r>
            <a:r>
              <a:rPr lang="es-ES"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Esto</a:t>
            </a:r>
            <a:r>
              <a:rPr lang="es-ES"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incluye</a:t>
            </a:r>
            <a:r>
              <a:rPr lang="es-ES"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cables</a:t>
            </a:r>
            <a:r>
              <a:rPr lang="es-ES"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asociados</a:t>
            </a:r>
            <a:r>
              <a:rPr lang="es-ES"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TV</a:t>
            </a:r>
            <a:r>
              <a:rPr lang="es-ES"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cable</a:t>
            </a:r>
            <a:r>
              <a:rPr lang="es-ES"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así</a:t>
            </a:r>
            <a:r>
              <a:rPr lang="es-ES" sz="10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cables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conectados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directamente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antena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006732" y="6945701"/>
            <a:ext cx="353695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b="1" spc="-20" dirty="0">
                <a:solidFill>
                  <a:srgbClr val="261F1E"/>
                </a:solidFill>
                <a:latin typeface="Tahoma"/>
                <a:cs typeface="Tahoma"/>
              </a:rPr>
              <a:t>TPS</a:t>
            </a:r>
            <a:r>
              <a:rPr sz="400" b="1" spc="-15" dirty="0">
                <a:solidFill>
                  <a:srgbClr val="261F1E"/>
                </a:solidFill>
                <a:latin typeface="Tahoma"/>
                <a:cs typeface="Tahoma"/>
              </a:rPr>
              <a:t> </a:t>
            </a:r>
            <a:r>
              <a:rPr sz="400" b="1" spc="-10" dirty="0">
                <a:solidFill>
                  <a:srgbClr val="261F1E"/>
                </a:solidFill>
                <a:latin typeface="Tahoma"/>
                <a:cs typeface="Tahoma"/>
              </a:rPr>
              <a:t>COAXIAL</a:t>
            </a:r>
            <a:endParaRPr sz="4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805313" y="8768532"/>
            <a:ext cx="222567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Consulte</a:t>
            </a:r>
            <a:r>
              <a:rPr sz="5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la</a:t>
            </a:r>
            <a:r>
              <a:rPr sz="5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garantía</a:t>
            </a:r>
            <a:r>
              <a:rPr sz="5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del</a:t>
            </a:r>
            <a:r>
              <a:rPr sz="5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producto</a:t>
            </a:r>
            <a:r>
              <a:rPr sz="5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para</a:t>
            </a:r>
            <a:r>
              <a:rPr sz="5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conocer</a:t>
            </a:r>
            <a:r>
              <a:rPr sz="5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los</a:t>
            </a:r>
            <a:r>
              <a:rPr sz="5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detalles</a:t>
            </a:r>
            <a:r>
              <a:rPr sz="5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la</a:t>
            </a:r>
            <a:r>
              <a:rPr sz="5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 err="1" smtClean="0">
                <a:solidFill>
                  <a:srgbClr val="0B0806"/>
                </a:solidFill>
                <a:latin typeface="Microsoft Sans Serif"/>
                <a:cs typeface="Microsoft Sans Serif"/>
              </a:rPr>
              <a:t>garantía</a:t>
            </a:r>
            <a:r>
              <a:rPr lang="es-ES" sz="500" spc="15" dirty="0" smtClean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endParaRPr sz="500" dirty="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581651" y="9536430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32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932562" y="6895929"/>
            <a:ext cx="76944" cy="123189"/>
          </a:xfrm>
          <a:prstGeom prst="rect">
            <a:avLst/>
          </a:prstGeom>
        </p:spPr>
        <p:txBody>
          <a:bodyPr vert="vert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250" dirty="0">
                <a:solidFill>
                  <a:srgbClr val="261F1E"/>
                </a:solidFill>
                <a:latin typeface="Microsoft Sans Serif"/>
                <a:cs typeface="Microsoft Sans Serif"/>
              </a:rPr>
              <a:t>FUERA</a:t>
            </a:r>
            <a:endParaRPr sz="2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0838" y="3644937"/>
            <a:ext cx="2767965" cy="2049780"/>
            <a:chOff x="2916237" y="3644937"/>
            <a:chExt cx="2767965" cy="20497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19247" y="3706139"/>
              <a:ext cx="2694025" cy="198842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060877" y="4536135"/>
              <a:ext cx="1975485" cy="1156335"/>
            </a:xfrm>
            <a:custGeom>
              <a:avLst/>
              <a:gdLst/>
              <a:ahLst/>
              <a:cxnLst/>
              <a:rect l="l" t="t" r="r" b="b"/>
              <a:pathLst>
                <a:path w="1975485" h="1156335">
                  <a:moveTo>
                    <a:pt x="0" y="838695"/>
                  </a:moveTo>
                  <a:lnTo>
                    <a:pt x="29346" y="887640"/>
                  </a:lnTo>
                  <a:lnTo>
                    <a:pt x="60041" y="935253"/>
                  </a:lnTo>
                  <a:lnTo>
                    <a:pt x="91892" y="980763"/>
                  </a:lnTo>
                  <a:lnTo>
                    <a:pt x="124706" y="1023400"/>
                  </a:lnTo>
                  <a:lnTo>
                    <a:pt x="158290" y="1062393"/>
                  </a:lnTo>
                  <a:lnTo>
                    <a:pt x="192454" y="1096970"/>
                  </a:lnTo>
                  <a:lnTo>
                    <a:pt x="227003" y="1126361"/>
                  </a:lnTo>
                  <a:lnTo>
                    <a:pt x="261747" y="1149794"/>
                  </a:lnTo>
                  <a:lnTo>
                    <a:pt x="278010" y="1156144"/>
                  </a:lnTo>
                  <a:lnTo>
                    <a:pt x="287612" y="1155680"/>
                  </a:lnTo>
                  <a:lnTo>
                    <a:pt x="1932774" y="49352"/>
                  </a:lnTo>
                  <a:lnTo>
                    <a:pt x="1961667" y="23833"/>
                  </a:lnTo>
                  <a:lnTo>
                    <a:pt x="1970322" y="11181"/>
                  </a:lnTo>
                  <a:lnTo>
                    <a:pt x="1975396" y="0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16237" y="3644937"/>
              <a:ext cx="2767520" cy="2025713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7970862" y="6855463"/>
            <a:ext cx="3796665" cy="2346325"/>
            <a:chOff x="2916261" y="6855462"/>
            <a:chExt cx="3796665" cy="2346325"/>
          </a:xfrm>
        </p:grpSpPr>
        <p:sp>
          <p:nvSpPr>
            <p:cNvPr id="7" name="object 7"/>
            <p:cNvSpPr/>
            <p:nvPr/>
          </p:nvSpPr>
          <p:spPr>
            <a:xfrm>
              <a:off x="2916261" y="6855462"/>
              <a:ext cx="3796665" cy="2090420"/>
            </a:xfrm>
            <a:custGeom>
              <a:avLst/>
              <a:gdLst/>
              <a:ahLst/>
              <a:cxnLst/>
              <a:rect l="l" t="t" r="r" b="b"/>
              <a:pathLst>
                <a:path w="3796665" h="2090420">
                  <a:moveTo>
                    <a:pt x="1678355" y="0"/>
                  </a:moveTo>
                  <a:lnTo>
                    <a:pt x="1621477" y="807"/>
                  </a:lnTo>
                  <a:lnTo>
                    <a:pt x="1564657" y="3141"/>
                  </a:lnTo>
                  <a:lnTo>
                    <a:pt x="1508358" y="6801"/>
                  </a:lnTo>
                  <a:lnTo>
                    <a:pt x="1453043" y="11586"/>
                  </a:lnTo>
                  <a:lnTo>
                    <a:pt x="1399177" y="17296"/>
                  </a:lnTo>
                  <a:lnTo>
                    <a:pt x="1347222" y="23730"/>
                  </a:lnTo>
                  <a:lnTo>
                    <a:pt x="1297643" y="30688"/>
                  </a:lnTo>
                  <a:lnTo>
                    <a:pt x="1250903" y="37969"/>
                  </a:lnTo>
                  <a:lnTo>
                    <a:pt x="1207465" y="45373"/>
                  </a:lnTo>
                  <a:lnTo>
                    <a:pt x="1167793" y="52700"/>
                  </a:lnTo>
                  <a:lnTo>
                    <a:pt x="1101601" y="66318"/>
                  </a:lnTo>
                  <a:lnTo>
                    <a:pt x="1076008" y="72209"/>
                  </a:lnTo>
                  <a:lnTo>
                    <a:pt x="1043805" y="78709"/>
                  </a:lnTo>
                  <a:lnTo>
                    <a:pt x="1004976" y="84485"/>
                  </a:lnTo>
                  <a:lnTo>
                    <a:pt x="960467" y="89529"/>
                  </a:lnTo>
                  <a:lnTo>
                    <a:pt x="911226" y="93833"/>
                  </a:lnTo>
                  <a:lnTo>
                    <a:pt x="858198" y="97386"/>
                  </a:lnTo>
                  <a:lnTo>
                    <a:pt x="802331" y="100180"/>
                  </a:lnTo>
                  <a:lnTo>
                    <a:pt x="744571" y="102206"/>
                  </a:lnTo>
                  <a:lnTo>
                    <a:pt x="685864" y="103456"/>
                  </a:lnTo>
                  <a:lnTo>
                    <a:pt x="627158" y="103919"/>
                  </a:lnTo>
                  <a:lnTo>
                    <a:pt x="569397" y="103588"/>
                  </a:lnTo>
                  <a:lnTo>
                    <a:pt x="513530" y="102452"/>
                  </a:lnTo>
                  <a:lnTo>
                    <a:pt x="460503" y="100504"/>
                  </a:lnTo>
                  <a:lnTo>
                    <a:pt x="411262" y="97733"/>
                  </a:lnTo>
                  <a:lnTo>
                    <a:pt x="366753" y="94132"/>
                  </a:lnTo>
                  <a:lnTo>
                    <a:pt x="327924" y="89691"/>
                  </a:lnTo>
                  <a:lnTo>
                    <a:pt x="295720" y="84401"/>
                  </a:lnTo>
                  <a:lnTo>
                    <a:pt x="257611" y="80260"/>
                  </a:lnTo>
                  <a:lnTo>
                    <a:pt x="183432" y="92057"/>
                  </a:lnTo>
                  <a:lnTo>
                    <a:pt x="116622" y="128851"/>
                  </a:lnTo>
                  <a:lnTo>
                    <a:pt x="87725" y="155956"/>
                  </a:lnTo>
                  <a:lnTo>
                    <a:pt x="62763" y="188512"/>
                  </a:lnTo>
                  <a:lnTo>
                    <a:pt x="42435" y="226253"/>
                  </a:lnTo>
                  <a:lnTo>
                    <a:pt x="27439" y="268913"/>
                  </a:lnTo>
                  <a:lnTo>
                    <a:pt x="18471" y="316226"/>
                  </a:lnTo>
                  <a:lnTo>
                    <a:pt x="16230" y="367925"/>
                  </a:lnTo>
                  <a:lnTo>
                    <a:pt x="21413" y="423745"/>
                  </a:lnTo>
                  <a:lnTo>
                    <a:pt x="27766" y="470543"/>
                  </a:lnTo>
                  <a:lnTo>
                    <a:pt x="32266" y="518221"/>
                  </a:lnTo>
                  <a:lnTo>
                    <a:pt x="35011" y="566681"/>
                  </a:lnTo>
                  <a:lnTo>
                    <a:pt x="36099" y="615824"/>
                  </a:lnTo>
                  <a:lnTo>
                    <a:pt x="35628" y="665553"/>
                  </a:lnTo>
                  <a:lnTo>
                    <a:pt x="33693" y="715770"/>
                  </a:lnTo>
                  <a:lnTo>
                    <a:pt x="30395" y="766376"/>
                  </a:lnTo>
                  <a:lnTo>
                    <a:pt x="25829" y="817274"/>
                  </a:lnTo>
                  <a:lnTo>
                    <a:pt x="20093" y="868366"/>
                  </a:lnTo>
                  <a:lnTo>
                    <a:pt x="13285" y="919553"/>
                  </a:lnTo>
                  <a:lnTo>
                    <a:pt x="5459" y="986491"/>
                  </a:lnTo>
                  <a:lnTo>
                    <a:pt x="1136" y="1051521"/>
                  </a:lnTo>
                  <a:lnTo>
                    <a:pt x="0" y="1114236"/>
                  </a:lnTo>
                  <a:lnTo>
                    <a:pt x="1734" y="1174234"/>
                  </a:lnTo>
                  <a:lnTo>
                    <a:pt x="6022" y="1231107"/>
                  </a:lnTo>
                  <a:lnTo>
                    <a:pt x="12547" y="1284453"/>
                  </a:lnTo>
                  <a:lnTo>
                    <a:pt x="20993" y="1333865"/>
                  </a:lnTo>
                  <a:lnTo>
                    <a:pt x="31043" y="1378938"/>
                  </a:lnTo>
                  <a:lnTo>
                    <a:pt x="42380" y="1419269"/>
                  </a:lnTo>
                  <a:lnTo>
                    <a:pt x="67650" y="1484082"/>
                  </a:lnTo>
                  <a:lnTo>
                    <a:pt x="80951" y="1507754"/>
                  </a:lnTo>
                  <a:lnTo>
                    <a:pt x="1624166" y="1123248"/>
                  </a:lnTo>
                  <a:lnTo>
                    <a:pt x="3711512" y="2089985"/>
                  </a:lnTo>
                  <a:lnTo>
                    <a:pt x="3732367" y="2051748"/>
                  </a:lnTo>
                  <a:lnTo>
                    <a:pt x="3746753" y="2006565"/>
                  </a:lnTo>
                  <a:lnTo>
                    <a:pt x="3755545" y="1956316"/>
                  </a:lnTo>
                  <a:lnTo>
                    <a:pt x="3759617" y="1902879"/>
                  </a:lnTo>
                  <a:lnTo>
                    <a:pt x="3759842" y="1848136"/>
                  </a:lnTo>
                  <a:lnTo>
                    <a:pt x="3757096" y="1793964"/>
                  </a:lnTo>
                  <a:lnTo>
                    <a:pt x="3752252" y="1742245"/>
                  </a:lnTo>
                  <a:lnTo>
                    <a:pt x="3746185" y="1694857"/>
                  </a:lnTo>
                  <a:lnTo>
                    <a:pt x="3739769" y="1653680"/>
                  </a:lnTo>
                  <a:lnTo>
                    <a:pt x="3733877" y="1620593"/>
                  </a:lnTo>
                  <a:lnTo>
                    <a:pt x="3727705" y="1579496"/>
                  </a:lnTo>
                  <a:lnTo>
                    <a:pt x="3724126" y="1536770"/>
                  </a:lnTo>
                  <a:lnTo>
                    <a:pt x="3722867" y="1492561"/>
                  </a:lnTo>
                  <a:lnTo>
                    <a:pt x="3723655" y="1447014"/>
                  </a:lnTo>
                  <a:lnTo>
                    <a:pt x="3726214" y="1400275"/>
                  </a:lnTo>
                  <a:lnTo>
                    <a:pt x="3730272" y="1352492"/>
                  </a:lnTo>
                  <a:lnTo>
                    <a:pt x="3735554" y="1303808"/>
                  </a:lnTo>
                  <a:lnTo>
                    <a:pt x="3741787" y="1254371"/>
                  </a:lnTo>
                  <a:lnTo>
                    <a:pt x="3748696" y="1204325"/>
                  </a:lnTo>
                  <a:lnTo>
                    <a:pt x="3770744" y="1052002"/>
                  </a:lnTo>
                  <a:lnTo>
                    <a:pt x="3777621" y="1000984"/>
                  </a:lnTo>
                  <a:lnTo>
                    <a:pt x="3783805" y="950089"/>
                  </a:lnTo>
                  <a:lnTo>
                    <a:pt x="3789022" y="899461"/>
                  </a:lnTo>
                  <a:lnTo>
                    <a:pt x="3792998" y="849246"/>
                  </a:lnTo>
                  <a:lnTo>
                    <a:pt x="3795460" y="799591"/>
                  </a:lnTo>
                  <a:lnTo>
                    <a:pt x="3796134" y="750641"/>
                  </a:lnTo>
                  <a:lnTo>
                    <a:pt x="3794745" y="702543"/>
                  </a:lnTo>
                  <a:lnTo>
                    <a:pt x="3791021" y="655442"/>
                  </a:lnTo>
                  <a:lnTo>
                    <a:pt x="3784686" y="609484"/>
                  </a:lnTo>
                  <a:lnTo>
                    <a:pt x="3775467" y="564815"/>
                  </a:lnTo>
                  <a:lnTo>
                    <a:pt x="3763090" y="521581"/>
                  </a:lnTo>
                  <a:lnTo>
                    <a:pt x="3747282" y="479927"/>
                  </a:lnTo>
                  <a:lnTo>
                    <a:pt x="3727768" y="440001"/>
                  </a:lnTo>
                  <a:lnTo>
                    <a:pt x="3680020" y="384614"/>
                  </a:lnTo>
                  <a:lnTo>
                    <a:pt x="3647626" y="362850"/>
                  </a:lnTo>
                  <a:lnTo>
                    <a:pt x="3610372" y="344622"/>
                  </a:lnTo>
                  <a:lnTo>
                    <a:pt x="3568874" y="329617"/>
                  </a:lnTo>
                  <a:lnTo>
                    <a:pt x="3523747" y="317523"/>
                  </a:lnTo>
                  <a:lnTo>
                    <a:pt x="3475606" y="308027"/>
                  </a:lnTo>
                  <a:lnTo>
                    <a:pt x="3425066" y="300816"/>
                  </a:lnTo>
                  <a:lnTo>
                    <a:pt x="3372743" y="295577"/>
                  </a:lnTo>
                  <a:lnTo>
                    <a:pt x="3319252" y="291997"/>
                  </a:lnTo>
                  <a:lnTo>
                    <a:pt x="3265207" y="289764"/>
                  </a:lnTo>
                  <a:lnTo>
                    <a:pt x="3211226" y="288565"/>
                  </a:lnTo>
                  <a:lnTo>
                    <a:pt x="3157921" y="288088"/>
                  </a:lnTo>
                  <a:lnTo>
                    <a:pt x="3008226" y="287853"/>
                  </a:lnTo>
                  <a:lnTo>
                    <a:pt x="2963784" y="287133"/>
                  </a:lnTo>
                  <a:lnTo>
                    <a:pt x="2923096" y="285569"/>
                  </a:lnTo>
                  <a:lnTo>
                    <a:pt x="2872906" y="282048"/>
                  </a:lnTo>
                  <a:lnTo>
                    <a:pt x="2822609" y="276960"/>
                  </a:lnTo>
                  <a:lnTo>
                    <a:pt x="2772249" y="270391"/>
                  </a:lnTo>
                  <a:lnTo>
                    <a:pt x="2721870" y="262429"/>
                  </a:lnTo>
                  <a:lnTo>
                    <a:pt x="2671516" y="253163"/>
                  </a:lnTo>
                  <a:lnTo>
                    <a:pt x="2621232" y="242680"/>
                  </a:lnTo>
                  <a:lnTo>
                    <a:pt x="2571060" y="231067"/>
                  </a:lnTo>
                  <a:lnTo>
                    <a:pt x="2521045" y="218414"/>
                  </a:lnTo>
                  <a:lnTo>
                    <a:pt x="2471230" y="204807"/>
                  </a:lnTo>
                  <a:lnTo>
                    <a:pt x="2421661" y="190334"/>
                  </a:lnTo>
                  <a:lnTo>
                    <a:pt x="2372379" y="175083"/>
                  </a:lnTo>
                  <a:lnTo>
                    <a:pt x="2323431" y="159142"/>
                  </a:lnTo>
                  <a:lnTo>
                    <a:pt x="2274858" y="142599"/>
                  </a:lnTo>
                  <a:lnTo>
                    <a:pt x="2226706" y="125541"/>
                  </a:lnTo>
                  <a:lnTo>
                    <a:pt x="2179018" y="108057"/>
                  </a:lnTo>
                  <a:lnTo>
                    <a:pt x="2131837" y="90233"/>
                  </a:lnTo>
                  <a:lnTo>
                    <a:pt x="2085209" y="72159"/>
                  </a:lnTo>
                  <a:lnTo>
                    <a:pt x="2039176" y="53921"/>
                  </a:lnTo>
                  <a:lnTo>
                    <a:pt x="1994874" y="38432"/>
                  </a:lnTo>
                  <a:lnTo>
                    <a:pt x="1947385" y="25872"/>
                  </a:lnTo>
                  <a:lnTo>
                    <a:pt x="1897172" y="16041"/>
                  </a:lnTo>
                  <a:lnTo>
                    <a:pt x="1844699" y="8739"/>
                  </a:lnTo>
                  <a:lnTo>
                    <a:pt x="1790430" y="3765"/>
                  </a:lnTo>
                  <a:lnTo>
                    <a:pt x="1734827" y="919"/>
                  </a:lnTo>
                  <a:lnTo>
                    <a:pt x="1678355" y="0"/>
                  </a:lnTo>
                  <a:close/>
                </a:path>
              </a:pathLst>
            </a:custGeom>
            <a:solidFill>
              <a:srgbClr val="D4D5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528475" y="7433627"/>
              <a:ext cx="756285" cy="1353820"/>
            </a:xfrm>
            <a:custGeom>
              <a:avLst/>
              <a:gdLst/>
              <a:ahLst/>
              <a:cxnLst/>
              <a:rect l="l" t="t" r="r" b="b"/>
              <a:pathLst>
                <a:path w="756285" h="1353820">
                  <a:moveTo>
                    <a:pt x="140208" y="0"/>
                  </a:moveTo>
                  <a:lnTo>
                    <a:pt x="0" y="158508"/>
                  </a:lnTo>
                  <a:lnTo>
                    <a:pt x="24371" y="536460"/>
                  </a:lnTo>
                  <a:lnTo>
                    <a:pt x="505955" y="1237500"/>
                  </a:lnTo>
                  <a:lnTo>
                    <a:pt x="755904" y="1353337"/>
                  </a:lnTo>
                  <a:lnTo>
                    <a:pt x="755904" y="1018057"/>
                  </a:lnTo>
                  <a:lnTo>
                    <a:pt x="613638" y="883932"/>
                  </a:lnTo>
                  <a:lnTo>
                    <a:pt x="613638" y="129578"/>
                  </a:lnTo>
                  <a:lnTo>
                    <a:pt x="140208" y="0"/>
                  </a:lnTo>
                  <a:close/>
                </a:path>
              </a:pathLst>
            </a:custGeom>
            <a:solidFill>
              <a:srgbClr val="A2A4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174638" y="8738184"/>
              <a:ext cx="109855" cy="262255"/>
            </a:xfrm>
            <a:custGeom>
              <a:avLst/>
              <a:gdLst/>
              <a:ahLst/>
              <a:cxnLst/>
              <a:rect l="l" t="t" r="r" b="b"/>
              <a:pathLst>
                <a:path w="109854" h="262254">
                  <a:moveTo>
                    <a:pt x="0" y="0"/>
                  </a:moveTo>
                  <a:lnTo>
                    <a:pt x="36575" y="262140"/>
                  </a:lnTo>
                  <a:lnTo>
                    <a:pt x="109740" y="487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758285" y="7143039"/>
              <a:ext cx="379730" cy="624205"/>
            </a:xfrm>
            <a:custGeom>
              <a:avLst/>
              <a:gdLst/>
              <a:ahLst/>
              <a:cxnLst/>
              <a:rect l="l" t="t" r="r" b="b"/>
              <a:pathLst>
                <a:path w="379729" h="624204">
                  <a:moveTo>
                    <a:pt x="379209" y="0"/>
                  </a:moveTo>
                  <a:lnTo>
                    <a:pt x="0" y="43002"/>
                  </a:lnTo>
                  <a:lnTo>
                    <a:pt x="0" y="624116"/>
                  </a:lnTo>
                  <a:lnTo>
                    <a:pt x="379209" y="551268"/>
                  </a:lnTo>
                  <a:lnTo>
                    <a:pt x="379209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758285" y="7143039"/>
              <a:ext cx="379730" cy="624205"/>
            </a:xfrm>
            <a:custGeom>
              <a:avLst/>
              <a:gdLst/>
              <a:ahLst/>
              <a:cxnLst/>
              <a:rect l="l" t="t" r="r" b="b"/>
              <a:pathLst>
                <a:path w="379729" h="624204">
                  <a:moveTo>
                    <a:pt x="0" y="624116"/>
                  </a:moveTo>
                  <a:lnTo>
                    <a:pt x="0" y="43002"/>
                  </a:lnTo>
                  <a:lnTo>
                    <a:pt x="379209" y="0"/>
                  </a:lnTo>
                  <a:lnTo>
                    <a:pt x="379209" y="551268"/>
                  </a:lnTo>
                  <a:lnTo>
                    <a:pt x="0" y="62411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781107" y="7170242"/>
              <a:ext cx="336550" cy="566420"/>
            </a:xfrm>
            <a:custGeom>
              <a:avLst/>
              <a:gdLst/>
              <a:ahLst/>
              <a:cxnLst/>
              <a:rect l="l" t="t" r="r" b="b"/>
              <a:pathLst>
                <a:path w="336550" h="566420">
                  <a:moveTo>
                    <a:pt x="336194" y="0"/>
                  </a:moveTo>
                  <a:lnTo>
                    <a:pt x="327107" y="1342"/>
                  </a:lnTo>
                  <a:lnTo>
                    <a:pt x="23922" y="36209"/>
                  </a:lnTo>
                  <a:lnTo>
                    <a:pt x="9408" y="38018"/>
                  </a:lnTo>
                  <a:lnTo>
                    <a:pt x="0" y="39496"/>
                  </a:lnTo>
                  <a:lnTo>
                    <a:pt x="0" y="566204"/>
                  </a:lnTo>
                  <a:lnTo>
                    <a:pt x="252044" y="518660"/>
                  </a:lnTo>
                  <a:lnTo>
                    <a:pt x="275640" y="514413"/>
                  </a:lnTo>
                  <a:lnTo>
                    <a:pt x="313489" y="506730"/>
                  </a:lnTo>
                  <a:lnTo>
                    <a:pt x="327107" y="504290"/>
                  </a:lnTo>
                  <a:lnTo>
                    <a:pt x="336194" y="503008"/>
                  </a:lnTo>
                  <a:lnTo>
                    <a:pt x="336194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781107" y="7170242"/>
              <a:ext cx="336550" cy="566420"/>
            </a:xfrm>
            <a:custGeom>
              <a:avLst/>
              <a:gdLst/>
              <a:ahLst/>
              <a:cxnLst/>
              <a:rect l="l" t="t" r="r" b="b"/>
              <a:pathLst>
                <a:path w="336550" h="566420">
                  <a:moveTo>
                    <a:pt x="0" y="39496"/>
                  </a:moveTo>
                  <a:lnTo>
                    <a:pt x="0" y="134302"/>
                  </a:lnTo>
                  <a:lnTo>
                    <a:pt x="0" y="302856"/>
                  </a:lnTo>
                  <a:lnTo>
                    <a:pt x="0" y="471398"/>
                  </a:lnTo>
                  <a:lnTo>
                    <a:pt x="0" y="566204"/>
                  </a:lnTo>
                  <a:lnTo>
                    <a:pt x="9408" y="564402"/>
                  </a:lnTo>
                  <a:lnTo>
                    <a:pt x="23922" y="561698"/>
                  </a:lnTo>
                  <a:lnTo>
                    <a:pt x="42714" y="558170"/>
                  </a:lnTo>
                  <a:lnTo>
                    <a:pt x="64960" y="553897"/>
                  </a:lnTo>
                  <a:lnTo>
                    <a:pt x="89340" y="549149"/>
                  </a:lnTo>
                  <a:lnTo>
                    <a:pt x="115866" y="544144"/>
                  </a:lnTo>
                  <a:lnTo>
                    <a:pt x="143714" y="538967"/>
                  </a:lnTo>
                  <a:lnTo>
                    <a:pt x="172059" y="533704"/>
                  </a:lnTo>
                  <a:lnTo>
                    <a:pt x="199599" y="528472"/>
                  </a:lnTo>
                  <a:lnTo>
                    <a:pt x="226479" y="523401"/>
                  </a:lnTo>
                  <a:lnTo>
                    <a:pt x="252044" y="518660"/>
                  </a:lnTo>
                  <a:lnTo>
                    <a:pt x="275640" y="514413"/>
                  </a:lnTo>
                  <a:lnTo>
                    <a:pt x="296085" y="510159"/>
                  </a:lnTo>
                  <a:lnTo>
                    <a:pt x="313489" y="506730"/>
                  </a:lnTo>
                  <a:lnTo>
                    <a:pt x="327107" y="504290"/>
                  </a:lnTo>
                  <a:lnTo>
                    <a:pt x="336194" y="503008"/>
                  </a:lnTo>
                  <a:lnTo>
                    <a:pt x="336194" y="411695"/>
                  </a:lnTo>
                  <a:lnTo>
                    <a:pt x="336194" y="251066"/>
                  </a:lnTo>
                  <a:lnTo>
                    <a:pt x="336194" y="91300"/>
                  </a:lnTo>
                  <a:lnTo>
                    <a:pt x="336194" y="0"/>
                  </a:lnTo>
                  <a:lnTo>
                    <a:pt x="327107" y="1342"/>
                  </a:lnTo>
                  <a:lnTo>
                    <a:pt x="313489" y="2849"/>
                  </a:lnTo>
                  <a:lnTo>
                    <a:pt x="296085" y="4688"/>
                  </a:lnTo>
                  <a:lnTo>
                    <a:pt x="275640" y="7023"/>
                  </a:lnTo>
                  <a:lnTo>
                    <a:pt x="252044" y="9804"/>
                  </a:lnTo>
                  <a:lnTo>
                    <a:pt x="226479" y="12836"/>
                  </a:lnTo>
                  <a:lnTo>
                    <a:pt x="199599" y="16034"/>
                  </a:lnTo>
                  <a:lnTo>
                    <a:pt x="172059" y="19316"/>
                  </a:lnTo>
                  <a:lnTo>
                    <a:pt x="143714" y="22591"/>
                  </a:lnTo>
                  <a:lnTo>
                    <a:pt x="115866" y="25785"/>
                  </a:lnTo>
                  <a:lnTo>
                    <a:pt x="89340" y="28816"/>
                  </a:lnTo>
                  <a:lnTo>
                    <a:pt x="64960" y="31597"/>
                  </a:lnTo>
                  <a:lnTo>
                    <a:pt x="42714" y="34069"/>
                  </a:lnTo>
                  <a:lnTo>
                    <a:pt x="23922" y="36209"/>
                  </a:lnTo>
                  <a:lnTo>
                    <a:pt x="9408" y="38018"/>
                  </a:lnTo>
                  <a:lnTo>
                    <a:pt x="0" y="3949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781983" y="7409891"/>
              <a:ext cx="334010" cy="75565"/>
            </a:xfrm>
            <a:custGeom>
              <a:avLst/>
              <a:gdLst/>
              <a:ahLst/>
              <a:cxnLst/>
              <a:rect l="l" t="t" r="r" b="b"/>
              <a:pathLst>
                <a:path w="334010" h="75565">
                  <a:moveTo>
                    <a:pt x="333565" y="0"/>
                  </a:moveTo>
                  <a:lnTo>
                    <a:pt x="0" y="50914"/>
                  </a:lnTo>
                  <a:lnTo>
                    <a:pt x="0" y="75501"/>
                  </a:lnTo>
                  <a:lnTo>
                    <a:pt x="333565" y="23698"/>
                  </a:lnTo>
                  <a:lnTo>
                    <a:pt x="333565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997212" y="7409891"/>
              <a:ext cx="3630929" cy="1536065"/>
            </a:xfrm>
            <a:custGeom>
              <a:avLst/>
              <a:gdLst/>
              <a:ahLst/>
              <a:cxnLst/>
              <a:rect l="l" t="t" r="r" b="b"/>
              <a:pathLst>
                <a:path w="3630929" h="1536065">
                  <a:moveTo>
                    <a:pt x="1118336" y="0"/>
                  </a:moveTo>
                  <a:lnTo>
                    <a:pt x="1118336" y="23698"/>
                  </a:lnTo>
                  <a:lnTo>
                    <a:pt x="784771" y="75501"/>
                  </a:lnTo>
                  <a:lnTo>
                    <a:pt x="784771" y="50914"/>
                  </a:lnTo>
                  <a:lnTo>
                    <a:pt x="1118336" y="0"/>
                  </a:lnTo>
                  <a:close/>
                </a:path>
                <a:path w="3630929" h="1536065">
                  <a:moveTo>
                    <a:pt x="3630561" y="1535556"/>
                  </a:moveTo>
                  <a:lnTo>
                    <a:pt x="1543215" y="568820"/>
                  </a:lnTo>
                  <a:lnTo>
                    <a:pt x="0" y="95332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73996" y="6864693"/>
              <a:ext cx="3379076" cy="2336482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7958141" y="603501"/>
            <a:ext cx="285686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punto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958140" y="1872230"/>
            <a:ext cx="4433570" cy="13054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punto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casa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típicamente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consiste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regleta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energías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SPD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incorporado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debe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utilizarse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cualquier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lugar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costoso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sensible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utiliza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equipo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eléctrico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Además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proteger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generadas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acondicionadores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aire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electrodomésticos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grandes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otras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cargas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grandes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conectadas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distribución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doméstica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SPD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punto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proporcionan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línea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defensa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adicional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creadas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fuera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casa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589061" y="3577385"/>
            <a:ext cx="274320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dirty="0">
                <a:solidFill>
                  <a:srgbClr val="0B0806"/>
                </a:solidFill>
                <a:latin typeface="Microsoft Sans Serif"/>
                <a:cs typeface="Microsoft Sans Serif"/>
              </a:rPr>
              <a:t>MOVIMIENTO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451139" y="3741218"/>
            <a:ext cx="966469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Interruptor</a:t>
            </a:r>
            <a:r>
              <a:rPr sz="4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4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encendido/apagado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583218" y="3922826"/>
            <a:ext cx="63500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Luz </a:t>
            </a:r>
            <a:r>
              <a:rPr sz="7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indicadora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787941" y="4261918"/>
            <a:ext cx="106172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Disyuntor</a:t>
            </a:r>
            <a:r>
              <a:rPr sz="750" spc="-3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en</a:t>
            </a:r>
            <a:r>
              <a:rPr sz="75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35" dirty="0">
                <a:solidFill>
                  <a:srgbClr val="0B0806"/>
                </a:solidFill>
                <a:latin typeface="Microsoft Sans Serif"/>
                <a:cs typeface="Microsoft Sans Serif"/>
              </a:rPr>
              <a:t>miniatura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452662" y="4590854"/>
            <a:ext cx="1097915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Circuito</a:t>
            </a:r>
            <a:r>
              <a:rPr sz="4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4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protección</a:t>
            </a:r>
            <a:r>
              <a:rPr sz="4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contra</a:t>
            </a:r>
            <a:r>
              <a:rPr sz="4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sobretensiones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335061" y="5154721"/>
            <a:ext cx="68326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Toma</a:t>
            </a:r>
            <a:r>
              <a:rPr sz="6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corriente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762311" y="5979160"/>
            <a:ext cx="149161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5" dirty="0">
                <a:solidFill>
                  <a:srgbClr val="171514"/>
                </a:solidFill>
                <a:latin typeface="Tahoma"/>
                <a:cs typeface="Tahoma"/>
              </a:rPr>
              <a:t>Entretenimiento</a:t>
            </a:r>
            <a:r>
              <a:rPr sz="800" b="1" spc="-6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spc="5" dirty="0">
                <a:solidFill>
                  <a:srgbClr val="171514"/>
                </a:solidFill>
                <a:latin typeface="Tahoma"/>
                <a:cs typeface="Tahoma"/>
              </a:rPr>
              <a:t>en</a:t>
            </a:r>
            <a:r>
              <a:rPr sz="800" b="1" spc="-5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71514"/>
                </a:solidFill>
                <a:latin typeface="Tahoma"/>
                <a:cs typeface="Tahoma"/>
              </a:rPr>
              <a:t>el</a:t>
            </a:r>
            <a:r>
              <a:rPr sz="800" b="1" spc="-5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spc="5" dirty="0" err="1" smtClean="0">
                <a:solidFill>
                  <a:srgbClr val="171514"/>
                </a:solidFill>
                <a:latin typeface="Tahoma"/>
                <a:cs typeface="Tahoma"/>
              </a:rPr>
              <a:t>hogar</a:t>
            </a:r>
            <a:r>
              <a:rPr lang="es-ES"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958066" y="5923279"/>
            <a:ext cx="452628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0000"/>
              </a:lnSpc>
              <a:spcBef>
                <a:spcPts val="100"/>
              </a:spcBef>
            </a:pP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equipos</a:t>
            </a: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electrónicos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costosos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sensibles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hogar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aumento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Hoy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centros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entretenimiento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hogar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incluir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televisor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pantalla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grande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estéreo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equipo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reproductor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DVD,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equipo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satélite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cable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022156" y="8991333"/>
            <a:ext cx="726440" cy="245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545" algn="ctr">
              <a:spcBef>
                <a:spcPts val="100"/>
              </a:spcBef>
            </a:pPr>
            <a:r>
              <a:rPr sz="7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Punto</a:t>
            </a:r>
            <a:r>
              <a:rPr sz="70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70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uso</a:t>
            </a:r>
            <a:endParaRPr sz="700">
              <a:latin typeface="Microsoft Sans Serif"/>
              <a:cs typeface="Microsoft Sans Serif"/>
            </a:endParaRPr>
          </a:p>
          <a:p>
            <a:pPr algn="ctr">
              <a:spcBef>
                <a:spcPts val="470"/>
              </a:spcBef>
            </a:pPr>
            <a:r>
              <a:rPr sz="3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Protección</a:t>
            </a:r>
            <a:r>
              <a:rPr sz="3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3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contra</a:t>
            </a:r>
            <a:r>
              <a:rPr sz="3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3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sobretensiones</a:t>
            </a:r>
            <a:endParaRPr sz="35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2105082" y="9536430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33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790586" y="1970177"/>
            <a:ext cx="3486150" cy="2503805"/>
            <a:chOff x="2735986" y="1970176"/>
            <a:chExt cx="3486150" cy="2503805"/>
          </a:xfrm>
        </p:grpSpPr>
        <p:sp>
          <p:nvSpPr>
            <p:cNvPr id="3" name="object 3"/>
            <p:cNvSpPr/>
            <p:nvPr/>
          </p:nvSpPr>
          <p:spPr>
            <a:xfrm>
              <a:off x="2742768" y="1970176"/>
              <a:ext cx="3470910" cy="937894"/>
            </a:xfrm>
            <a:custGeom>
              <a:avLst/>
              <a:gdLst/>
              <a:ahLst/>
              <a:cxnLst/>
              <a:rect l="l" t="t" r="r" b="b"/>
              <a:pathLst>
                <a:path w="3470910" h="937894">
                  <a:moveTo>
                    <a:pt x="3470668" y="0"/>
                  </a:moveTo>
                  <a:lnTo>
                    <a:pt x="0" y="0"/>
                  </a:lnTo>
                  <a:lnTo>
                    <a:pt x="0" y="937488"/>
                  </a:lnTo>
                  <a:lnTo>
                    <a:pt x="1015530" y="875855"/>
                  </a:lnTo>
                  <a:lnTo>
                    <a:pt x="1075705" y="873264"/>
                  </a:lnTo>
                  <a:lnTo>
                    <a:pt x="1135636" y="871407"/>
                  </a:lnTo>
                  <a:lnTo>
                    <a:pt x="1194221" y="870163"/>
                  </a:lnTo>
                  <a:lnTo>
                    <a:pt x="1250360" y="869408"/>
                  </a:lnTo>
                  <a:lnTo>
                    <a:pt x="1350900" y="868878"/>
                  </a:lnTo>
                  <a:lnTo>
                    <a:pt x="1393101" y="868857"/>
                  </a:lnTo>
                  <a:lnTo>
                    <a:pt x="3470668" y="915822"/>
                  </a:lnTo>
                  <a:lnTo>
                    <a:pt x="3470668" y="0"/>
                  </a:lnTo>
                  <a:close/>
                </a:path>
              </a:pathLst>
            </a:custGeom>
            <a:solidFill>
              <a:srgbClr val="D6D8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35986" y="2307348"/>
              <a:ext cx="3485527" cy="2166238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10433" y="7452359"/>
            <a:ext cx="2177125" cy="168143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454235" y="7659503"/>
            <a:ext cx="1359308" cy="126124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942608" y="7531975"/>
            <a:ext cx="1418031" cy="1514538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5582061" y="532535"/>
            <a:ext cx="92011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5" dirty="0">
                <a:solidFill>
                  <a:srgbClr val="171514"/>
                </a:solidFill>
                <a:latin typeface="Tahoma"/>
                <a:cs typeface="Tahoma"/>
              </a:rPr>
              <a:t>Oficina</a:t>
            </a:r>
            <a:r>
              <a:rPr sz="900" b="1" spc="-6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5" dirty="0" err="1">
                <a:solidFill>
                  <a:srgbClr val="171514"/>
                </a:solidFill>
                <a:latin typeface="Tahoma"/>
                <a:cs typeface="Tahoma"/>
              </a:rPr>
              <a:t>en</a:t>
            </a:r>
            <a:r>
              <a:rPr sz="900" b="1" spc="-6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-10" dirty="0" smtClean="0">
                <a:solidFill>
                  <a:srgbClr val="171514"/>
                </a:solidFill>
                <a:latin typeface="Tahoma"/>
                <a:cs typeface="Tahoma"/>
              </a:rPr>
              <a:t>casa</a:t>
            </a:r>
            <a:r>
              <a:rPr lang="es-ES" sz="9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777891" y="683665"/>
            <a:ext cx="5102225" cy="93218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4299"/>
              </a:lnSpc>
              <a:spcBef>
                <a:spcPts val="40"/>
              </a:spcBef>
            </a:pPr>
            <a:r>
              <a:rPr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Hoy</a:t>
            </a:r>
            <a:r>
              <a:rPr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millones</a:t>
            </a:r>
            <a:r>
              <a:rPr lang="es-ES"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hogares</a:t>
            </a:r>
            <a:r>
              <a:rPr lang="es-ES"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lang="es-ES"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oficinas</a:t>
            </a:r>
            <a:r>
              <a:rPr lang="es-ES"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casa</a:t>
            </a:r>
            <a:r>
              <a:rPr lang="es-ES"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Oficinas</a:t>
            </a:r>
            <a:r>
              <a:rPr lang="es-ES"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casa</a:t>
            </a:r>
            <a:r>
              <a:rPr lang="es-ES"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incluyen</a:t>
            </a:r>
            <a:r>
              <a:rPr lang="es-ES"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computadoras</a:t>
            </a:r>
            <a:r>
              <a:rPr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máquinas</a:t>
            </a:r>
            <a:r>
              <a:rPr lang="es-ES"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fax,</a:t>
            </a:r>
            <a:r>
              <a:rPr lang="es-ES"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impresoras</a:t>
            </a:r>
            <a:r>
              <a:rPr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copiadoras</a:t>
            </a:r>
            <a:r>
              <a:rPr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escáne</a:t>
            </a:r>
            <a:r>
              <a:rPr lang="es-ES"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teléfonos</a:t>
            </a:r>
            <a:r>
              <a:rPr lang="es-ES"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lang="es-ES"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oficinas</a:t>
            </a:r>
            <a:r>
              <a:rPr lang="es-ES"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casa</a:t>
            </a:r>
            <a:r>
              <a:rPr lang="es-ES"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benefician</a:t>
            </a:r>
            <a:r>
              <a:rPr lang="es-ES"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punto</a:t>
            </a:r>
            <a:r>
              <a:rPr lang="es-ES"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lang="es-ES"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  <a:p>
            <a:pPr marL="12700" marR="1746250">
              <a:lnSpc>
                <a:spcPct val="104299"/>
              </a:lnSpc>
            </a:pPr>
            <a:r>
              <a:rPr sz="11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porque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costo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reemplazo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equipo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alto</a:t>
            </a:r>
            <a:r>
              <a:rPr lang="es-ES" sz="11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equipo</a:t>
            </a:r>
            <a:r>
              <a:rPr lang="es-ES"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abajo</a:t>
            </a:r>
            <a:r>
              <a:rPr lang="es-ES"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</a:t>
            </a:r>
            <a:r>
              <a:rPr lang="es-ES"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significativo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837701" y="4216733"/>
            <a:ext cx="1283970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Protección</a:t>
            </a:r>
            <a:r>
              <a:rPr sz="4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contra</a:t>
            </a:r>
            <a:r>
              <a:rPr sz="4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sobretensiones</a:t>
            </a:r>
            <a:r>
              <a:rPr sz="4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en</a:t>
            </a:r>
            <a:r>
              <a:rPr sz="4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el</a:t>
            </a:r>
            <a:r>
              <a:rPr sz="4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punto</a:t>
            </a:r>
            <a:r>
              <a:rPr sz="4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4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uso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582060" y="4690109"/>
            <a:ext cx="19913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b="1" spc="5" dirty="0">
                <a:solidFill>
                  <a:srgbClr val="171514"/>
                </a:solidFill>
                <a:latin typeface="Tahoma"/>
                <a:cs typeface="Tahoma"/>
              </a:rPr>
              <a:t>Otros</a:t>
            </a:r>
            <a:r>
              <a:rPr sz="9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spc="-5" dirty="0">
                <a:solidFill>
                  <a:srgbClr val="171514"/>
                </a:solidFill>
                <a:latin typeface="Tahoma"/>
                <a:cs typeface="Tahoma"/>
              </a:rPr>
              <a:t>usos</a:t>
            </a:r>
            <a:r>
              <a:rPr sz="9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spc="5" dirty="0">
                <a:solidFill>
                  <a:srgbClr val="171514"/>
                </a:solidFill>
                <a:latin typeface="Tahoma"/>
                <a:cs typeface="Tahoma"/>
              </a:rPr>
              <a:t>para</a:t>
            </a:r>
            <a:r>
              <a:rPr sz="9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spc="-45" dirty="0">
                <a:solidFill>
                  <a:srgbClr val="171514"/>
                </a:solidFill>
                <a:latin typeface="Tahoma"/>
                <a:cs typeface="Tahoma"/>
              </a:rPr>
              <a:t>SPD</a:t>
            </a:r>
            <a:r>
              <a:rPr sz="9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9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spc="10" dirty="0" err="1">
                <a:solidFill>
                  <a:srgbClr val="171514"/>
                </a:solidFill>
                <a:latin typeface="Tahoma"/>
                <a:cs typeface="Tahoma"/>
              </a:rPr>
              <a:t>punto</a:t>
            </a:r>
            <a:r>
              <a:rPr sz="9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dirty="0" smtClean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lang="es-ES" sz="950" b="1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dirty="0" err="1" smtClean="0">
                <a:solidFill>
                  <a:srgbClr val="171514"/>
                </a:solidFill>
                <a:latin typeface="Tahoma"/>
                <a:cs typeface="Tahoma"/>
              </a:rPr>
              <a:t>uso</a:t>
            </a:r>
            <a:endParaRPr sz="950" dirty="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777891" y="4870449"/>
            <a:ext cx="5032375" cy="11192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Además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centros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entretenimiento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doméstico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oficinas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domésticas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cantidad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electrónicos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incorporados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conectados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doméstica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distribución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sigue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creciendo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discutió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anteriormente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cualquiera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dañado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catastrófica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repetitivas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8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lo</a:t>
            </a:r>
            <a:endParaRPr sz="850" dirty="0">
              <a:latin typeface="Microsoft Sans Serif"/>
              <a:cs typeface="Microsoft Sans Serif"/>
            </a:endParaRPr>
          </a:p>
          <a:p>
            <a:pPr marL="12700" marR="1673860">
              <a:lnSpc>
                <a:spcPct val="141200"/>
              </a:lnSpc>
            </a:pP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tanto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hay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tensiones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completa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apropiado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SPD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proteger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equipo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582060" y="6418581"/>
            <a:ext cx="128651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spc="-5" dirty="0">
                <a:solidFill>
                  <a:srgbClr val="171514"/>
                </a:solidFill>
                <a:latin typeface="Tahoma"/>
                <a:cs typeface="Tahoma"/>
              </a:rPr>
              <a:t>Regletas</a:t>
            </a:r>
            <a:r>
              <a:rPr sz="60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60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60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600" b="1" dirty="0">
                <a:solidFill>
                  <a:srgbClr val="171514"/>
                </a:solidFill>
                <a:latin typeface="Tahoma"/>
                <a:cs typeface="Tahoma"/>
              </a:rPr>
              <a:t>alimentación</a:t>
            </a:r>
            <a:r>
              <a:rPr sz="6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600" b="1" spc="-5" dirty="0">
                <a:solidFill>
                  <a:srgbClr val="171514"/>
                </a:solidFill>
                <a:latin typeface="Tahoma"/>
                <a:cs typeface="Tahoma"/>
              </a:rPr>
              <a:t>básicas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777891" y="6332220"/>
            <a:ext cx="4112895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mucha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frecuencia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propietarios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viviendas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buscan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soluciones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económicas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conexión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equipos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costosos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Económicos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alargadores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sz="800" spc="7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tomacorrientes</a:t>
            </a:r>
            <a:r>
              <a:rPr lang="es-ES" sz="8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complementarios</a:t>
            </a:r>
            <a:r>
              <a:rPr sz="8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regletas </a:t>
            </a:r>
            <a:r>
              <a:rPr sz="8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múltiples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básicas</a:t>
            </a:r>
            <a:r>
              <a:rPr lang="es-ES" sz="8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brinde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dejando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equipo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susceptible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degradación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rendimiento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daños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581651" y="9536430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34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0838" y="1787550"/>
            <a:ext cx="3607435" cy="2070100"/>
            <a:chOff x="2916237" y="1787550"/>
            <a:chExt cx="3607435" cy="2070100"/>
          </a:xfrm>
        </p:grpSpPr>
        <p:sp>
          <p:nvSpPr>
            <p:cNvPr id="3" name="object 3"/>
            <p:cNvSpPr/>
            <p:nvPr/>
          </p:nvSpPr>
          <p:spPr>
            <a:xfrm>
              <a:off x="2916237" y="1787550"/>
              <a:ext cx="3607435" cy="2070100"/>
            </a:xfrm>
            <a:custGeom>
              <a:avLst/>
              <a:gdLst/>
              <a:ahLst/>
              <a:cxnLst/>
              <a:rect l="l" t="t" r="r" b="b"/>
              <a:pathLst>
                <a:path w="3607434" h="2070100">
                  <a:moveTo>
                    <a:pt x="2245588" y="0"/>
                  </a:moveTo>
                  <a:lnTo>
                    <a:pt x="0" y="1633435"/>
                  </a:lnTo>
                  <a:lnTo>
                    <a:pt x="1731479" y="2069579"/>
                  </a:lnTo>
                  <a:lnTo>
                    <a:pt x="3607307" y="258597"/>
                  </a:lnTo>
                  <a:lnTo>
                    <a:pt x="2245588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960393" y="2293162"/>
              <a:ext cx="2009139" cy="1311275"/>
            </a:xfrm>
            <a:custGeom>
              <a:avLst/>
              <a:gdLst/>
              <a:ahLst/>
              <a:cxnLst/>
              <a:rect l="l" t="t" r="r" b="b"/>
              <a:pathLst>
                <a:path w="2009139" h="1311275">
                  <a:moveTo>
                    <a:pt x="1877809" y="0"/>
                  </a:moveTo>
                  <a:lnTo>
                    <a:pt x="1857717" y="50139"/>
                  </a:lnTo>
                  <a:lnTo>
                    <a:pt x="0" y="1304429"/>
                  </a:lnTo>
                  <a:lnTo>
                    <a:pt x="21678" y="1310792"/>
                  </a:lnTo>
                  <a:lnTo>
                    <a:pt x="332727" y="1296047"/>
                  </a:lnTo>
                  <a:lnTo>
                    <a:pt x="343987" y="1296244"/>
                  </a:lnTo>
                  <a:lnTo>
                    <a:pt x="358689" y="1294644"/>
                  </a:lnTo>
                  <a:lnTo>
                    <a:pt x="372385" y="1290014"/>
                  </a:lnTo>
                  <a:lnTo>
                    <a:pt x="380631" y="1281125"/>
                  </a:lnTo>
                  <a:lnTo>
                    <a:pt x="867260" y="918765"/>
                  </a:lnTo>
                  <a:lnTo>
                    <a:pt x="1759218" y="250587"/>
                  </a:lnTo>
                  <a:lnTo>
                    <a:pt x="2002561" y="69964"/>
                  </a:lnTo>
                  <a:lnTo>
                    <a:pt x="2006130" y="66751"/>
                  </a:lnTo>
                  <a:lnTo>
                    <a:pt x="2008720" y="62826"/>
                  </a:lnTo>
                  <a:lnTo>
                    <a:pt x="2003298" y="58420"/>
                  </a:lnTo>
                  <a:lnTo>
                    <a:pt x="1877809" y="0"/>
                  </a:lnTo>
                  <a:close/>
                </a:path>
              </a:pathLst>
            </a:custGeom>
            <a:solidFill>
              <a:srgbClr val="4C4C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10948" y="1953640"/>
              <a:ext cx="172803" cy="24038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634384" y="1958797"/>
              <a:ext cx="2240280" cy="1437005"/>
            </a:xfrm>
            <a:custGeom>
              <a:avLst/>
              <a:gdLst/>
              <a:ahLst/>
              <a:cxnLst/>
              <a:rect l="l" t="t" r="r" b="b"/>
              <a:pathLst>
                <a:path w="2240279" h="1437004">
                  <a:moveTo>
                    <a:pt x="1892979" y="0"/>
                  </a:moveTo>
                  <a:lnTo>
                    <a:pt x="1874537" y="3282"/>
                  </a:lnTo>
                  <a:lnTo>
                    <a:pt x="1856092" y="12153"/>
                  </a:lnTo>
                  <a:lnTo>
                    <a:pt x="16421" y="1103579"/>
                  </a:lnTo>
                  <a:lnTo>
                    <a:pt x="8915" y="1106970"/>
                  </a:lnTo>
                  <a:lnTo>
                    <a:pt x="3771" y="1110818"/>
                  </a:lnTo>
                  <a:lnTo>
                    <a:pt x="0" y="1115085"/>
                  </a:lnTo>
                  <a:lnTo>
                    <a:pt x="11429" y="1130795"/>
                  </a:lnTo>
                  <a:lnTo>
                    <a:pt x="14046" y="1134986"/>
                  </a:lnTo>
                  <a:lnTo>
                    <a:pt x="60238" y="1194463"/>
                  </a:lnTo>
                  <a:lnTo>
                    <a:pt x="92623" y="1231317"/>
                  </a:lnTo>
                  <a:lnTo>
                    <a:pt x="129092" y="1270620"/>
                  </a:lnTo>
                  <a:lnTo>
                    <a:pt x="168062" y="1310651"/>
                  </a:lnTo>
                  <a:lnTo>
                    <a:pt x="207952" y="1349689"/>
                  </a:lnTo>
                  <a:lnTo>
                    <a:pt x="247179" y="1386014"/>
                  </a:lnTo>
                  <a:lnTo>
                    <a:pt x="284162" y="1417904"/>
                  </a:lnTo>
                  <a:lnTo>
                    <a:pt x="324329" y="1436477"/>
                  </a:lnTo>
                  <a:lnTo>
                    <a:pt x="343694" y="1434177"/>
                  </a:lnTo>
                  <a:lnTo>
                    <a:pt x="362686" y="1424114"/>
                  </a:lnTo>
                  <a:lnTo>
                    <a:pt x="2240241" y="199707"/>
                  </a:lnTo>
                  <a:lnTo>
                    <a:pt x="2236393" y="194894"/>
                  </a:lnTo>
                  <a:lnTo>
                    <a:pt x="2231440" y="190360"/>
                  </a:lnTo>
                  <a:lnTo>
                    <a:pt x="1934590" y="9029"/>
                  </a:lnTo>
                  <a:lnTo>
                    <a:pt x="1912602" y="2013"/>
                  </a:lnTo>
                  <a:lnTo>
                    <a:pt x="1892979" y="0"/>
                  </a:lnTo>
                  <a:close/>
                </a:path>
              </a:pathLst>
            </a:custGeom>
            <a:solidFill>
              <a:srgbClr val="F5F6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25151" y="2158504"/>
              <a:ext cx="2258695" cy="1287145"/>
            </a:xfrm>
            <a:custGeom>
              <a:avLst/>
              <a:gdLst/>
              <a:ahLst/>
              <a:cxnLst/>
              <a:rect l="l" t="t" r="r" b="b"/>
              <a:pathLst>
                <a:path w="2258695" h="1287145">
                  <a:moveTo>
                    <a:pt x="2249474" y="0"/>
                  </a:moveTo>
                  <a:lnTo>
                    <a:pt x="371919" y="1224406"/>
                  </a:lnTo>
                  <a:lnTo>
                    <a:pt x="352927" y="1234470"/>
                  </a:lnTo>
                  <a:lnTo>
                    <a:pt x="333562" y="1236770"/>
                  </a:lnTo>
                  <a:lnTo>
                    <a:pt x="313744" y="1231336"/>
                  </a:lnTo>
                  <a:lnTo>
                    <a:pt x="256412" y="1186306"/>
                  </a:lnTo>
                  <a:lnTo>
                    <a:pt x="217185" y="1149982"/>
                  </a:lnTo>
                  <a:lnTo>
                    <a:pt x="177295" y="1110944"/>
                  </a:lnTo>
                  <a:lnTo>
                    <a:pt x="138325" y="1070913"/>
                  </a:lnTo>
                  <a:lnTo>
                    <a:pt x="101856" y="1031610"/>
                  </a:lnTo>
                  <a:lnTo>
                    <a:pt x="69470" y="994756"/>
                  </a:lnTo>
                  <a:lnTo>
                    <a:pt x="42751" y="962072"/>
                  </a:lnTo>
                  <a:lnTo>
                    <a:pt x="20662" y="931087"/>
                  </a:lnTo>
                  <a:lnTo>
                    <a:pt x="9232" y="915377"/>
                  </a:lnTo>
                  <a:lnTo>
                    <a:pt x="5055" y="921237"/>
                  </a:lnTo>
                  <a:lnTo>
                    <a:pt x="2325" y="927654"/>
                  </a:lnTo>
                  <a:lnTo>
                    <a:pt x="740" y="934653"/>
                  </a:lnTo>
                  <a:lnTo>
                    <a:pt x="0" y="942263"/>
                  </a:lnTo>
                  <a:lnTo>
                    <a:pt x="13881" y="963536"/>
                  </a:lnTo>
                  <a:lnTo>
                    <a:pt x="62024" y="1026596"/>
                  </a:lnTo>
                  <a:lnTo>
                    <a:pt x="96421" y="1066830"/>
                  </a:lnTo>
                  <a:lnTo>
                    <a:pt x="135197" y="1109972"/>
                  </a:lnTo>
                  <a:lnTo>
                    <a:pt x="176477" y="1153848"/>
                  </a:lnTo>
                  <a:lnTo>
                    <a:pt x="218381" y="1196288"/>
                  </a:lnTo>
                  <a:lnTo>
                    <a:pt x="259034" y="1235120"/>
                  </a:lnTo>
                  <a:lnTo>
                    <a:pt x="296557" y="1268171"/>
                  </a:lnTo>
                  <a:lnTo>
                    <a:pt x="336699" y="1286984"/>
                  </a:lnTo>
                  <a:lnTo>
                    <a:pt x="356065" y="1284657"/>
                  </a:lnTo>
                  <a:lnTo>
                    <a:pt x="375069" y="1274470"/>
                  </a:lnTo>
                  <a:lnTo>
                    <a:pt x="2258212" y="25374"/>
                  </a:lnTo>
                  <a:lnTo>
                    <a:pt x="2257984" y="18870"/>
                  </a:lnTo>
                  <a:lnTo>
                    <a:pt x="2256439" y="12411"/>
                  </a:lnTo>
                  <a:lnTo>
                    <a:pt x="2253595" y="6090"/>
                  </a:lnTo>
                  <a:lnTo>
                    <a:pt x="22494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624884" y="3100768"/>
              <a:ext cx="322580" cy="492125"/>
            </a:xfrm>
            <a:custGeom>
              <a:avLst/>
              <a:gdLst/>
              <a:ahLst/>
              <a:cxnLst/>
              <a:rect l="l" t="t" r="r" b="b"/>
              <a:pathLst>
                <a:path w="322579" h="492125">
                  <a:moveTo>
                    <a:pt x="266" y="0"/>
                  </a:moveTo>
                  <a:lnTo>
                    <a:pt x="14147" y="131203"/>
                  </a:lnTo>
                  <a:lnTo>
                    <a:pt x="27117" y="169133"/>
                  </a:lnTo>
                  <a:lnTo>
                    <a:pt x="54791" y="207783"/>
                  </a:lnTo>
                  <a:lnTo>
                    <a:pt x="85034" y="245028"/>
                  </a:lnTo>
                  <a:lnTo>
                    <a:pt x="121349" y="287407"/>
                  </a:lnTo>
                  <a:lnTo>
                    <a:pt x="161363" y="332297"/>
                  </a:lnTo>
                  <a:lnTo>
                    <a:pt x="202701" y="377075"/>
                  </a:lnTo>
                  <a:lnTo>
                    <a:pt x="242992" y="419120"/>
                  </a:lnTo>
                  <a:lnTo>
                    <a:pt x="279860" y="455808"/>
                  </a:lnTo>
                  <a:lnTo>
                    <a:pt x="310934" y="484517"/>
                  </a:lnTo>
                  <a:lnTo>
                    <a:pt x="322529" y="491731"/>
                  </a:lnTo>
                  <a:lnTo>
                    <a:pt x="315633" y="338378"/>
                  </a:lnTo>
                  <a:lnTo>
                    <a:pt x="309435" y="335279"/>
                  </a:lnTo>
                  <a:lnTo>
                    <a:pt x="303174" y="331228"/>
                  </a:lnTo>
                  <a:lnTo>
                    <a:pt x="259301" y="292856"/>
                  </a:lnTo>
                  <a:lnTo>
                    <a:pt x="218648" y="254024"/>
                  </a:lnTo>
                  <a:lnTo>
                    <a:pt x="176743" y="211584"/>
                  </a:lnTo>
                  <a:lnTo>
                    <a:pt x="135464" y="167708"/>
                  </a:lnTo>
                  <a:lnTo>
                    <a:pt x="96688" y="124566"/>
                  </a:lnTo>
                  <a:lnTo>
                    <a:pt x="62291" y="84332"/>
                  </a:lnTo>
                  <a:lnTo>
                    <a:pt x="34152" y="49177"/>
                  </a:lnTo>
                  <a:lnTo>
                    <a:pt x="14147" y="21272"/>
                  </a:lnTo>
                  <a:lnTo>
                    <a:pt x="266" y="0"/>
                  </a:lnTo>
                  <a:close/>
                </a:path>
              </a:pathLst>
            </a:custGeom>
            <a:solidFill>
              <a:srgbClr val="A4A6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978046" y="2183879"/>
              <a:ext cx="1905635" cy="1410335"/>
            </a:xfrm>
            <a:custGeom>
              <a:avLst/>
              <a:gdLst/>
              <a:ahLst/>
              <a:cxnLst/>
              <a:rect l="l" t="t" r="r" b="b"/>
              <a:pathLst>
                <a:path w="1905635" h="1410335">
                  <a:moveTo>
                    <a:pt x="1905317" y="0"/>
                  </a:moveTo>
                  <a:lnTo>
                    <a:pt x="22174" y="1249095"/>
                  </a:lnTo>
                  <a:lnTo>
                    <a:pt x="14846" y="1254582"/>
                  </a:lnTo>
                  <a:lnTo>
                    <a:pt x="7467" y="1258062"/>
                  </a:lnTo>
                  <a:lnTo>
                    <a:pt x="0" y="1259992"/>
                  </a:lnTo>
                  <a:lnTo>
                    <a:pt x="6743" y="1409738"/>
                  </a:lnTo>
                  <a:lnTo>
                    <a:pt x="10896" y="1408277"/>
                  </a:lnTo>
                  <a:lnTo>
                    <a:pt x="1832775" y="164757"/>
                  </a:lnTo>
                  <a:lnTo>
                    <a:pt x="1858599" y="136267"/>
                  </a:lnTo>
                  <a:lnTo>
                    <a:pt x="1904580" y="6261"/>
                  </a:lnTo>
                  <a:lnTo>
                    <a:pt x="1905101" y="3136"/>
                  </a:lnTo>
                  <a:lnTo>
                    <a:pt x="1905317" y="0"/>
                  </a:lnTo>
                  <a:close/>
                </a:path>
              </a:pathLst>
            </a:custGeom>
            <a:solidFill>
              <a:srgbClr val="6869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940517" y="3439147"/>
              <a:ext cx="44450" cy="157480"/>
            </a:xfrm>
            <a:custGeom>
              <a:avLst/>
              <a:gdLst/>
              <a:ahLst/>
              <a:cxnLst/>
              <a:rect l="l" t="t" r="r" b="b"/>
              <a:pathLst>
                <a:path w="44450" h="157479">
                  <a:moveTo>
                    <a:pt x="0" y="0"/>
                  </a:moveTo>
                  <a:lnTo>
                    <a:pt x="6896" y="153352"/>
                  </a:lnTo>
                  <a:lnTo>
                    <a:pt x="15575" y="156238"/>
                  </a:lnTo>
                  <a:lnTo>
                    <a:pt x="24860" y="157473"/>
                  </a:lnTo>
                  <a:lnTo>
                    <a:pt x="34506" y="156927"/>
                  </a:lnTo>
                  <a:lnTo>
                    <a:pt x="44272" y="154470"/>
                  </a:lnTo>
                  <a:lnTo>
                    <a:pt x="37528" y="4724"/>
                  </a:lnTo>
                  <a:lnTo>
                    <a:pt x="28301" y="6213"/>
                  </a:lnTo>
                  <a:lnTo>
                    <a:pt x="18978" y="5929"/>
                  </a:lnTo>
                  <a:lnTo>
                    <a:pt x="9548" y="38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7F7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01436" y="1853349"/>
              <a:ext cx="171924" cy="238137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5311419" y="1981752"/>
              <a:ext cx="445770" cy="275590"/>
            </a:xfrm>
            <a:custGeom>
              <a:avLst/>
              <a:gdLst/>
              <a:ahLst/>
              <a:cxnLst/>
              <a:rect l="l" t="t" r="r" b="b"/>
              <a:pathLst>
                <a:path w="445770" h="275589">
                  <a:moveTo>
                    <a:pt x="269208" y="0"/>
                  </a:moveTo>
                  <a:lnTo>
                    <a:pt x="230771" y="6127"/>
                  </a:lnTo>
                  <a:lnTo>
                    <a:pt x="7493" y="135591"/>
                  </a:lnTo>
                  <a:lnTo>
                    <a:pt x="0" y="140417"/>
                  </a:lnTo>
                  <a:lnTo>
                    <a:pt x="533" y="152583"/>
                  </a:lnTo>
                  <a:lnTo>
                    <a:pt x="2051" y="157706"/>
                  </a:lnTo>
                  <a:lnTo>
                    <a:pt x="6992" y="161146"/>
                  </a:lnTo>
                  <a:lnTo>
                    <a:pt x="15937" y="164135"/>
                  </a:lnTo>
                  <a:lnTo>
                    <a:pt x="29463" y="167900"/>
                  </a:lnTo>
                  <a:lnTo>
                    <a:pt x="60886" y="180030"/>
                  </a:lnTo>
                  <a:lnTo>
                    <a:pt x="97108" y="199813"/>
                  </a:lnTo>
                  <a:lnTo>
                    <a:pt x="131414" y="225337"/>
                  </a:lnTo>
                  <a:lnTo>
                    <a:pt x="157086" y="254691"/>
                  </a:lnTo>
                  <a:lnTo>
                    <a:pt x="167852" y="269173"/>
                  </a:lnTo>
                  <a:lnTo>
                    <a:pt x="176963" y="275221"/>
                  </a:lnTo>
                  <a:lnTo>
                    <a:pt x="185923" y="274830"/>
                  </a:lnTo>
                  <a:lnTo>
                    <a:pt x="196240" y="269995"/>
                  </a:lnTo>
                  <a:lnTo>
                    <a:pt x="445719" y="115652"/>
                  </a:lnTo>
                  <a:lnTo>
                    <a:pt x="443361" y="109775"/>
                  </a:lnTo>
                  <a:lnTo>
                    <a:pt x="406742" y="66221"/>
                  </a:lnTo>
                  <a:lnTo>
                    <a:pt x="367276" y="38134"/>
                  </a:lnTo>
                  <a:lnTo>
                    <a:pt x="322702" y="14520"/>
                  </a:lnTo>
                  <a:lnTo>
                    <a:pt x="281317" y="1123"/>
                  </a:lnTo>
                  <a:lnTo>
                    <a:pt x="269208" y="0"/>
                  </a:lnTo>
                  <a:close/>
                </a:path>
              </a:pathLst>
            </a:custGeom>
            <a:solidFill>
              <a:srgbClr val="F5F6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410873" y="2022398"/>
              <a:ext cx="269875" cy="157480"/>
            </a:xfrm>
            <a:custGeom>
              <a:avLst/>
              <a:gdLst/>
              <a:ahLst/>
              <a:cxnLst/>
              <a:rect l="l" t="t" r="r" b="b"/>
              <a:pathLst>
                <a:path w="269875" h="157480">
                  <a:moveTo>
                    <a:pt x="191846" y="50"/>
                  </a:moveTo>
                  <a:lnTo>
                    <a:pt x="184073" y="0"/>
                  </a:lnTo>
                  <a:lnTo>
                    <a:pt x="4889" y="102679"/>
                  </a:lnTo>
                  <a:lnTo>
                    <a:pt x="126" y="105409"/>
                  </a:lnTo>
                  <a:lnTo>
                    <a:pt x="0" y="110070"/>
                  </a:lnTo>
                  <a:lnTo>
                    <a:pt x="73139" y="156781"/>
                  </a:lnTo>
                  <a:lnTo>
                    <a:pt x="80810" y="157022"/>
                  </a:lnTo>
                  <a:lnTo>
                    <a:pt x="269684" y="49898"/>
                  </a:lnTo>
                  <a:lnTo>
                    <a:pt x="269722" y="45389"/>
                  </a:lnTo>
                  <a:lnTo>
                    <a:pt x="191846" y="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410873" y="2022398"/>
              <a:ext cx="269875" cy="157480"/>
            </a:xfrm>
            <a:custGeom>
              <a:avLst/>
              <a:gdLst/>
              <a:ahLst/>
              <a:cxnLst/>
              <a:rect l="l" t="t" r="r" b="b"/>
              <a:pathLst>
                <a:path w="269875" h="157480">
                  <a:moveTo>
                    <a:pt x="4889" y="102679"/>
                  </a:moveTo>
                  <a:lnTo>
                    <a:pt x="126" y="105409"/>
                  </a:lnTo>
                  <a:lnTo>
                    <a:pt x="0" y="110070"/>
                  </a:lnTo>
                  <a:lnTo>
                    <a:pt x="4622" y="113080"/>
                  </a:lnTo>
                  <a:lnTo>
                    <a:pt x="68516" y="153809"/>
                  </a:lnTo>
                  <a:lnTo>
                    <a:pt x="73139" y="156781"/>
                  </a:lnTo>
                  <a:lnTo>
                    <a:pt x="80810" y="157022"/>
                  </a:lnTo>
                  <a:lnTo>
                    <a:pt x="85585" y="154304"/>
                  </a:lnTo>
                  <a:lnTo>
                    <a:pt x="264909" y="52616"/>
                  </a:lnTo>
                  <a:lnTo>
                    <a:pt x="269684" y="49898"/>
                  </a:lnTo>
                  <a:lnTo>
                    <a:pt x="269722" y="45389"/>
                  </a:lnTo>
                  <a:lnTo>
                    <a:pt x="264972" y="42608"/>
                  </a:lnTo>
                  <a:lnTo>
                    <a:pt x="196532" y="2844"/>
                  </a:lnTo>
                  <a:lnTo>
                    <a:pt x="191846" y="50"/>
                  </a:lnTo>
                  <a:lnTo>
                    <a:pt x="184073" y="0"/>
                  </a:lnTo>
                  <a:lnTo>
                    <a:pt x="179336" y="2730"/>
                  </a:lnTo>
                  <a:lnTo>
                    <a:pt x="4889" y="10267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58389" y="2021408"/>
              <a:ext cx="406179" cy="305917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480519" y="2097404"/>
              <a:ext cx="283210" cy="236220"/>
            </a:xfrm>
            <a:custGeom>
              <a:avLst/>
              <a:gdLst/>
              <a:ahLst/>
              <a:cxnLst/>
              <a:rect l="l" t="t" r="r" b="b"/>
              <a:pathLst>
                <a:path w="283210" h="236219">
                  <a:moveTo>
                    <a:pt x="276618" y="0"/>
                  </a:moveTo>
                  <a:lnTo>
                    <a:pt x="27139" y="154343"/>
                  </a:lnTo>
                  <a:lnTo>
                    <a:pt x="19342" y="158445"/>
                  </a:lnTo>
                  <a:lnTo>
                    <a:pt x="15951" y="159359"/>
                  </a:lnTo>
                  <a:lnTo>
                    <a:pt x="0" y="235724"/>
                  </a:lnTo>
                  <a:lnTo>
                    <a:pt x="267296" y="65659"/>
                  </a:lnTo>
                  <a:lnTo>
                    <a:pt x="282625" y="38049"/>
                  </a:lnTo>
                  <a:lnTo>
                    <a:pt x="280136" y="11658"/>
                  </a:lnTo>
                  <a:lnTo>
                    <a:pt x="277863" y="3479"/>
                  </a:lnTo>
                  <a:lnTo>
                    <a:pt x="276618" y="0"/>
                  </a:lnTo>
                  <a:close/>
                </a:path>
              </a:pathLst>
            </a:custGeom>
            <a:solidFill>
              <a:srgbClr val="6869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447334" y="2248725"/>
              <a:ext cx="49530" cy="85725"/>
            </a:xfrm>
            <a:custGeom>
              <a:avLst/>
              <a:gdLst/>
              <a:ahLst/>
              <a:cxnLst/>
              <a:rect l="l" t="t" r="r" b="b"/>
              <a:pathLst>
                <a:path w="49529" h="85725">
                  <a:moveTo>
                    <a:pt x="30073" y="0"/>
                  </a:moveTo>
                  <a:lnTo>
                    <a:pt x="0" y="78600"/>
                  </a:lnTo>
                  <a:lnTo>
                    <a:pt x="6663" y="82520"/>
                  </a:lnTo>
                  <a:lnTo>
                    <a:pt x="14706" y="84735"/>
                  </a:lnTo>
                  <a:lnTo>
                    <a:pt x="23692" y="85335"/>
                  </a:lnTo>
                  <a:lnTo>
                    <a:pt x="33185" y="84404"/>
                  </a:lnTo>
                  <a:lnTo>
                    <a:pt x="49136" y="8039"/>
                  </a:lnTo>
                  <a:lnTo>
                    <a:pt x="42697" y="9778"/>
                  </a:lnTo>
                  <a:lnTo>
                    <a:pt x="37058" y="8000"/>
                  </a:lnTo>
                  <a:lnTo>
                    <a:pt x="3007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146789" y="2354052"/>
              <a:ext cx="69850" cy="36830"/>
            </a:xfrm>
            <a:custGeom>
              <a:avLst/>
              <a:gdLst/>
              <a:ahLst/>
              <a:cxnLst/>
              <a:rect l="l" t="t" r="r" b="b"/>
              <a:pathLst>
                <a:path w="69850" h="36830">
                  <a:moveTo>
                    <a:pt x="42466" y="0"/>
                  </a:moveTo>
                  <a:lnTo>
                    <a:pt x="22987" y="4972"/>
                  </a:lnTo>
                  <a:lnTo>
                    <a:pt x="0" y="20682"/>
                  </a:lnTo>
                  <a:lnTo>
                    <a:pt x="19164" y="36163"/>
                  </a:lnTo>
                  <a:lnTo>
                    <a:pt x="28206" y="29965"/>
                  </a:lnTo>
                  <a:lnTo>
                    <a:pt x="37417" y="26593"/>
                  </a:lnTo>
                  <a:lnTo>
                    <a:pt x="46569" y="27282"/>
                  </a:lnTo>
                  <a:lnTo>
                    <a:pt x="54433" y="30987"/>
                  </a:lnTo>
                  <a:lnTo>
                    <a:pt x="59778" y="36658"/>
                  </a:lnTo>
                  <a:lnTo>
                    <a:pt x="65989" y="32277"/>
                  </a:lnTo>
                  <a:lnTo>
                    <a:pt x="69676" y="18511"/>
                  </a:lnTo>
                  <a:lnTo>
                    <a:pt x="59932" y="6132"/>
                  </a:lnTo>
                  <a:lnTo>
                    <a:pt x="4246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88117" y="3127789"/>
              <a:ext cx="92485" cy="77550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3944099" y="2250223"/>
              <a:ext cx="1329055" cy="894715"/>
            </a:xfrm>
            <a:custGeom>
              <a:avLst/>
              <a:gdLst/>
              <a:ahLst/>
              <a:cxnLst/>
              <a:rect l="l" t="t" r="r" b="b"/>
              <a:pathLst>
                <a:path w="1329054" h="894714">
                  <a:moveTo>
                    <a:pt x="131102" y="755002"/>
                  </a:moveTo>
                  <a:lnTo>
                    <a:pt x="101663" y="722553"/>
                  </a:lnTo>
                  <a:lnTo>
                    <a:pt x="0" y="782777"/>
                  </a:lnTo>
                  <a:lnTo>
                    <a:pt x="13754" y="797979"/>
                  </a:lnTo>
                  <a:lnTo>
                    <a:pt x="29425" y="815276"/>
                  </a:lnTo>
                  <a:lnTo>
                    <a:pt x="114223" y="765009"/>
                  </a:lnTo>
                  <a:lnTo>
                    <a:pt x="131102" y="755002"/>
                  </a:lnTo>
                  <a:close/>
                </a:path>
                <a:path w="1329054" h="894714">
                  <a:moveTo>
                    <a:pt x="205511" y="846734"/>
                  </a:moveTo>
                  <a:lnTo>
                    <a:pt x="183642" y="822769"/>
                  </a:lnTo>
                  <a:lnTo>
                    <a:pt x="108064" y="870623"/>
                  </a:lnTo>
                  <a:lnTo>
                    <a:pt x="120561" y="884339"/>
                  </a:lnTo>
                  <a:lnTo>
                    <a:pt x="129921" y="894588"/>
                  </a:lnTo>
                  <a:lnTo>
                    <a:pt x="189572" y="856894"/>
                  </a:lnTo>
                  <a:lnTo>
                    <a:pt x="205511" y="846734"/>
                  </a:lnTo>
                  <a:close/>
                </a:path>
                <a:path w="1329054" h="894714">
                  <a:moveTo>
                    <a:pt x="1262468" y="140487"/>
                  </a:moveTo>
                  <a:lnTo>
                    <a:pt x="1257122" y="134823"/>
                  </a:lnTo>
                  <a:lnTo>
                    <a:pt x="1249248" y="131114"/>
                  </a:lnTo>
                  <a:lnTo>
                    <a:pt x="1240104" y="130429"/>
                  </a:lnTo>
                  <a:lnTo>
                    <a:pt x="1230896" y="133794"/>
                  </a:lnTo>
                  <a:lnTo>
                    <a:pt x="1221854" y="139992"/>
                  </a:lnTo>
                  <a:lnTo>
                    <a:pt x="1241094" y="155536"/>
                  </a:lnTo>
                  <a:lnTo>
                    <a:pt x="1262468" y="140487"/>
                  </a:lnTo>
                  <a:close/>
                </a:path>
                <a:path w="1329054" h="894714">
                  <a:moveTo>
                    <a:pt x="1328508" y="22364"/>
                  </a:moveTo>
                  <a:lnTo>
                    <a:pt x="1299362" y="0"/>
                  </a:lnTo>
                  <a:lnTo>
                    <a:pt x="1227061" y="45085"/>
                  </a:lnTo>
                  <a:lnTo>
                    <a:pt x="1240663" y="55537"/>
                  </a:lnTo>
                  <a:lnTo>
                    <a:pt x="1256182" y="67449"/>
                  </a:lnTo>
                  <a:lnTo>
                    <a:pt x="1328508" y="2236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77601" y="2941671"/>
              <a:ext cx="87920" cy="7159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225099" y="2784968"/>
              <a:ext cx="303375" cy="173103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4486694" y="2489542"/>
              <a:ext cx="519430" cy="312420"/>
            </a:xfrm>
            <a:custGeom>
              <a:avLst/>
              <a:gdLst/>
              <a:ahLst/>
              <a:cxnLst/>
              <a:rect l="l" t="t" r="r" b="b"/>
              <a:pathLst>
                <a:path w="519429" h="312419">
                  <a:moveTo>
                    <a:pt x="118656" y="187998"/>
                  </a:moveTo>
                  <a:lnTo>
                    <a:pt x="88709" y="159880"/>
                  </a:lnTo>
                  <a:lnTo>
                    <a:pt x="0" y="213448"/>
                  </a:lnTo>
                  <a:lnTo>
                    <a:pt x="14008" y="226606"/>
                  </a:lnTo>
                  <a:lnTo>
                    <a:pt x="29959" y="241554"/>
                  </a:lnTo>
                  <a:lnTo>
                    <a:pt x="103936" y="196888"/>
                  </a:lnTo>
                  <a:lnTo>
                    <a:pt x="118656" y="187998"/>
                  </a:lnTo>
                  <a:close/>
                </a:path>
                <a:path w="519429" h="312419">
                  <a:moveTo>
                    <a:pt x="199085" y="269024"/>
                  </a:moveTo>
                  <a:lnTo>
                    <a:pt x="176555" y="248043"/>
                  </a:lnTo>
                  <a:lnTo>
                    <a:pt x="110096" y="291058"/>
                  </a:lnTo>
                  <a:lnTo>
                    <a:pt x="123012" y="303060"/>
                  </a:lnTo>
                  <a:lnTo>
                    <a:pt x="132664" y="312013"/>
                  </a:lnTo>
                  <a:lnTo>
                    <a:pt x="185102" y="278142"/>
                  </a:lnTo>
                  <a:lnTo>
                    <a:pt x="199085" y="269024"/>
                  </a:lnTo>
                  <a:close/>
                </a:path>
                <a:path w="519429" h="312419">
                  <a:moveTo>
                    <a:pt x="291058" y="163169"/>
                  </a:moveTo>
                  <a:lnTo>
                    <a:pt x="280860" y="148678"/>
                  </a:lnTo>
                  <a:lnTo>
                    <a:pt x="261569" y="141287"/>
                  </a:lnTo>
                  <a:lnTo>
                    <a:pt x="239318" y="146710"/>
                  </a:lnTo>
                  <a:lnTo>
                    <a:pt x="212331" y="164541"/>
                  </a:lnTo>
                  <a:lnTo>
                    <a:pt x="231038" y="181089"/>
                  </a:lnTo>
                  <a:lnTo>
                    <a:pt x="253695" y="201066"/>
                  </a:lnTo>
                  <a:lnTo>
                    <a:pt x="282422" y="181508"/>
                  </a:lnTo>
                  <a:lnTo>
                    <a:pt x="286042" y="179031"/>
                  </a:lnTo>
                  <a:lnTo>
                    <a:pt x="291058" y="163169"/>
                  </a:lnTo>
                  <a:close/>
                </a:path>
                <a:path w="519429" h="312419">
                  <a:moveTo>
                    <a:pt x="357708" y="44526"/>
                  </a:moveTo>
                  <a:lnTo>
                    <a:pt x="327152" y="19075"/>
                  </a:lnTo>
                  <a:lnTo>
                    <a:pt x="245554" y="68364"/>
                  </a:lnTo>
                  <a:lnTo>
                    <a:pt x="259842" y="80276"/>
                  </a:lnTo>
                  <a:lnTo>
                    <a:pt x="276110" y="93814"/>
                  </a:lnTo>
                  <a:lnTo>
                    <a:pt x="357708" y="44526"/>
                  </a:lnTo>
                  <a:close/>
                </a:path>
                <a:path w="519429" h="312419">
                  <a:moveTo>
                    <a:pt x="442112" y="118783"/>
                  </a:moveTo>
                  <a:lnTo>
                    <a:pt x="418909" y="99695"/>
                  </a:lnTo>
                  <a:lnTo>
                    <a:pt x="357568" y="139484"/>
                  </a:lnTo>
                  <a:lnTo>
                    <a:pt x="370840" y="150456"/>
                  </a:lnTo>
                  <a:lnTo>
                    <a:pt x="380733" y="158610"/>
                  </a:lnTo>
                  <a:lnTo>
                    <a:pt x="429171" y="127266"/>
                  </a:lnTo>
                  <a:lnTo>
                    <a:pt x="442112" y="118783"/>
                  </a:lnTo>
                  <a:close/>
                </a:path>
                <a:path w="519429" h="312419">
                  <a:moveTo>
                    <a:pt x="519176" y="19951"/>
                  </a:moveTo>
                  <a:lnTo>
                    <a:pt x="508939" y="6680"/>
                  </a:lnTo>
                  <a:lnTo>
                    <a:pt x="490435" y="0"/>
                  </a:lnTo>
                  <a:lnTo>
                    <a:pt x="469671" y="5118"/>
                  </a:lnTo>
                  <a:lnTo>
                    <a:pt x="444995" y="21678"/>
                  </a:lnTo>
                  <a:lnTo>
                    <a:pt x="464235" y="37528"/>
                  </a:lnTo>
                  <a:lnTo>
                    <a:pt x="485533" y="55054"/>
                  </a:lnTo>
                  <a:lnTo>
                    <a:pt x="510489" y="37769"/>
                  </a:lnTo>
                  <a:lnTo>
                    <a:pt x="515099" y="34594"/>
                  </a:lnTo>
                  <a:lnTo>
                    <a:pt x="519176" y="1995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959832" y="2379268"/>
              <a:ext cx="192277" cy="131406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5279758" y="2322855"/>
              <a:ext cx="78105" cy="54610"/>
            </a:xfrm>
            <a:custGeom>
              <a:avLst/>
              <a:gdLst/>
              <a:ahLst/>
              <a:cxnLst/>
              <a:rect l="l" t="t" r="r" b="b"/>
              <a:pathLst>
                <a:path w="78104" h="54610">
                  <a:moveTo>
                    <a:pt x="77622" y="17094"/>
                  </a:moveTo>
                  <a:lnTo>
                    <a:pt x="55219" y="0"/>
                  </a:lnTo>
                  <a:lnTo>
                    <a:pt x="0" y="36995"/>
                  </a:lnTo>
                  <a:lnTo>
                    <a:pt x="12814" y="46774"/>
                  </a:lnTo>
                  <a:lnTo>
                    <a:pt x="22415" y="54076"/>
                  </a:lnTo>
                  <a:lnTo>
                    <a:pt x="66001" y="24942"/>
                  </a:lnTo>
                  <a:lnTo>
                    <a:pt x="77622" y="1709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755477" y="2212201"/>
              <a:ext cx="1680210" cy="1094105"/>
            </a:xfrm>
            <a:custGeom>
              <a:avLst/>
              <a:gdLst/>
              <a:ahLst/>
              <a:cxnLst/>
              <a:rect l="l" t="t" r="r" b="b"/>
              <a:pathLst>
                <a:path w="1680210" h="1094104">
                  <a:moveTo>
                    <a:pt x="1670609" y="159206"/>
                  </a:moveTo>
                  <a:lnTo>
                    <a:pt x="254128" y="1076298"/>
                  </a:lnTo>
                  <a:lnTo>
                    <a:pt x="233528" y="1087869"/>
                  </a:lnTo>
                  <a:lnTo>
                    <a:pt x="214100" y="1093562"/>
                  </a:lnTo>
                  <a:lnTo>
                    <a:pt x="195849" y="1092195"/>
                  </a:lnTo>
                  <a:lnTo>
                    <a:pt x="151094" y="1056815"/>
                  </a:lnTo>
                  <a:lnTo>
                    <a:pt x="111788" y="1017535"/>
                  </a:lnTo>
                  <a:lnTo>
                    <a:pt x="68735" y="972295"/>
                  </a:lnTo>
                  <a:lnTo>
                    <a:pt x="29813" y="928647"/>
                  </a:lnTo>
                  <a:lnTo>
                    <a:pt x="2896" y="894142"/>
                  </a:lnTo>
                  <a:lnTo>
                    <a:pt x="0" y="887080"/>
                  </a:lnTo>
                  <a:lnTo>
                    <a:pt x="934" y="880010"/>
                  </a:lnTo>
                  <a:lnTo>
                    <a:pt x="5993" y="872936"/>
                  </a:lnTo>
                  <a:lnTo>
                    <a:pt x="15469" y="865859"/>
                  </a:lnTo>
                  <a:lnTo>
                    <a:pt x="1464095" y="2170"/>
                  </a:lnTo>
                  <a:lnTo>
                    <a:pt x="1471201" y="0"/>
                  </a:lnTo>
                  <a:lnTo>
                    <a:pt x="1478532" y="700"/>
                  </a:lnTo>
                  <a:lnTo>
                    <a:pt x="1486305" y="4492"/>
                  </a:lnTo>
                  <a:lnTo>
                    <a:pt x="1494740" y="11594"/>
                  </a:lnTo>
                  <a:lnTo>
                    <a:pt x="1669047" y="131723"/>
                  </a:lnTo>
                  <a:lnTo>
                    <a:pt x="1677128" y="139219"/>
                  </a:lnTo>
                  <a:lnTo>
                    <a:pt x="1680134" y="146936"/>
                  </a:lnTo>
                  <a:lnTo>
                    <a:pt x="1677988" y="153917"/>
                  </a:lnTo>
                  <a:lnTo>
                    <a:pt x="1670609" y="15920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047312" y="2914751"/>
              <a:ext cx="216535" cy="211454"/>
            </a:xfrm>
            <a:custGeom>
              <a:avLst/>
              <a:gdLst/>
              <a:ahLst/>
              <a:cxnLst/>
              <a:rect l="l" t="t" r="r" b="b"/>
              <a:pathLst>
                <a:path w="216535" h="211455">
                  <a:moveTo>
                    <a:pt x="0" y="0"/>
                  </a:moveTo>
                  <a:lnTo>
                    <a:pt x="215925" y="211226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047312" y="2914751"/>
              <a:ext cx="216535" cy="211454"/>
            </a:xfrm>
            <a:custGeom>
              <a:avLst/>
              <a:gdLst/>
              <a:ahLst/>
              <a:cxnLst/>
              <a:rect l="l" t="t" r="r" b="b"/>
              <a:pathLst>
                <a:path w="216535" h="211455">
                  <a:moveTo>
                    <a:pt x="0" y="0"/>
                  </a:moveTo>
                  <a:lnTo>
                    <a:pt x="215925" y="211226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323714" y="2748292"/>
              <a:ext cx="215265" cy="198755"/>
            </a:xfrm>
            <a:custGeom>
              <a:avLst/>
              <a:gdLst/>
              <a:ahLst/>
              <a:cxnLst/>
              <a:rect l="l" t="t" r="r" b="b"/>
              <a:pathLst>
                <a:path w="215264" h="198755">
                  <a:moveTo>
                    <a:pt x="0" y="0"/>
                  </a:moveTo>
                  <a:lnTo>
                    <a:pt x="215125" y="19864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323714" y="2748292"/>
              <a:ext cx="215265" cy="198755"/>
            </a:xfrm>
            <a:custGeom>
              <a:avLst/>
              <a:gdLst/>
              <a:ahLst/>
              <a:cxnLst/>
              <a:rect l="l" t="t" r="r" b="b"/>
              <a:pathLst>
                <a:path w="215264" h="198755">
                  <a:moveTo>
                    <a:pt x="0" y="0"/>
                  </a:moveTo>
                  <a:lnTo>
                    <a:pt x="215125" y="19864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574946" y="2597543"/>
              <a:ext cx="216535" cy="182245"/>
            </a:xfrm>
            <a:custGeom>
              <a:avLst/>
              <a:gdLst/>
              <a:ahLst/>
              <a:cxnLst/>
              <a:rect l="l" t="t" r="r" b="b"/>
              <a:pathLst>
                <a:path w="216535" h="182244">
                  <a:moveTo>
                    <a:pt x="0" y="0"/>
                  </a:moveTo>
                  <a:lnTo>
                    <a:pt x="215925" y="182168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574946" y="2597543"/>
              <a:ext cx="216535" cy="182245"/>
            </a:xfrm>
            <a:custGeom>
              <a:avLst/>
              <a:gdLst/>
              <a:ahLst/>
              <a:cxnLst/>
              <a:rect l="l" t="t" r="r" b="b"/>
              <a:pathLst>
                <a:path w="216535" h="182244">
                  <a:moveTo>
                    <a:pt x="0" y="0"/>
                  </a:moveTo>
                  <a:lnTo>
                    <a:pt x="215925" y="182168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809718" y="2456980"/>
              <a:ext cx="214629" cy="174625"/>
            </a:xfrm>
            <a:custGeom>
              <a:avLst/>
              <a:gdLst/>
              <a:ahLst/>
              <a:cxnLst/>
              <a:rect l="l" t="t" r="r" b="b"/>
              <a:pathLst>
                <a:path w="214629" h="174625">
                  <a:moveTo>
                    <a:pt x="0" y="0"/>
                  </a:moveTo>
                  <a:lnTo>
                    <a:pt x="214363" y="17432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809718" y="2456980"/>
              <a:ext cx="214629" cy="174625"/>
            </a:xfrm>
            <a:custGeom>
              <a:avLst/>
              <a:gdLst/>
              <a:ahLst/>
              <a:cxnLst/>
              <a:rect l="l" t="t" r="r" b="b"/>
              <a:pathLst>
                <a:path w="214629" h="174625">
                  <a:moveTo>
                    <a:pt x="0" y="0"/>
                  </a:moveTo>
                  <a:lnTo>
                    <a:pt x="214363" y="17432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031143" y="2325077"/>
              <a:ext cx="214629" cy="160655"/>
            </a:xfrm>
            <a:custGeom>
              <a:avLst/>
              <a:gdLst/>
              <a:ahLst/>
              <a:cxnLst/>
              <a:rect l="l" t="t" r="r" b="b"/>
              <a:pathLst>
                <a:path w="214629" h="160655">
                  <a:moveTo>
                    <a:pt x="0" y="0"/>
                  </a:moveTo>
                  <a:lnTo>
                    <a:pt x="214363" y="160185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031143" y="2325077"/>
              <a:ext cx="214629" cy="160655"/>
            </a:xfrm>
            <a:custGeom>
              <a:avLst/>
              <a:gdLst/>
              <a:ahLst/>
              <a:cxnLst/>
              <a:rect l="l" t="t" r="r" b="b"/>
              <a:pathLst>
                <a:path w="214629" h="160655">
                  <a:moveTo>
                    <a:pt x="0" y="0"/>
                  </a:moveTo>
                  <a:lnTo>
                    <a:pt x="214363" y="160185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755639" y="2346401"/>
              <a:ext cx="1680210" cy="959485"/>
            </a:xfrm>
            <a:custGeom>
              <a:avLst/>
              <a:gdLst/>
              <a:ahLst/>
              <a:cxnLst/>
              <a:rect l="l" t="t" r="r" b="b"/>
              <a:pathLst>
                <a:path w="1680210" h="959485">
                  <a:moveTo>
                    <a:pt x="1672060" y="0"/>
                  </a:moveTo>
                  <a:lnTo>
                    <a:pt x="259465" y="914590"/>
                  </a:lnTo>
                  <a:lnTo>
                    <a:pt x="238860" y="926161"/>
                  </a:lnTo>
                  <a:lnTo>
                    <a:pt x="219433" y="931852"/>
                  </a:lnTo>
                  <a:lnTo>
                    <a:pt x="201184" y="930481"/>
                  </a:lnTo>
                  <a:lnTo>
                    <a:pt x="157071" y="895722"/>
                  </a:lnTo>
                  <a:lnTo>
                    <a:pt x="118708" y="857439"/>
                  </a:lnTo>
                  <a:lnTo>
                    <a:pt x="76470" y="813154"/>
                  </a:lnTo>
                  <a:lnTo>
                    <a:pt x="37799" y="770004"/>
                  </a:lnTo>
                  <a:lnTo>
                    <a:pt x="10138" y="735126"/>
                  </a:lnTo>
                  <a:lnTo>
                    <a:pt x="3507" y="741322"/>
                  </a:lnTo>
                  <a:lnTo>
                    <a:pt x="193" y="747525"/>
                  </a:lnTo>
                  <a:lnTo>
                    <a:pt x="0" y="753732"/>
                  </a:lnTo>
                  <a:lnTo>
                    <a:pt x="2734" y="759942"/>
                  </a:lnTo>
                  <a:lnTo>
                    <a:pt x="29651" y="794447"/>
                  </a:lnTo>
                  <a:lnTo>
                    <a:pt x="68573" y="838095"/>
                  </a:lnTo>
                  <a:lnTo>
                    <a:pt x="111625" y="883335"/>
                  </a:lnTo>
                  <a:lnTo>
                    <a:pt x="150932" y="922615"/>
                  </a:lnTo>
                  <a:lnTo>
                    <a:pt x="195687" y="957995"/>
                  </a:lnTo>
                  <a:lnTo>
                    <a:pt x="213938" y="959362"/>
                  </a:lnTo>
                  <a:lnTo>
                    <a:pt x="233366" y="953669"/>
                  </a:lnTo>
                  <a:lnTo>
                    <a:pt x="253966" y="942098"/>
                  </a:lnTo>
                  <a:lnTo>
                    <a:pt x="1670447" y="25006"/>
                  </a:lnTo>
                  <a:lnTo>
                    <a:pt x="1677379" y="20248"/>
                  </a:lnTo>
                  <a:lnTo>
                    <a:pt x="1679903" y="14008"/>
                  </a:lnTo>
                  <a:lnTo>
                    <a:pt x="1678102" y="7014"/>
                  </a:lnTo>
                  <a:lnTo>
                    <a:pt x="16720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765778" y="2212201"/>
              <a:ext cx="1662430" cy="1066165"/>
            </a:xfrm>
            <a:custGeom>
              <a:avLst/>
              <a:gdLst/>
              <a:ahLst/>
              <a:cxnLst/>
              <a:rect l="l" t="t" r="r" b="b"/>
              <a:pathLst>
                <a:path w="1662429" h="1066164">
                  <a:moveTo>
                    <a:pt x="1484439" y="11594"/>
                  </a:moveTo>
                  <a:lnTo>
                    <a:pt x="1476004" y="4492"/>
                  </a:lnTo>
                  <a:lnTo>
                    <a:pt x="1468231" y="700"/>
                  </a:lnTo>
                  <a:lnTo>
                    <a:pt x="1460900" y="0"/>
                  </a:lnTo>
                  <a:lnTo>
                    <a:pt x="1453794" y="2170"/>
                  </a:lnTo>
                  <a:lnTo>
                    <a:pt x="5168" y="865859"/>
                  </a:lnTo>
                  <a:lnTo>
                    <a:pt x="3251" y="867015"/>
                  </a:lnTo>
                  <a:lnTo>
                    <a:pt x="1536" y="868158"/>
                  </a:lnTo>
                  <a:lnTo>
                    <a:pt x="0" y="869326"/>
                  </a:lnTo>
                  <a:lnTo>
                    <a:pt x="27660" y="904204"/>
                  </a:lnTo>
                  <a:lnTo>
                    <a:pt x="66331" y="947354"/>
                  </a:lnTo>
                  <a:lnTo>
                    <a:pt x="108569" y="991639"/>
                  </a:lnTo>
                  <a:lnTo>
                    <a:pt x="146932" y="1029922"/>
                  </a:lnTo>
                  <a:lnTo>
                    <a:pt x="191045" y="1064681"/>
                  </a:lnTo>
                  <a:lnTo>
                    <a:pt x="209294" y="1066053"/>
                  </a:lnTo>
                  <a:lnTo>
                    <a:pt x="228721" y="1060361"/>
                  </a:lnTo>
                  <a:lnTo>
                    <a:pt x="249326" y="1048790"/>
                  </a:lnTo>
                  <a:lnTo>
                    <a:pt x="1661922" y="134200"/>
                  </a:lnTo>
                  <a:lnTo>
                    <a:pt x="1660893" y="133361"/>
                  </a:lnTo>
                  <a:lnTo>
                    <a:pt x="1659940" y="132536"/>
                  </a:lnTo>
                  <a:lnTo>
                    <a:pt x="1658747" y="131723"/>
                  </a:lnTo>
                  <a:lnTo>
                    <a:pt x="1484439" y="11594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047312" y="2914751"/>
              <a:ext cx="216535" cy="211454"/>
            </a:xfrm>
            <a:custGeom>
              <a:avLst/>
              <a:gdLst/>
              <a:ahLst/>
              <a:cxnLst/>
              <a:rect l="l" t="t" r="r" b="b"/>
              <a:pathLst>
                <a:path w="216535" h="211455">
                  <a:moveTo>
                    <a:pt x="0" y="0"/>
                  </a:moveTo>
                  <a:lnTo>
                    <a:pt x="215925" y="211226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047312" y="2914751"/>
              <a:ext cx="216535" cy="211454"/>
            </a:xfrm>
            <a:custGeom>
              <a:avLst/>
              <a:gdLst/>
              <a:ahLst/>
              <a:cxnLst/>
              <a:rect l="l" t="t" r="r" b="b"/>
              <a:pathLst>
                <a:path w="216535" h="211455">
                  <a:moveTo>
                    <a:pt x="0" y="0"/>
                  </a:moveTo>
                  <a:lnTo>
                    <a:pt x="215925" y="211226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323714" y="2748292"/>
              <a:ext cx="215265" cy="198755"/>
            </a:xfrm>
            <a:custGeom>
              <a:avLst/>
              <a:gdLst/>
              <a:ahLst/>
              <a:cxnLst/>
              <a:rect l="l" t="t" r="r" b="b"/>
              <a:pathLst>
                <a:path w="215264" h="198755">
                  <a:moveTo>
                    <a:pt x="0" y="0"/>
                  </a:moveTo>
                  <a:lnTo>
                    <a:pt x="215125" y="19864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323714" y="2748292"/>
              <a:ext cx="215265" cy="198755"/>
            </a:xfrm>
            <a:custGeom>
              <a:avLst/>
              <a:gdLst/>
              <a:ahLst/>
              <a:cxnLst/>
              <a:rect l="l" t="t" r="r" b="b"/>
              <a:pathLst>
                <a:path w="215264" h="198755">
                  <a:moveTo>
                    <a:pt x="0" y="0"/>
                  </a:moveTo>
                  <a:lnTo>
                    <a:pt x="215125" y="19864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574946" y="2597543"/>
              <a:ext cx="216535" cy="182245"/>
            </a:xfrm>
            <a:custGeom>
              <a:avLst/>
              <a:gdLst/>
              <a:ahLst/>
              <a:cxnLst/>
              <a:rect l="l" t="t" r="r" b="b"/>
              <a:pathLst>
                <a:path w="216535" h="182244">
                  <a:moveTo>
                    <a:pt x="0" y="0"/>
                  </a:moveTo>
                  <a:lnTo>
                    <a:pt x="215925" y="182168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574946" y="2597543"/>
              <a:ext cx="216535" cy="182245"/>
            </a:xfrm>
            <a:custGeom>
              <a:avLst/>
              <a:gdLst/>
              <a:ahLst/>
              <a:cxnLst/>
              <a:rect l="l" t="t" r="r" b="b"/>
              <a:pathLst>
                <a:path w="216535" h="182244">
                  <a:moveTo>
                    <a:pt x="0" y="0"/>
                  </a:moveTo>
                  <a:lnTo>
                    <a:pt x="215925" y="182168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809718" y="2456980"/>
              <a:ext cx="214629" cy="174625"/>
            </a:xfrm>
            <a:custGeom>
              <a:avLst/>
              <a:gdLst/>
              <a:ahLst/>
              <a:cxnLst/>
              <a:rect l="l" t="t" r="r" b="b"/>
              <a:pathLst>
                <a:path w="214629" h="174625">
                  <a:moveTo>
                    <a:pt x="0" y="0"/>
                  </a:moveTo>
                  <a:lnTo>
                    <a:pt x="214363" y="17432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809718" y="2456980"/>
              <a:ext cx="214629" cy="174625"/>
            </a:xfrm>
            <a:custGeom>
              <a:avLst/>
              <a:gdLst/>
              <a:ahLst/>
              <a:cxnLst/>
              <a:rect l="l" t="t" r="r" b="b"/>
              <a:pathLst>
                <a:path w="214629" h="174625">
                  <a:moveTo>
                    <a:pt x="0" y="0"/>
                  </a:moveTo>
                  <a:lnTo>
                    <a:pt x="214363" y="17432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031143" y="2325077"/>
              <a:ext cx="214629" cy="160655"/>
            </a:xfrm>
            <a:custGeom>
              <a:avLst/>
              <a:gdLst/>
              <a:ahLst/>
              <a:cxnLst/>
              <a:rect l="l" t="t" r="r" b="b"/>
              <a:pathLst>
                <a:path w="214629" h="160655">
                  <a:moveTo>
                    <a:pt x="0" y="0"/>
                  </a:moveTo>
                  <a:lnTo>
                    <a:pt x="214363" y="160185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031143" y="2325077"/>
              <a:ext cx="214629" cy="160655"/>
            </a:xfrm>
            <a:custGeom>
              <a:avLst/>
              <a:gdLst/>
              <a:ahLst/>
              <a:cxnLst/>
              <a:rect l="l" t="t" r="r" b="b"/>
              <a:pathLst>
                <a:path w="214629" h="160655">
                  <a:moveTo>
                    <a:pt x="0" y="0"/>
                  </a:moveTo>
                  <a:lnTo>
                    <a:pt x="214363" y="160185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744316" y="2190190"/>
              <a:ext cx="1704339" cy="911225"/>
            </a:xfrm>
            <a:custGeom>
              <a:avLst/>
              <a:gdLst/>
              <a:ahLst/>
              <a:cxnLst/>
              <a:rect l="l" t="t" r="r" b="b"/>
              <a:pathLst>
                <a:path w="1704339" h="911225">
                  <a:moveTo>
                    <a:pt x="1482363" y="0"/>
                  </a:moveTo>
                  <a:lnTo>
                    <a:pt x="15468" y="870852"/>
                  </a:lnTo>
                  <a:lnTo>
                    <a:pt x="0" y="892064"/>
                  </a:lnTo>
                  <a:lnTo>
                    <a:pt x="2895" y="899122"/>
                  </a:lnTo>
                  <a:lnTo>
                    <a:pt x="5231" y="902628"/>
                  </a:lnTo>
                  <a:lnTo>
                    <a:pt x="11632" y="910819"/>
                  </a:lnTo>
                  <a:lnTo>
                    <a:pt x="11295" y="905081"/>
                  </a:lnTo>
                  <a:lnTo>
                    <a:pt x="13564" y="899349"/>
                  </a:lnTo>
                  <a:lnTo>
                    <a:pt x="18617" y="893615"/>
                  </a:lnTo>
                  <a:lnTo>
                    <a:pt x="26631" y="887870"/>
                  </a:lnTo>
                  <a:lnTo>
                    <a:pt x="1475256" y="24181"/>
                  </a:lnTo>
                  <a:lnTo>
                    <a:pt x="1482363" y="22010"/>
                  </a:lnTo>
                  <a:lnTo>
                    <a:pt x="1489693" y="22711"/>
                  </a:lnTo>
                  <a:lnTo>
                    <a:pt x="1497466" y="26503"/>
                  </a:lnTo>
                  <a:lnTo>
                    <a:pt x="1505901" y="33605"/>
                  </a:lnTo>
                  <a:lnTo>
                    <a:pt x="1680209" y="153734"/>
                  </a:lnTo>
                  <a:lnTo>
                    <a:pt x="1688290" y="161230"/>
                  </a:lnTo>
                  <a:lnTo>
                    <a:pt x="1691296" y="168947"/>
                  </a:lnTo>
                  <a:lnTo>
                    <a:pt x="1689149" y="175928"/>
                  </a:lnTo>
                  <a:lnTo>
                    <a:pt x="1681771" y="181217"/>
                  </a:lnTo>
                  <a:lnTo>
                    <a:pt x="1570938" y="252972"/>
                  </a:lnTo>
                  <a:lnTo>
                    <a:pt x="1694598" y="174994"/>
                  </a:lnTo>
                  <a:lnTo>
                    <a:pt x="1701973" y="168417"/>
                  </a:lnTo>
                  <a:lnTo>
                    <a:pt x="1704125" y="158600"/>
                  </a:lnTo>
                  <a:lnTo>
                    <a:pt x="1701126" y="148042"/>
                  </a:lnTo>
                  <a:lnTo>
                    <a:pt x="1693049" y="139243"/>
                  </a:lnTo>
                  <a:lnTo>
                    <a:pt x="1505901" y="11596"/>
                  </a:lnTo>
                  <a:lnTo>
                    <a:pt x="1497466" y="4489"/>
                  </a:lnTo>
                  <a:lnTo>
                    <a:pt x="1489693" y="697"/>
                  </a:lnTo>
                  <a:lnTo>
                    <a:pt x="1482363" y="0"/>
                  </a:lnTo>
                  <a:close/>
                </a:path>
              </a:pathLst>
            </a:custGeom>
            <a:solidFill>
              <a:srgbClr val="A4A6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624884" y="1958797"/>
              <a:ext cx="2258695" cy="1638300"/>
            </a:xfrm>
            <a:custGeom>
              <a:avLst/>
              <a:gdLst/>
              <a:ahLst/>
              <a:cxnLst/>
              <a:rect l="l" t="t" r="r" b="b"/>
              <a:pathLst>
                <a:path w="2258695" h="1638300">
                  <a:moveTo>
                    <a:pt x="2124608" y="119265"/>
                  </a:moveTo>
                  <a:lnTo>
                    <a:pt x="2234641" y="186486"/>
                  </a:lnTo>
                  <a:lnTo>
                    <a:pt x="2247560" y="196950"/>
                  </a:lnTo>
                  <a:lnTo>
                    <a:pt x="2255624" y="208961"/>
                  </a:lnTo>
                  <a:lnTo>
                    <a:pt x="2258683" y="221707"/>
                  </a:lnTo>
                  <a:lnTo>
                    <a:pt x="2256586" y="234378"/>
                  </a:lnTo>
                  <a:lnTo>
                    <a:pt x="2216543" y="349796"/>
                  </a:lnTo>
                  <a:lnTo>
                    <a:pt x="2185936" y="389839"/>
                  </a:lnTo>
                  <a:lnTo>
                    <a:pt x="372186" y="1628838"/>
                  </a:lnTo>
                  <a:lnTo>
                    <a:pt x="339264" y="1637893"/>
                  </a:lnTo>
                  <a:lnTo>
                    <a:pt x="323887" y="1634382"/>
                  </a:lnTo>
                  <a:lnTo>
                    <a:pt x="279860" y="1597779"/>
                  </a:lnTo>
                  <a:lnTo>
                    <a:pt x="242992" y="1561091"/>
                  </a:lnTo>
                  <a:lnTo>
                    <a:pt x="202701" y="1519046"/>
                  </a:lnTo>
                  <a:lnTo>
                    <a:pt x="161363" y="1474268"/>
                  </a:lnTo>
                  <a:lnTo>
                    <a:pt x="121349" y="1429378"/>
                  </a:lnTo>
                  <a:lnTo>
                    <a:pt x="85034" y="1387000"/>
                  </a:lnTo>
                  <a:lnTo>
                    <a:pt x="54791" y="1349755"/>
                  </a:lnTo>
                  <a:lnTo>
                    <a:pt x="27117" y="1311104"/>
                  </a:lnTo>
                  <a:lnTo>
                    <a:pt x="16996" y="1287880"/>
                  </a:lnTo>
                  <a:lnTo>
                    <a:pt x="14147" y="1273175"/>
                  </a:lnTo>
                </a:path>
                <a:path w="2258695" h="1638300">
                  <a:moveTo>
                    <a:pt x="0" y="1155407"/>
                  </a:moveTo>
                  <a:lnTo>
                    <a:pt x="10935" y="1113331"/>
                  </a:lnTo>
                  <a:lnTo>
                    <a:pt x="1865591" y="12153"/>
                  </a:lnTo>
                  <a:lnTo>
                    <a:pt x="1902479" y="0"/>
                  </a:lnTo>
                  <a:lnTo>
                    <a:pt x="1922102" y="2013"/>
                  </a:lnTo>
                  <a:lnTo>
                    <a:pt x="1944090" y="9029"/>
                  </a:lnTo>
                  <a:lnTo>
                    <a:pt x="1968068" y="23672"/>
                  </a:lnTo>
                </a:path>
                <a:path w="2258695" h="1638300">
                  <a:moveTo>
                    <a:pt x="2122932" y="204266"/>
                  </a:moveTo>
                  <a:lnTo>
                    <a:pt x="1883029" y="362940"/>
                  </a:lnTo>
                  <a:lnTo>
                    <a:pt x="1865261" y="371947"/>
                  </a:lnTo>
                  <a:lnTo>
                    <a:pt x="1845432" y="375327"/>
                  </a:lnTo>
                  <a:lnTo>
                    <a:pt x="1827806" y="372086"/>
                  </a:lnTo>
                  <a:lnTo>
                    <a:pt x="1816646" y="361226"/>
                  </a:lnTo>
                  <a:lnTo>
                    <a:pt x="1793143" y="322884"/>
                  </a:lnTo>
                  <a:lnTo>
                    <a:pt x="1757511" y="288055"/>
                  </a:lnTo>
                  <a:lnTo>
                    <a:pt x="1712311" y="262160"/>
                  </a:lnTo>
                  <a:lnTo>
                    <a:pt x="1660105" y="250621"/>
                  </a:lnTo>
                  <a:lnTo>
                    <a:pt x="1644558" y="246762"/>
                  </a:lnTo>
                  <a:lnTo>
                    <a:pt x="1635977" y="238682"/>
                  </a:lnTo>
                  <a:lnTo>
                    <a:pt x="1633504" y="228913"/>
                  </a:lnTo>
                  <a:lnTo>
                    <a:pt x="1636280" y="219989"/>
                  </a:lnTo>
                  <a:lnTo>
                    <a:pt x="1666100" y="181228"/>
                  </a:lnTo>
                  <a:lnTo>
                    <a:pt x="1697850" y="156260"/>
                  </a:lnTo>
                  <a:lnTo>
                    <a:pt x="1917306" y="29082"/>
                  </a:lnTo>
                  <a:lnTo>
                    <a:pt x="1955743" y="22955"/>
                  </a:lnTo>
                  <a:lnTo>
                    <a:pt x="1967852" y="24079"/>
                  </a:lnTo>
                  <a:lnTo>
                    <a:pt x="2009236" y="37475"/>
                  </a:lnTo>
                  <a:lnTo>
                    <a:pt x="2053810" y="61090"/>
                  </a:lnTo>
                  <a:lnTo>
                    <a:pt x="2093276" y="89176"/>
                  </a:lnTo>
                  <a:lnTo>
                    <a:pt x="2125209" y="124038"/>
                  </a:lnTo>
                  <a:lnTo>
                    <a:pt x="2138260" y="176656"/>
                  </a:lnTo>
                  <a:lnTo>
                    <a:pt x="2137130" y="184796"/>
                  </a:lnTo>
                  <a:lnTo>
                    <a:pt x="2134015" y="192157"/>
                  </a:lnTo>
                  <a:lnTo>
                    <a:pt x="2129191" y="198670"/>
                  </a:lnTo>
                  <a:lnTo>
                    <a:pt x="2122932" y="204266"/>
                  </a:lnTo>
                </a:path>
                <a:path w="2258695" h="1638300">
                  <a:moveTo>
                    <a:pt x="1687068" y="175539"/>
                  </a:moveTo>
                  <a:lnTo>
                    <a:pt x="1688586" y="180661"/>
                  </a:lnTo>
                  <a:lnTo>
                    <a:pt x="1693527" y="184102"/>
                  </a:lnTo>
                  <a:lnTo>
                    <a:pt x="1702471" y="187090"/>
                  </a:lnTo>
                  <a:lnTo>
                    <a:pt x="1715998" y="190855"/>
                  </a:lnTo>
                  <a:lnTo>
                    <a:pt x="1747421" y="202986"/>
                  </a:lnTo>
                  <a:lnTo>
                    <a:pt x="1783643" y="222769"/>
                  </a:lnTo>
                  <a:lnTo>
                    <a:pt x="1817948" y="248293"/>
                  </a:lnTo>
                  <a:lnTo>
                    <a:pt x="1843620" y="277647"/>
                  </a:lnTo>
                  <a:lnTo>
                    <a:pt x="1854387" y="292129"/>
                  </a:lnTo>
                  <a:lnTo>
                    <a:pt x="1863497" y="298176"/>
                  </a:lnTo>
                  <a:lnTo>
                    <a:pt x="1872458" y="297785"/>
                  </a:lnTo>
                  <a:lnTo>
                    <a:pt x="1882775" y="292950"/>
                  </a:lnTo>
                  <a:lnTo>
                    <a:pt x="2119337" y="14662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410873" y="2022398"/>
              <a:ext cx="269875" cy="157480"/>
            </a:xfrm>
            <a:custGeom>
              <a:avLst/>
              <a:gdLst/>
              <a:ahLst/>
              <a:cxnLst/>
              <a:rect l="l" t="t" r="r" b="b"/>
              <a:pathLst>
                <a:path w="269875" h="157480">
                  <a:moveTo>
                    <a:pt x="191846" y="50"/>
                  </a:moveTo>
                  <a:lnTo>
                    <a:pt x="184073" y="0"/>
                  </a:lnTo>
                  <a:lnTo>
                    <a:pt x="4889" y="102679"/>
                  </a:lnTo>
                  <a:lnTo>
                    <a:pt x="126" y="105409"/>
                  </a:lnTo>
                  <a:lnTo>
                    <a:pt x="0" y="110070"/>
                  </a:lnTo>
                  <a:lnTo>
                    <a:pt x="73139" y="156781"/>
                  </a:lnTo>
                  <a:lnTo>
                    <a:pt x="80810" y="157022"/>
                  </a:lnTo>
                  <a:lnTo>
                    <a:pt x="269684" y="49898"/>
                  </a:lnTo>
                  <a:lnTo>
                    <a:pt x="269722" y="45389"/>
                  </a:lnTo>
                  <a:lnTo>
                    <a:pt x="191846" y="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410873" y="2022398"/>
              <a:ext cx="269875" cy="157480"/>
            </a:xfrm>
            <a:custGeom>
              <a:avLst/>
              <a:gdLst/>
              <a:ahLst/>
              <a:cxnLst/>
              <a:rect l="l" t="t" r="r" b="b"/>
              <a:pathLst>
                <a:path w="269875" h="157480">
                  <a:moveTo>
                    <a:pt x="4889" y="102679"/>
                  </a:moveTo>
                  <a:lnTo>
                    <a:pt x="126" y="105409"/>
                  </a:lnTo>
                  <a:lnTo>
                    <a:pt x="0" y="110070"/>
                  </a:lnTo>
                  <a:lnTo>
                    <a:pt x="4622" y="113080"/>
                  </a:lnTo>
                  <a:lnTo>
                    <a:pt x="68516" y="153809"/>
                  </a:lnTo>
                  <a:lnTo>
                    <a:pt x="73139" y="156781"/>
                  </a:lnTo>
                  <a:lnTo>
                    <a:pt x="80810" y="157022"/>
                  </a:lnTo>
                  <a:lnTo>
                    <a:pt x="85585" y="154304"/>
                  </a:lnTo>
                  <a:lnTo>
                    <a:pt x="264909" y="52616"/>
                  </a:lnTo>
                  <a:lnTo>
                    <a:pt x="269684" y="49898"/>
                  </a:lnTo>
                  <a:lnTo>
                    <a:pt x="269722" y="45389"/>
                  </a:lnTo>
                  <a:lnTo>
                    <a:pt x="264972" y="42608"/>
                  </a:lnTo>
                  <a:lnTo>
                    <a:pt x="196532" y="2844"/>
                  </a:lnTo>
                  <a:lnTo>
                    <a:pt x="191846" y="50"/>
                  </a:lnTo>
                  <a:lnTo>
                    <a:pt x="184073" y="0"/>
                  </a:lnTo>
                  <a:lnTo>
                    <a:pt x="179336" y="2730"/>
                  </a:lnTo>
                  <a:lnTo>
                    <a:pt x="4889" y="10267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423128" y="2021408"/>
              <a:ext cx="241439" cy="149694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885831" y="3135452"/>
              <a:ext cx="97064" cy="72174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5146789" y="2363965"/>
              <a:ext cx="70485" cy="41910"/>
            </a:xfrm>
            <a:custGeom>
              <a:avLst/>
              <a:gdLst/>
              <a:ahLst/>
              <a:cxnLst/>
              <a:rect l="l" t="t" r="r" b="b"/>
              <a:pathLst>
                <a:path w="70485" h="41910">
                  <a:moveTo>
                    <a:pt x="0" y="10769"/>
                  </a:moveTo>
                  <a:lnTo>
                    <a:pt x="19164" y="26250"/>
                  </a:lnTo>
                  <a:lnTo>
                    <a:pt x="28206" y="20053"/>
                  </a:lnTo>
                  <a:lnTo>
                    <a:pt x="37417" y="16680"/>
                  </a:lnTo>
                  <a:lnTo>
                    <a:pt x="46569" y="17370"/>
                  </a:lnTo>
                  <a:lnTo>
                    <a:pt x="54433" y="21074"/>
                  </a:lnTo>
                  <a:lnTo>
                    <a:pt x="59778" y="26746"/>
                  </a:lnTo>
                  <a:lnTo>
                    <a:pt x="65989" y="22364"/>
                  </a:lnTo>
                  <a:lnTo>
                    <a:pt x="69512" y="16803"/>
                  </a:lnTo>
                  <a:lnTo>
                    <a:pt x="70159" y="10996"/>
                  </a:lnTo>
                  <a:lnTo>
                    <a:pt x="68337" y="5282"/>
                  </a:lnTo>
                  <a:lnTo>
                    <a:pt x="64452" y="0"/>
                  </a:lnTo>
                </a:path>
                <a:path w="70485" h="41910">
                  <a:moveTo>
                    <a:pt x="28206" y="20053"/>
                  </a:moveTo>
                  <a:lnTo>
                    <a:pt x="19164" y="26250"/>
                  </a:lnTo>
                  <a:lnTo>
                    <a:pt x="38404" y="41795"/>
                  </a:lnTo>
                  <a:lnTo>
                    <a:pt x="59778" y="26746"/>
                  </a:lnTo>
                  <a:lnTo>
                    <a:pt x="54433" y="21074"/>
                  </a:lnTo>
                  <a:lnTo>
                    <a:pt x="46569" y="17370"/>
                  </a:lnTo>
                  <a:lnTo>
                    <a:pt x="37417" y="16680"/>
                  </a:lnTo>
                  <a:lnTo>
                    <a:pt x="28206" y="2005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941813" y="2995688"/>
              <a:ext cx="135674" cy="72097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4052163" y="2268181"/>
              <a:ext cx="1220470" cy="876935"/>
            </a:xfrm>
            <a:custGeom>
              <a:avLst/>
              <a:gdLst/>
              <a:ahLst/>
              <a:cxnLst/>
              <a:rect l="l" t="t" r="r" b="b"/>
              <a:pathLst>
                <a:path w="1220470" h="876935">
                  <a:moveTo>
                    <a:pt x="1132573" y="37592"/>
                  </a:moveTo>
                  <a:lnTo>
                    <a:pt x="1192885" y="0"/>
                  </a:lnTo>
                  <a:lnTo>
                    <a:pt x="1208430" y="11887"/>
                  </a:lnTo>
                  <a:lnTo>
                    <a:pt x="1148118" y="49491"/>
                  </a:lnTo>
                  <a:lnTo>
                    <a:pt x="1132573" y="37592"/>
                  </a:lnTo>
                  <a:close/>
                </a:path>
                <a:path w="1220470" h="876935">
                  <a:moveTo>
                    <a:pt x="1220444" y="4406"/>
                  </a:moveTo>
                  <a:lnTo>
                    <a:pt x="1148118" y="49491"/>
                  </a:lnTo>
                  <a:lnTo>
                    <a:pt x="1118997" y="27127"/>
                  </a:lnTo>
                </a:path>
                <a:path w="1220470" h="876935">
                  <a:moveTo>
                    <a:pt x="81508" y="838936"/>
                  </a:moveTo>
                  <a:lnTo>
                    <a:pt x="21856" y="876630"/>
                  </a:lnTo>
                  <a:lnTo>
                    <a:pt x="12446" y="866419"/>
                  </a:lnTo>
                  <a:lnTo>
                    <a:pt x="72097" y="828751"/>
                  </a:lnTo>
                  <a:lnTo>
                    <a:pt x="81508" y="838936"/>
                  </a:lnTo>
                  <a:close/>
                </a:path>
                <a:path w="1220470" h="876935">
                  <a:moveTo>
                    <a:pt x="97447" y="828776"/>
                  </a:moveTo>
                  <a:lnTo>
                    <a:pt x="21856" y="876630"/>
                  </a:lnTo>
                  <a:lnTo>
                    <a:pt x="0" y="85266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75315" y="2948470"/>
              <a:ext cx="92489" cy="67081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222813" y="2818091"/>
              <a:ext cx="129197" cy="67779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4335081" y="2793301"/>
              <a:ext cx="193675" cy="165100"/>
            </a:xfrm>
            <a:custGeom>
              <a:avLst/>
              <a:gdLst/>
              <a:ahLst/>
              <a:cxnLst/>
              <a:rect l="l" t="t" r="r" b="b"/>
              <a:pathLst>
                <a:path w="193675" h="165100">
                  <a:moveTo>
                    <a:pt x="78143" y="129171"/>
                  </a:moveTo>
                  <a:lnTo>
                    <a:pt x="22466" y="164769"/>
                  </a:lnTo>
                  <a:lnTo>
                    <a:pt x="12788" y="155257"/>
                  </a:lnTo>
                  <a:lnTo>
                    <a:pt x="68452" y="119672"/>
                  </a:lnTo>
                  <a:lnTo>
                    <a:pt x="78143" y="129171"/>
                  </a:lnTo>
                  <a:close/>
                </a:path>
                <a:path w="193675" h="165100">
                  <a:moveTo>
                    <a:pt x="93002" y="119595"/>
                  </a:moveTo>
                  <a:lnTo>
                    <a:pt x="22466" y="164769"/>
                  </a:lnTo>
                  <a:lnTo>
                    <a:pt x="0" y="142417"/>
                  </a:lnTo>
                </a:path>
                <a:path w="193675" h="165100">
                  <a:moveTo>
                    <a:pt x="110045" y="17195"/>
                  </a:moveTo>
                  <a:lnTo>
                    <a:pt x="151028" y="58115"/>
                  </a:lnTo>
                  <a:lnTo>
                    <a:pt x="153581" y="56387"/>
                  </a:lnTo>
                  <a:lnTo>
                    <a:pt x="130162" y="33299"/>
                  </a:lnTo>
                  <a:lnTo>
                    <a:pt x="149237" y="20726"/>
                  </a:lnTo>
                  <a:lnTo>
                    <a:pt x="161930" y="16846"/>
                  </a:lnTo>
                  <a:lnTo>
                    <a:pt x="173351" y="19618"/>
                  </a:lnTo>
                  <a:lnTo>
                    <a:pt x="181320" y="26766"/>
                  </a:lnTo>
                  <a:lnTo>
                    <a:pt x="183654" y="36017"/>
                  </a:lnTo>
                  <a:lnTo>
                    <a:pt x="186893" y="33820"/>
                  </a:lnTo>
                  <a:lnTo>
                    <a:pt x="192543" y="25221"/>
                  </a:lnTo>
                  <a:lnTo>
                    <a:pt x="193387" y="16186"/>
                  </a:lnTo>
                  <a:lnTo>
                    <a:pt x="190181" y="7513"/>
                  </a:lnTo>
                  <a:lnTo>
                    <a:pt x="183680" y="0"/>
                  </a:lnTo>
                </a:path>
                <a:path w="193675" h="165100">
                  <a:moveTo>
                    <a:pt x="149237" y="20726"/>
                  </a:moveTo>
                  <a:lnTo>
                    <a:pt x="130162" y="33299"/>
                  </a:lnTo>
                  <a:lnTo>
                    <a:pt x="153581" y="56387"/>
                  </a:lnTo>
                  <a:lnTo>
                    <a:pt x="183654" y="36017"/>
                  </a:lnTo>
                  <a:lnTo>
                    <a:pt x="181320" y="26766"/>
                  </a:lnTo>
                  <a:lnTo>
                    <a:pt x="173351" y="19618"/>
                  </a:lnTo>
                  <a:lnTo>
                    <a:pt x="161930" y="16846"/>
                  </a:lnTo>
                  <a:lnTo>
                    <a:pt x="149237" y="2072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484408" y="2669197"/>
              <a:ext cx="123228" cy="64185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4596790" y="2497391"/>
              <a:ext cx="409575" cy="304165"/>
            </a:xfrm>
            <a:custGeom>
              <a:avLst/>
              <a:gdLst/>
              <a:ahLst/>
              <a:cxnLst/>
              <a:rect l="l" t="t" r="r" b="b"/>
              <a:pathLst>
                <a:path w="409575" h="304164">
                  <a:moveTo>
                    <a:pt x="75006" y="270294"/>
                  </a:moveTo>
                  <a:lnTo>
                    <a:pt x="22567" y="304165"/>
                  </a:lnTo>
                  <a:lnTo>
                    <a:pt x="12865" y="295236"/>
                  </a:lnTo>
                  <a:lnTo>
                    <a:pt x="65316" y="261378"/>
                  </a:lnTo>
                  <a:lnTo>
                    <a:pt x="75006" y="270294"/>
                  </a:lnTo>
                  <a:close/>
                </a:path>
                <a:path w="409575" h="304164">
                  <a:moveTo>
                    <a:pt x="88988" y="261175"/>
                  </a:moveTo>
                  <a:lnTo>
                    <a:pt x="22567" y="304165"/>
                  </a:lnTo>
                  <a:lnTo>
                    <a:pt x="0" y="283210"/>
                  </a:lnTo>
                </a:path>
                <a:path w="409575" h="304164">
                  <a:moveTo>
                    <a:pt x="149745" y="72428"/>
                  </a:moveTo>
                  <a:lnTo>
                    <a:pt x="217766" y="31318"/>
                  </a:lnTo>
                  <a:lnTo>
                    <a:pt x="234048" y="44843"/>
                  </a:lnTo>
                  <a:lnTo>
                    <a:pt x="166014" y="85966"/>
                  </a:lnTo>
                  <a:lnTo>
                    <a:pt x="149745" y="72428"/>
                  </a:lnTo>
                  <a:close/>
                </a:path>
                <a:path w="409575" h="304164">
                  <a:moveTo>
                    <a:pt x="247611" y="36677"/>
                  </a:moveTo>
                  <a:lnTo>
                    <a:pt x="166014" y="85966"/>
                  </a:lnTo>
                  <a:lnTo>
                    <a:pt x="135458" y="60515"/>
                  </a:lnTo>
                </a:path>
                <a:path w="409575" h="304164">
                  <a:moveTo>
                    <a:pt x="102235" y="156692"/>
                  </a:moveTo>
                  <a:lnTo>
                    <a:pt x="120942" y="173240"/>
                  </a:lnTo>
                  <a:lnTo>
                    <a:pt x="137985" y="161950"/>
                  </a:lnTo>
                  <a:lnTo>
                    <a:pt x="149314" y="158315"/>
                  </a:lnTo>
                  <a:lnTo>
                    <a:pt x="160056" y="160204"/>
                  </a:lnTo>
                  <a:lnTo>
                    <a:pt x="168348" y="165893"/>
                  </a:lnTo>
                  <a:lnTo>
                    <a:pt x="172326" y="173659"/>
                  </a:lnTo>
                  <a:lnTo>
                    <a:pt x="175945" y="171183"/>
                  </a:lnTo>
                  <a:lnTo>
                    <a:pt x="180728" y="163498"/>
                  </a:lnTo>
                  <a:lnTo>
                    <a:pt x="181001" y="155444"/>
                  </a:lnTo>
                  <a:lnTo>
                    <a:pt x="177515" y="147719"/>
                  </a:lnTo>
                  <a:lnTo>
                    <a:pt x="171018" y="141020"/>
                  </a:lnTo>
                </a:path>
                <a:path w="409575" h="304164">
                  <a:moveTo>
                    <a:pt x="137985" y="161950"/>
                  </a:moveTo>
                  <a:lnTo>
                    <a:pt x="120942" y="173240"/>
                  </a:lnTo>
                  <a:lnTo>
                    <a:pt x="143598" y="193217"/>
                  </a:lnTo>
                  <a:lnTo>
                    <a:pt x="172326" y="173659"/>
                  </a:lnTo>
                  <a:lnTo>
                    <a:pt x="168348" y="165893"/>
                  </a:lnTo>
                  <a:lnTo>
                    <a:pt x="160056" y="160204"/>
                  </a:lnTo>
                  <a:lnTo>
                    <a:pt x="149314" y="158315"/>
                  </a:lnTo>
                  <a:lnTo>
                    <a:pt x="137985" y="161950"/>
                  </a:lnTo>
                </a:path>
                <a:path w="409575" h="304164">
                  <a:moveTo>
                    <a:pt x="319074" y="119418"/>
                  </a:moveTo>
                  <a:lnTo>
                    <a:pt x="270637" y="150761"/>
                  </a:lnTo>
                  <a:lnTo>
                    <a:pt x="260692" y="142633"/>
                  </a:lnTo>
                  <a:lnTo>
                    <a:pt x="309117" y="111290"/>
                  </a:lnTo>
                  <a:lnTo>
                    <a:pt x="319074" y="119418"/>
                  </a:lnTo>
                  <a:close/>
                </a:path>
                <a:path w="409575" h="304164">
                  <a:moveTo>
                    <a:pt x="332016" y="110934"/>
                  </a:moveTo>
                  <a:lnTo>
                    <a:pt x="270637" y="150761"/>
                  </a:lnTo>
                  <a:lnTo>
                    <a:pt x="247472" y="131635"/>
                  </a:lnTo>
                </a:path>
                <a:path w="409575" h="304164">
                  <a:moveTo>
                    <a:pt x="334899" y="13830"/>
                  </a:moveTo>
                  <a:lnTo>
                    <a:pt x="354139" y="29679"/>
                  </a:lnTo>
                  <a:lnTo>
                    <a:pt x="367093" y="20980"/>
                  </a:lnTo>
                  <a:lnTo>
                    <a:pt x="377259" y="17494"/>
                  </a:lnTo>
                  <a:lnTo>
                    <a:pt x="387224" y="18716"/>
                  </a:lnTo>
                  <a:lnTo>
                    <a:pt x="395448" y="23305"/>
                  </a:lnTo>
                  <a:lnTo>
                    <a:pt x="400392" y="29921"/>
                  </a:lnTo>
                  <a:lnTo>
                    <a:pt x="405002" y="26746"/>
                  </a:lnTo>
                  <a:lnTo>
                    <a:pt x="409103" y="19961"/>
                  </a:lnTo>
                  <a:lnTo>
                    <a:pt x="409279" y="12873"/>
                  </a:lnTo>
                  <a:lnTo>
                    <a:pt x="406174" y="6034"/>
                  </a:lnTo>
                  <a:lnTo>
                    <a:pt x="400431" y="0"/>
                  </a:lnTo>
                </a:path>
                <a:path w="409575" h="304164">
                  <a:moveTo>
                    <a:pt x="367093" y="20980"/>
                  </a:moveTo>
                  <a:lnTo>
                    <a:pt x="354139" y="29679"/>
                  </a:lnTo>
                  <a:lnTo>
                    <a:pt x="375437" y="47205"/>
                  </a:lnTo>
                  <a:lnTo>
                    <a:pt x="400392" y="29921"/>
                  </a:lnTo>
                  <a:lnTo>
                    <a:pt x="395448" y="23305"/>
                  </a:lnTo>
                  <a:lnTo>
                    <a:pt x="387224" y="18716"/>
                  </a:lnTo>
                  <a:lnTo>
                    <a:pt x="377259" y="17494"/>
                  </a:lnTo>
                  <a:lnTo>
                    <a:pt x="367093" y="2098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957546" y="2395766"/>
              <a:ext cx="196850" cy="117195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3755477" y="2212201"/>
              <a:ext cx="1680210" cy="1094105"/>
            </a:xfrm>
            <a:custGeom>
              <a:avLst/>
              <a:gdLst/>
              <a:ahLst/>
              <a:cxnLst/>
              <a:rect l="l" t="t" r="r" b="b"/>
              <a:pathLst>
                <a:path w="1680210" h="1094104">
                  <a:moveTo>
                    <a:pt x="1590282" y="135597"/>
                  </a:moveTo>
                  <a:lnTo>
                    <a:pt x="1546696" y="164730"/>
                  </a:lnTo>
                  <a:lnTo>
                    <a:pt x="1537069" y="157441"/>
                  </a:lnTo>
                  <a:lnTo>
                    <a:pt x="1580643" y="128332"/>
                  </a:lnTo>
                  <a:lnTo>
                    <a:pt x="1590282" y="135597"/>
                  </a:lnTo>
                  <a:close/>
                </a:path>
                <a:path w="1680210" h="1094104">
                  <a:moveTo>
                    <a:pt x="1601902" y="127748"/>
                  </a:moveTo>
                  <a:lnTo>
                    <a:pt x="1546696" y="164730"/>
                  </a:lnTo>
                  <a:lnTo>
                    <a:pt x="1524280" y="147649"/>
                  </a:lnTo>
                </a:path>
                <a:path w="1680210" h="1094104">
                  <a:moveTo>
                    <a:pt x="1670609" y="159206"/>
                  </a:moveTo>
                  <a:lnTo>
                    <a:pt x="254128" y="1076298"/>
                  </a:lnTo>
                  <a:lnTo>
                    <a:pt x="233528" y="1087869"/>
                  </a:lnTo>
                  <a:lnTo>
                    <a:pt x="214100" y="1093562"/>
                  </a:lnTo>
                  <a:lnTo>
                    <a:pt x="195849" y="1092195"/>
                  </a:lnTo>
                  <a:lnTo>
                    <a:pt x="151094" y="1056815"/>
                  </a:lnTo>
                  <a:lnTo>
                    <a:pt x="111788" y="1017535"/>
                  </a:lnTo>
                  <a:lnTo>
                    <a:pt x="68735" y="972295"/>
                  </a:lnTo>
                  <a:lnTo>
                    <a:pt x="29813" y="928647"/>
                  </a:lnTo>
                  <a:lnTo>
                    <a:pt x="2896" y="894142"/>
                  </a:lnTo>
                  <a:lnTo>
                    <a:pt x="0" y="887080"/>
                  </a:lnTo>
                  <a:lnTo>
                    <a:pt x="934" y="880010"/>
                  </a:lnTo>
                  <a:lnTo>
                    <a:pt x="5993" y="872936"/>
                  </a:lnTo>
                  <a:lnTo>
                    <a:pt x="15469" y="865859"/>
                  </a:lnTo>
                  <a:lnTo>
                    <a:pt x="1464095" y="2170"/>
                  </a:lnTo>
                  <a:lnTo>
                    <a:pt x="1471201" y="0"/>
                  </a:lnTo>
                  <a:lnTo>
                    <a:pt x="1478532" y="700"/>
                  </a:lnTo>
                  <a:lnTo>
                    <a:pt x="1486305" y="4492"/>
                  </a:lnTo>
                  <a:lnTo>
                    <a:pt x="1494740" y="11594"/>
                  </a:lnTo>
                  <a:lnTo>
                    <a:pt x="1669047" y="131723"/>
                  </a:lnTo>
                  <a:lnTo>
                    <a:pt x="1677128" y="139219"/>
                  </a:lnTo>
                  <a:lnTo>
                    <a:pt x="1680134" y="146936"/>
                  </a:lnTo>
                  <a:lnTo>
                    <a:pt x="1677988" y="153917"/>
                  </a:lnTo>
                  <a:lnTo>
                    <a:pt x="1670609" y="15920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047312" y="2914751"/>
              <a:ext cx="216535" cy="211454"/>
            </a:xfrm>
            <a:custGeom>
              <a:avLst/>
              <a:gdLst/>
              <a:ahLst/>
              <a:cxnLst/>
              <a:rect l="l" t="t" r="r" b="b"/>
              <a:pathLst>
                <a:path w="216535" h="211455">
                  <a:moveTo>
                    <a:pt x="0" y="0"/>
                  </a:moveTo>
                  <a:lnTo>
                    <a:pt x="215925" y="211226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047312" y="2914751"/>
              <a:ext cx="216535" cy="211454"/>
            </a:xfrm>
            <a:custGeom>
              <a:avLst/>
              <a:gdLst/>
              <a:ahLst/>
              <a:cxnLst/>
              <a:rect l="l" t="t" r="r" b="b"/>
              <a:pathLst>
                <a:path w="216535" h="211455">
                  <a:moveTo>
                    <a:pt x="0" y="0"/>
                  </a:moveTo>
                  <a:lnTo>
                    <a:pt x="215925" y="211226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323714" y="2748292"/>
              <a:ext cx="215265" cy="198755"/>
            </a:xfrm>
            <a:custGeom>
              <a:avLst/>
              <a:gdLst/>
              <a:ahLst/>
              <a:cxnLst/>
              <a:rect l="l" t="t" r="r" b="b"/>
              <a:pathLst>
                <a:path w="215264" h="198755">
                  <a:moveTo>
                    <a:pt x="0" y="0"/>
                  </a:moveTo>
                  <a:lnTo>
                    <a:pt x="215125" y="19864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323714" y="2748292"/>
              <a:ext cx="215265" cy="198755"/>
            </a:xfrm>
            <a:custGeom>
              <a:avLst/>
              <a:gdLst/>
              <a:ahLst/>
              <a:cxnLst/>
              <a:rect l="l" t="t" r="r" b="b"/>
              <a:pathLst>
                <a:path w="215264" h="198755">
                  <a:moveTo>
                    <a:pt x="0" y="0"/>
                  </a:moveTo>
                  <a:lnTo>
                    <a:pt x="215125" y="19864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574946" y="2597543"/>
              <a:ext cx="216535" cy="182245"/>
            </a:xfrm>
            <a:custGeom>
              <a:avLst/>
              <a:gdLst/>
              <a:ahLst/>
              <a:cxnLst/>
              <a:rect l="l" t="t" r="r" b="b"/>
              <a:pathLst>
                <a:path w="216535" h="182244">
                  <a:moveTo>
                    <a:pt x="0" y="0"/>
                  </a:moveTo>
                  <a:lnTo>
                    <a:pt x="215925" y="182168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574946" y="2597543"/>
              <a:ext cx="216535" cy="182245"/>
            </a:xfrm>
            <a:custGeom>
              <a:avLst/>
              <a:gdLst/>
              <a:ahLst/>
              <a:cxnLst/>
              <a:rect l="l" t="t" r="r" b="b"/>
              <a:pathLst>
                <a:path w="216535" h="182244">
                  <a:moveTo>
                    <a:pt x="0" y="0"/>
                  </a:moveTo>
                  <a:lnTo>
                    <a:pt x="215925" y="182168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4809718" y="2456980"/>
              <a:ext cx="214629" cy="174625"/>
            </a:xfrm>
            <a:custGeom>
              <a:avLst/>
              <a:gdLst/>
              <a:ahLst/>
              <a:cxnLst/>
              <a:rect l="l" t="t" r="r" b="b"/>
              <a:pathLst>
                <a:path w="214629" h="174625">
                  <a:moveTo>
                    <a:pt x="0" y="0"/>
                  </a:moveTo>
                  <a:lnTo>
                    <a:pt x="214363" y="17432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809718" y="2456980"/>
              <a:ext cx="214629" cy="174625"/>
            </a:xfrm>
            <a:custGeom>
              <a:avLst/>
              <a:gdLst/>
              <a:ahLst/>
              <a:cxnLst/>
              <a:rect l="l" t="t" r="r" b="b"/>
              <a:pathLst>
                <a:path w="214629" h="174625">
                  <a:moveTo>
                    <a:pt x="0" y="0"/>
                  </a:moveTo>
                  <a:lnTo>
                    <a:pt x="214363" y="17432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031143" y="2325077"/>
              <a:ext cx="214629" cy="160655"/>
            </a:xfrm>
            <a:custGeom>
              <a:avLst/>
              <a:gdLst/>
              <a:ahLst/>
              <a:cxnLst/>
              <a:rect l="l" t="t" r="r" b="b"/>
              <a:pathLst>
                <a:path w="214629" h="160655">
                  <a:moveTo>
                    <a:pt x="0" y="0"/>
                  </a:moveTo>
                  <a:lnTo>
                    <a:pt x="214363" y="160185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031143" y="2325077"/>
              <a:ext cx="214629" cy="160655"/>
            </a:xfrm>
            <a:custGeom>
              <a:avLst/>
              <a:gdLst/>
              <a:ahLst/>
              <a:cxnLst/>
              <a:rect l="l" t="t" r="r" b="b"/>
              <a:pathLst>
                <a:path w="214629" h="160655">
                  <a:moveTo>
                    <a:pt x="0" y="0"/>
                  </a:moveTo>
                  <a:lnTo>
                    <a:pt x="214363" y="160185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5" name="object 7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699150" y="1851063"/>
              <a:ext cx="176496" cy="242709"/>
            </a:xfrm>
            <a:prstGeom prst="rect">
              <a:avLst/>
            </a:prstGeom>
          </p:spPr>
        </p:pic>
      </p:grpSp>
      <p:sp>
        <p:nvSpPr>
          <p:cNvPr id="76" name="object 76"/>
          <p:cNvSpPr txBox="1"/>
          <p:nvPr/>
        </p:nvSpPr>
        <p:spPr>
          <a:xfrm>
            <a:off x="5762310" y="570886"/>
            <a:ext cx="158496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dirty="0">
                <a:solidFill>
                  <a:srgbClr val="171514"/>
                </a:solidFill>
                <a:latin typeface="Tahoma"/>
                <a:cs typeface="Tahoma"/>
              </a:rPr>
              <a:t>Protección</a:t>
            </a:r>
            <a:r>
              <a:rPr sz="600" b="1" spc="-2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600" b="1" spc="-5" dirty="0">
                <a:solidFill>
                  <a:srgbClr val="171514"/>
                </a:solidFill>
                <a:latin typeface="Tahoma"/>
                <a:cs typeface="Tahoma"/>
              </a:rPr>
              <a:t>básica</a:t>
            </a:r>
            <a:r>
              <a:rPr sz="600" b="1" spc="-2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600" b="1" spc="5" dirty="0">
                <a:solidFill>
                  <a:srgbClr val="171514"/>
                </a:solidFill>
                <a:latin typeface="Tahoma"/>
                <a:cs typeface="Tahoma"/>
              </a:rPr>
              <a:t>contra</a:t>
            </a:r>
            <a:r>
              <a:rPr sz="600" b="1" spc="-2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600" b="1" dirty="0" err="1" smtClean="0">
                <a:solidFill>
                  <a:srgbClr val="171514"/>
                </a:solidFill>
                <a:latin typeface="Tahoma"/>
                <a:cs typeface="Tahoma"/>
              </a:rPr>
              <a:t>sobretensiones</a:t>
            </a:r>
            <a:r>
              <a:rPr lang="es-ES" sz="6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600" dirty="0">
              <a:latin typeface="Microsoft Sans Serif"/>
              <a:cs typeface="Microsoft Sans Serif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7958070" y="484524"/>
            <a:ext cx="4211320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50000"/>
              </a:lnSpc>
              <a:spcBef>
                <a:spcPts val="100"/>
              </a:spcBef>
            </a:pP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propietarios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viviendas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conformarse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regleta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protegida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Algunos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estos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tener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miniatura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restablecerse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pero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proporciona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indicación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funcionando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propietario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casa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pensar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equipo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conectado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protegido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realidad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5762310" y="4175760"/>
            <a:ext cx="124714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-10" dirty="0" err="1">
                <a:solidFill>
                  <a:srgbClr val="171514"/>
                </a:solidFill>
                <a:latin typeface="Tahoma"/>
                <a:cs typeface="Tahoma"/>
              </a:rPr>
              <a:t>Indicación</a:t>
            </a:r>
            <a:r>
              <a:rPr sz="110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100" b="1" spc="-5" dirty="0" smtClean="0">
                <a:solidFill>
                  <a:srgbClr val="171514"/>
                </a:solidFill>
                <a:latin typeface="Tahoma"/>
                <a:cs typeface="Tahoma"/>
              </a:rPr>
              <a:t>Visual</a:t>
            </a:r>
            <a:r>
              <a:rPr lang="es-ES" sz="11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00" dirty="0">
              <a:latin typeface="Microsoft Sans Serif"/>
              <a:cs typeface="Microsoft Sans Serif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7958070" y="4154171"/>
            <a:ext cx="4371340" cy="1488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67005" indent="-635">
              <a:lnSpc>
                <a:spcPct val="141200"/>
              </a:lnSpc>
              <a:spcBef>
                <a:spcPts val="100"/>
              </a:spcBef>
            </a:pP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Buenos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puntos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protectores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buenos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puntos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de-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entrada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protectores</a:t>
            </a:r>
            <a:r>
              <a:rPr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sacrificarán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sí </a:t>
            </a:r>
            <a:r>
              <a:rPr sz="8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mismos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equipo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conectado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caso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sobretensión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catastrófica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41200"/>
              </a:lnSpc>
            </a:pP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importante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tener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cuenta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muchos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protectores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sobrevoltaje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punto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continúe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suministrando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equipos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incluso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sobretensión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dañado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Buen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punto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proporcionan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indicación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visual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sobretensión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funcionando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protegiendo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equipo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12105082" y="9536430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35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790587" y="4821821"/>
            <a:ext cx="1264285" cy="2973070"/>
            <a:chOff x="2735986" y="4821821"/>
            <a:chExt cx="1264285" cy="2973070"/>
          </a:xfrm>
        </p:grpSpPr>
        <p:sp>
          <p:nvSpPr>
            <p:cNvPr id="3" name="object 3"/>
            <p:cNvSpPr/>
            <p:nvPr/>
          </p:nvSpPr>
          <p:spPr>
            <a:xfrm>
              <a:off x="2738272" y="4824107"/>
              <a:ext cx="1259840" cy="2967990"/>
            </a:xfrm>
            <a:custGeom>
              <a:avLst/>
              <a:gdLst/>
              <a:ahLst/>
              <a:cxnLst/>
              <a:rect l="l" t="t" r="r" b="b"/>
              <a:pathLst>
                <a:path w="1259839" h="2967990">
                  <a:moveTo>
                    <a:pt x="339064" y="0"/>
                  </a:moveTo>
                  <a:lnTo>
                    <a:pt x="0" y="202095"/>
                  </a:lnTo>
                  <a:lnTo>
                    <a:pt x="0" y="2626918"/>
                  </a:lnTo>
                  <a:lnTo>
                    <a:pt x="339064" y="2967875"/>
                  </a:lnTo>
                  <a:lnTo>
                    <a:pt x="1259471" y="2699435"/>
                  </a:lnTo>
                  <a:lnTo>
                    <a:pt x="1259471" y="89585"/>
                  </a:lnTo>
                  <a:lnTo>
                    <a:pt x="339064" y="0"/>
                  </a:lnTo>
                  <a:close/>
                </a:path>
              </a:pathLst>
            </a:custGeom>
            <a:solidFill>
              <a:srgbClr val="D3D4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738272" y="4824107"/>
              <a:ext cx="1259840" cy="2967990"/>
            </a:xfrm>
            <a:custGeom>
              <a:avLst/>
              <a:gdLst/>
              <a:ahLst/>
              <a:cxnLst/>
              <a:rect l="l" t="t" r="r" b="b"/>
              <a:pathLst>
                <a:path w="1259839" h="2967990">
                  <a:moveTo>
                    <a:pt x="339064" y="2967875"/>
                  </a:moveTo>
                  <a:lnTo>
                    <a:pt x="0" y="2626918"/>
                  </a:lnTo>
                  <a:lnTo>
                    <a:pt x="0" y="202095"/>
                  </a:lnTo>
                  <a:lnTo>
                    <a:pt x="339064" y="0"/>
                  </a:lnTo>
                  <a:lnTo>
                    <a:pt x="1259471" y="89585"/>
                  </a:lnTo>
                  <a:lnTo>
                    <a:pt x="1259471" y="2699435"/>
                  </a:lnTo>
                  <a:lnTo>
                    <a:pt x="339064" y="296787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31590" y="5285454"/>
              <a:ext cx="122669" cy="7610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52406" y="4844503"/>
              <a:ext cx="204101" cy="6977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114192" y="4828666"/>
              <a:ext cx="0" cy="2953385"/>
            </a:xfrm>
            <a:custGeom>
              <a:avLst/>
              <a:gdLst/>
              <a:ahLst/>
              <a:cxnLst/>
              <a:rect l="l" t="t" r="r" b="b"/>
              <a:pathLst>
                <a:path h="2953384">
                  <a:moveTo>
                    <a:pt x="0" y="0"/>
                  </a:moveTo>
                  <a:lnTo>
                    <a:pt x="0" y="295280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156331" y="4927447"/>
              <a:ext cx="614680" cy="150495"/>
            </a:xfrm>
            <a:custGeom>
              <a:avLst/>
              <a:gdLst/>
              <a:ahLst/>
              <a:cxnLst/>
              <a:rect l="l" t="t" r="r" b="b"/>
              <a:pathLst>
                <a:path w="614679" h="150495">
                  <a:moveTo>
                    <a:pt x="15189" y="123075"/>
                  </a:moveTo>
                  <a:lnTo>
                    <a:pt x="0" y="123075"/>
                  </a:lnTo>
                  <a:lnTo>
                    <a:pt x="0" y="137617"/>
                  </a:lnTo>
                  <a:lnTo>
                    <a:pt x="15189" y="138887"/>
                  </a:lnTo>
                  <a:lnTo>
                    <a:pt x="15189" y="123075"/>
                  </a:lnTo>
                  <a:close/>
                </a:path>
                <a:path w="614679" h="150495">
                  <a:moveTo>
                    <a:pt x="15189" y="103339"/>
                  </a:moveTo>
                  <a:lnTo>
                    <a:pt x="0" y="102044"/>
                  </a:lnTo>
                  <a:lnTo>
                    <a:pt x="0" y="117868"/>
                  </a:lnTo>
                  <a:lnTo>
                    <a:pt x="15189" y="119151"/>
                  </a:lnTo>
                  <a:lnTo>
                    <a:pt x="15189" y="103339"/>
                  </a:lnTo>
                  <a:close/>
                </a:path>
                <a:path w="614679" h="150495">
                  <a:moveTo>
                    <a:pt x="15189" y="82296"/>
                  </a:moveTo>
                  <a:lnTo>
                    <a:pt x="0" y="81648"/>
                  </a:lnTo>
                  <a:lnTo>
                    <a:pt x="0" y="97472"/>
                  </a:lnTo>
                  <a:lnTo>
                    <a:pt x="15189" y="98107"/>
                  </a:lnTo>
                  <a:lnTo>
                    <a:pt x="15189" y="82296"/>
                  </a:lnTo>
                  <a:close/>
                </a:path>
                <a:path w="614679" h="150495">
                  <a:moveTo>
                    <a:pt x="15189" y="62547"/>
                  </a:moveTo>
                  <a:lnTo>
                    <a:pt x="0" y="61252"/>
                  </a:lnTo>
                  <a:lnTo>
                    <a:pt x="0" y="76987"/>
                  </a:lnTo>
                  <a:lnTo>
                    <a:pt x="15189" y="78359"/>
                  </a:lnTo>
                  <a:lnTo>
                    <a:pt x="15189" y="62547"/>
                  </a:lnTo>
                  <a:close/>
                </a:path>
                <a:path w="614679" h="150495">
                  <a:moveTo>
                    <a:pt x="15189" y="42138"/>
                  </a:moveTo>
                  <a:lnTo>
                    <a:pt x="0" y="40779"/>
                  </a:lnTo>
                  <a:lnTo>
                    <a:pt x="0" y="56603"/>
                  </a:lnTo>
                  <a:lnTo>
                    <a:pt x="15189" y="57251"/>
                  </a:lnTo>
                  <a:lnTo>
                    <a:pt x="15189" y="42138"/>
                  </a:lnTo>
                  <a:close/>
                </a:path>
                <a:path w="614679" h="150495">
                  <a:moveTo>
                    <a:pt x="15189" y="21767"/>
                  </a:moveTo>
                  <a:lnTo>
                    <a:pt x="0" y="20383"/>
                  </a:lnTo>
                  <a:lnTo>
                    <a:pt x="0" y="35572"/>
                  </a:lnTo>
                  <a:lnTo>
                    <a:pt x="15189" y="36842"/>
                  </a:lnTo>
                  <a:lnTo>
                    <a:pt x="15189" y="21767"/>
                  </a:lnTo>
                  <a:close/>
                </a:path>
                <a:path w="614679" h="150495">
                  <a:moveTo>
                    <a:pt x="15189" y="1282"/>
                  </a:moveTo>
                  <a:lnTo>
                    <a:pt x="0" y="0"/>
                  </a:lnTo>
                  <a:lnTo>
                    <a:pt x="0" y="15824"/>
                  </a:lnTo>
                  <a:lnTo>
                    <a:pt x="15189" y="16471"/>
                  </a:lnTo>
                  <a:lnTo>
                    <a:pt x="15189" y="1282"/>
                  </a:lnTo>
                  <a:close/>
                </a:path>
                <a:path w="614679" h="150495">
                  <a:moveTo>
                    <a:pt x="34937" y="125082"/>
                  </a:moveTo>
                  <a:lnTo>
                    <a:pt x="19761" y="123812"/>
                  </a:lnTo>
                  <a:lnTo>
                    <a:pt x="19761" y="139534"/>
                  </a:lnTo>
                  <a:lnTo>
                    <a:pt x="34937" y="140271"/>
                  </a:lnTo>
                  <a:lnTo>
                    <a:pt x="34937" y="125082"/>
                  </a:lnTo>
                  <a:close/>
                </a:path>
                <a:path w="614679" h="150495">
                  <a:moveTo>
                    <a:pt x="34937" y="104686"/>
                  </a:moveTo>
                  <a:lnTo>
                    <a:pt x="19761" y="103339"/>
                  </a:lnTo>
                  <a:lnTo>
                    <a:pt x="19761" y="119151"/>
                  </a:lnTo>
                  <a:lnTo>
                    <a:pt x="34937" y="119773"/>
                  </a:lnTo>
                  <a:lnTo>
                    <a:pt x="34937" y="104686"/>
                  </a:lnTo>
                  <a:close/>
                </a:path>
                <a:path w="614679" h="150495">
                  <a:moveTo>
                    <a:pt x="34937" y="84302"/>
                  </a:moveTo>
                  <a:lnTo>
                    <a:pt x="19761" y="82931"/>
                  </a:lnTo>
                  <a:lnTo>
                    <a:pt x="19761" y="98755"/>
                  </a:lnTo>
                  <a:lnTo>
                    <a:pt x="34937" y="99390"/>
                  </a:lnTo>
                  <a:lnTo>
                    <a:pt x="34937" y="84302"/>
                  </a:lnTo>
                  <a:close/>
                </a:path>
                <a:path w="614679" h="150495">
                  <a:moveTo>
                    <a:pt x="34937" y="63817"/>
                  </a:moveTo>
                  <a:lnTo>
                    <a:pt x="19761" y="62547"/>
                  </a:lnTo>
                  <a:lnTo>
                    <a:pt x="19761" y="78359"/>
                  </a:lnTo>
                  <a:lnTo>
                    <a:pt x="34937" y="78994"/>
                  </a:lnTo>
                  <a:lnTo>
                    <a:pt x="34937" y="63817"/>
                  </a:lnTo>
                  <a:close/>
                </a:path>
                <a:path w="614679" h="150495">
                  <a:moveTo>
                    <a:pt x="34937" y="43434"/>
                  </a:moveTo>
                  <a:lnTo>
                    <a:pt x="19761" y="42138"/>
                  </a:lnTo>
                  <a:lnTo>
                    <a:pt x="19761" y="57962"/>
                  </a:lnTo>
                  <a:lnTo>
                    <a:pt x="34937" y="59245"/>
                  </a:lnTo>
                  <a:lnTo>
                    <a:pt x="34937" y="43434"/>
                  </a:lnTo>
                  <a:close/>
                </a:path>
                <a:path w="614679" h="150495">
                  <a:moveTo>
                    <a:pt x="34937" y="23025"/>
                  </a:moveTo>
                  <a:lnTo>
                    <a:pt x="19761" y="21767"/>
                  </a:lnTo>
                  <a:lnTo>
                    <a:pt x="19761" y="37490"/>
                  </a:lnTo>
                  <a:lnTo>
                    <a:pt x="34937" y="38214"/>
                  </a:lnTo>
                  <a:lnTo>
                    <a:pt x="34937" y="23025"/>
                  </a:lnTo>
                  <a:close/>
                </a:path>
                <a:path w="614679" h="150495">
                  <a:moveTo>
                    <a:pt x="34937" y="2654"/>
                  </a:moveTo>
                  <a:lnTo>
                    <a:pt x="19761" y="1282"/>
                  </a:lnTo>
                  <a:lnTo>
                    <a:pt x="19761" y="17094"/>
                  </a:lnTo>
                  <a:lnTo>
                    <a:pt x="34937" y="18465"/>
                  </a:lnTo>
                  <a:lnTo>
                    <a:pt x="34937" y="2654"/>
                  </a:lnTo>
                  <a:close/>
                </a:path>
                <a:path w="614679" h="150495">
                  <a:moveTo>
                    <a:pt x="55321" y="126365"/>
                  </a:moveTo>
                  <a:lnTo>
                    <a:pt x="39497" y="125082"/>
                  </a:lnTo>
                  <a:lnTo>
                    <a:pt x="39497" y="140893"/>
                  </a:lnTo>
                  <a:lnTo>
                    <a:pt x="55321" y="141541"/>
                  </a:lnTo>
                  <a:lnTo>
                    <a:pt x="55321" y="126365"/>
                  </a:lnTo>
                  <a:close/>
                </a:path>
                <a:path w="614679" h="150495">
                  <a:moveTo>
                    <a:pt x="55321" y="105968"/>
                  </a:moveTo>
                  <a:lnTo>
                    <a:pt x="39497" y="104686"/>
                  </a:lnTo>
                  <a:lnTo>
                    <a:pt x="39497" y="119773"/>
                  </a:lnTo>
                  <a:lnTo>
                    <a:pt x="55321" y="121158"/>
                  </a:lnTo>
                  <a:lnTo>
                    <a:pt x="55321" y="105968"/>
                  </a:lnTo>
                  <a:close/>
                </a:path>
                <a:path w="614679" h="150495">
                  <a:moveTo>
                    <a:pt x="55321" y="85572"/>
                  </a:moveTo>
                  <a:lnTo>
                    <a:pt x="39497" y="84302"/>
                  </a:lnTo>
                  <a:lnTo>
                    <a:pt x="39497" y="100037"/>
                  </a:lnTo>
                  <a:lnTo>
                    <a:pt x="55321" y="100749"/>
                  </a:lnTo>
                  <a:lnTo>
                    <a:pt x="55321" y="85572"/>
                  </a:lnTo>
                  <a:close/>
                </a:path>
                <a:path w="614679" h="150495">
                  <a:moveTo>
                    <a:pt x="55321" y="65189"/>
                  </a:moveTo>
                  <a:lnTo>
                    <a:pt x="39497" y="63817"/>
                  </a:lnTo>
                  <a:lnTo>
                    <a:pt x="39497" y="79629"/>
                  </a:lnTo>
                  <a:lnTo>
                    <a:pt x="55321" y="81013"/>
                  </a:lnTo>
                  <a:lnTo>
                    <a:pt x="55321" y="65189"/>
                  </a:lnTo>
                  <a:close/>
                </a:path>
                <a:path w="614679" h="150495">
                  <a:moveTo>
                    <a:pt x="55321" y="45440"/>
                  </a:moveTo>
                  <a:lnTo>
                    <a:pt x="39497" y="44056"/>
                  </a:lnTo>
                  <a:lnTo>
                    <a:pt x="39497" y="59245"/>
                  </a:lnTo>
                  <a:lnTo>
                    <a:pt x="55321" y="60515"/>
                  </a:lnTo>
                  <a:lnTo>
                    <a:pt x="55321" y="45440"/>
                  </a:lnTo>
                  <a:close/>
                </a:path>
                <a:path w="614679" h="150495">
                  <a:moveTo>
                    <a:pt x="55321" y="24320"/>
                  </a:moveTo>
                  <a:lnTo>
                    <a:pt x="39497" y="23672"/>
                  </a:lnTo>
                  <a:lnTo>
                    <a:pt x="39497" y="38849"/>
                  </a:lnTo>
                  <a:lnTo>
                    <a:pt x="55321" y="40132"/>
                  </a:lnTo>
                  <a:lnTo>
                    <a:pt x="55321" y="24320"/>
                  </a:lnTo>
                  <a:close/>
                </a:path>
                <a:path w="614679" h="150495">
                  <a:moveTo>
                    <a:pt x="55321" y="4559"/>
                  </a:moveTo>
                  <a:lnTo>
                    <a:pt x="39497" y="3289"/>
                  </a:lnTo>
                  <a:lnTo>
                    <a:pt x="39497" y="18465"/>
                  </a:lnTo>
                  <a:lnTo>
                    <a:pt x="55321" y="19735"/>
                  </a:lnTo>
                  <a:lnTo>
                    <a:pt x="55321" y="4559"/>
                  </a:lnTo>
                  <a:close/>
                </a:path>
                <a:path w="614679" h="150495">
                  <a:moveTo>
                    <a:pt x="74447" y="127101"/>
                  </a:moveTo>
                  <a:lnTo>
                    <a:pt x="59270" y="127101"/>
                  </a:lnTo>
                  <a:lnTo>
                    <a:pt x="59270" y="141541"/>
                  </a:lnTo>
                  <a:lnTo>
                    <a:pt x="74447" y="142824"/>
                  </a:lnTo>
                  <a:lnTo>
                    <a:pt x="74447" y="127101"/>
                  </a:lnTo>
                  <a:close/>
                </a:path>
                <a:path w="614679" h="150495">
                  <a:moveTo>
                    <a:pt x="74447" y="107353"/>
                  </a:moveTo>
                  <a:lnTo>
                    <a:pt x="59270" y="105968"/>
                  </a:lnTo>
                  <a:lnTo>
                    <a:pt x="59270" y="121793"/>
                  </a:lnTo>
                  <a:lnTo>
                    <a:pt x="74447" y="123075"/>
                  </a:lnTo>
                  <a:lnTo>
                    <a:pt x="74447" y="107353"/>
                  </a:lnTo>
                  <a:close/>
                </a:path>
                <a:path w="614679" h="150495">
                  <a:moveTo>
                    <a:pt x="74447" y="86868"/>
                  </a:moveTo>
                  <a:lnTo>
                    <a:pt x="59270" y="86233"/>
                  </a:lnTo>
                  <a:lnTo>
                    <a:pt x="59270" y="100749"/>
                  </a:lnTo>
                  <a:lnTo>
                    <a:pt x="74447" y="102044"/>
                  </a:lnTo>
                  <a:lnTo>
                    <a:pt x="74447" y="86868"/>
                  </a:lnTo>
                  <a:close/>
                </a:path>
                <a:path w="614679" h="150495">
                  <a:moveTo>
                    <a:pt x="74447" y="67119"/>
                  </a:moveTo>
                  <a:lnTo>
                    <a:pt x="59270" y="65824"/>
                  </a:lnTo>
                  <a:lnTo>
                    <a:pt x="59270" y="81013"/>
                  </a:lnTo>
                  <a:lnTo>
                    <a:pt x="74447" y="82296"/>
                  </a:lnTo>
                  <a:lnTo>
                    <a:pt x="74447" y="67119"/>
                  </a:lnTo>
                  <a:close/>
                </a:path>
                <a:path w="614679" h="150495">
                  <a:moveTo>
                    <a:pt x="74447" y="46088"/>
                  </a:moveTo>
                  <a:lnTo>
                    <a:pt x="59270" y="45440"/>
                  </a:lnTo>
                  <a:lnTo>
                    <a:pt x="59270" y="60515"/>
                  </a:lnTo>
                  <a:lnTo>
                    <a:pt x="74447" y="61912"/>
                  </a:lnTo>
                  <a:lnTo>
                    <a:pt x="74447" y="46088"/>
                  </a:lnTo>
                  <a:close/>
                </a:path>
                <a:path w="614679" h="150495">
                  <a:moveTo>
                    <a:pt x="74447" y="26339"/>
                  </a:moveTo>
                  <a:lnTo>
                    <a:pt x="59270" y="25057"/>
                  </a:lnTo>
                  <a:lnTo>
                    <a:pt x="59270" y="40132"/>
                  </a:lnTo>
                  <a:lnTo>
                    <a:pt x="74447" y="42138"/>
                  </a:lnTo>
                  <a:lnTo>
                    <a:pt x="74447" y="26339"/>
                  </a:lnTo>
                  <a:close/>
                </a:path>
                <a:path w="614679" h="150495">
                  <a:moveTo>
                    <a:pt x="74447" y="5943"/>
                  </a:moveTo>
                  <a:lnTo>
                    <a:pt x="59270" y="5295"/>
                  </a:lnTo>
                  <a:lnTo>
                    <a:pt x="59270" y="19735"/>
                  </a:lnTo>
                  <a:lnTo>
                    <a:pt x="74447" y="21031"/>
                  </a:lnTo>
                  <a:lnTo>
                    <a:pt x="74447" y="5943"/>
                  </a:lnTo>
                  <a:close/>
                </a:path>
                <a:path w="614679" h="150495">
                  <a:moveTo>
                    <a:pt x="94195" y="129019"/>
                  </a:moveTo>
                  <a:lnTo>
                    <a:pt x="79006" y="127736"/>
                  </a:lnTo>
                  <a:lnTo>
                    <a:pt x="79006" y="142824"/>
                  </a:lnTo>
                  <a:lnTo>
                    <a:pt x="94195" y="144195"/>
                  </a:lnTo>
                  <a:lnTo>
                    <a:pt x="94195" y="129019"/>
                  </a:lnTo>
                  <a:close/>
                </a:path>
                <a:path w="614679" h="150495">
                  <a:moveTo>
                    <a:pt x="94195" y="108635"/>
                  </a:moveTo>
                  <a:lnTo>
                    <a:pt x="79006" y="107988"/>
                  </a:lnTo>
                  <a:lnTo>
                    <a:pt x="79006" y="123075"/>
                  </a:lnTo>
                  <a:lnTo>
                    <a:pt x="94195" y="123812"/>
                  </a:lnTo>
                  <a:lnTo>
                    <a:pt x="94195" y="108635"/>
                  </a:lnTo>
                  <a:close/>
                </a:path>
                <a:path w="614679" h="150495">
                  <a:moveTo>
                    <a:pt x="94195" y="88239"/>
                  </a:moveTo>
                  <a:lnTo>
                    <a:pt x="79006" y="86868"/>
                  </a:lnTo>
                  <a:lnTo>
                    <a:pt x="79006" y="102692"/>
                  </a:lnTo>
                  <a:lnTo>
                    <a:pt x="94195" y="104051"/>
                  </a:lnTo>
                  <a:lnTo>
                    <a:pt x="94195" y="88239"/>
                  </a:lnTo>
                  <a:close/>
                </a:path>
                <a:path w="614679" h="150495">
                  <a:moveTo>
                    <a:pt x="94195" y="67856"/>
                  </a:moveTo>
                  <a:lnTo>
                    <a:pt x="79006" y="67119"/>
                  </a:lnTo>
                  <a:lnTo>
                    <a:pt x="79006" y="82296"/>
                  </a:lnTo>
                  <a:lnTo>
                    <a:pt x="94195" y="83578"/>
                  </a:lnTo>
                  <a:lnTo>
                    <a:pt x="94195" y="67856"/>
                  </a:lnTo>
                  <a:close/>
                </a:path>
                <a:path w="614679" h="150495">
                  <a:moveTo>
                    <a:pt x="94195" y="48094"/>
                  </a:moveTo>
                  <a:lnTo>
                    <a:pt x="79006" y="46723"/>
                  </a:lnTo>
                  <a:lnTo>
                    <a:pt x="79006" y="61912"/>
                  </a:lnTo>
                  <a:lnTo>
                    <a:pt x="94195" y="63169"/>
                  </a:lnTo>
                  <a:lnTo>
                    <a:pt x="94195" y="48094"/>
                  </a:lnTo>
                  <a:close/>
                </a:path>
                <a:path w="614679" h="150495">
                  <a:moveTo>
                    <a:pt x="94195" y="27622"/>
                  </a:moveTo>
                  <a:lnTo>
                    <a:pt x="79006" y="26962"/>
                  </a:lnTo>
                  <a:lnTo>
                    <a:pt x="79006" y="42138"/>
                  </a:lnTo>
                  <a:lnTo>
                    <a:pt x="94195" y="42799"/>
                  </a:lnTo>
                  <a:lnTo>
                    <a:pt x="94195" y="27622"/>
                  </a:lnTo>
                  <a:close/>
                </a:path>
                <a:path w="614679" h="150495">
                  <a:moveTo>
                    <a:pt x="94195" y="7848"/>
                  </a:moveTo>
                  <a:lnTo>
                    <a:pt x="79006" y="5943"/>
                  </a:lnTo>
                  <a:lnTo>
                    <a:pt x="79006" y="21767"/>
                  </a:lnTo>
                  <a:lnTo>
                    <a:pt x="94195" y="23025"/>
                  </a:lnTo>
                  <a:lnTo>
                    <a:pt x="94195" y="7848"/>
                  </a:lnTo>
                  <a:close/>
                </a:path>
                <a:path w="614679" h="150495">
                  <a:moveTo>
                    <a:pt x="113944" y="130390"/>
                  </a:moveTo>
                  <a:lnTo>
                    <a:pt x="98767" y="129019"/>
                  </a:lnTo>
                  <a:lnTo>
                    <a:pt x="98767" y="144830"/>
                  </a:lnTo>
                  <a:lnTo>
                    <a:pt x="113944" y="145478"/>
                  </a:lnTo>
                  <a:lnTo>
                    <a:pt x="113944" y="130390"/>
                  </a:lnTo>
                  <a:close/>
                </a:path>
                <a:path w="614679" h="150495">
                  <a:moveTo>
                    <a:pt x="113944" y="109905"/>
                  </a:moveTo>
                  <a:lnTo>
                    <a:pt x="98767" y="108635"/>
                  </a:lnTo>
                  <a:lnTo>
                    <a:pt x="98767" y="123812"/>
                  </a:lnTo>
                  <a:lnTo>
                    <a:pt x="113944" y="125082"/>
                  </a:lnTo>
                  <a:lnTo>
                    <a:pt x="113944" y="109905"/>
                  </a:lnTo>
                  <a:close/>
                </a:path>
                <a:path w="614679" h="150495">
                  <a:moveTo>
                    <a:pt x="113944" y="90157"/>
                  </a:moveTo>
                  <a:lnTo>
                    <a:pt x="98767" y="88874"/>
                  </a:lnTo>
                  <a:lnTo>
                    <a:pt x="98767" y="104051"/>
                  </a:lnTo>
                  <a:lnTo>
                    <a:pt x="113944" y="104686"/>
                  </a:lnTo>
                  <a:lnTo>
                    <a:pt x="113944" y="90157"/>
                  </a:lnTo>
                  <a:close/>
                </a:path>
                <a:path w="614679" h="150495">
                  <a:moveTo>
                    <a:pt x="113944" y="69761"/>
                  </a:moveTo>
                  <a:lnTo>
                    <a:pt x="98767" y="68478"/>
                  </a:lnTo>
                  <a:lnTo>
                    <a:pt x="98767" y="83578"/>
                  </a:lnTo>
                  <a:lnTo>
                    <a:pt x="113944" y="84937"/>
                  </a:lnTo>
                  <a:lnTo>
                    <a:pt x="113944" y="69761"/>
                  </a:lnTo>
                  <a:close/>
                </a:path>
                <a:path w="614679" h="150495">
                  <a:moveTo>
                    <a:pt x="113944" y="49364"/>
                  </a:moveTo>
                  <a:lnTo>
                    <a:pt x="98767" y="48742"/>
                  </a:lnTo>
                  <a:lnTo>
                    <a:pt x="98767" y="63817"/>
                  </a:lnTo>
                  <a:lnTo>
                    <a:pt x="113944" y="64554"/>
                  </a:lnTo>
                  <a:lnTo>
                    <a:pt x="113944" y="49364"/>
                  </a:lnTo>
                  <a:close/>
                </a:path>
                <a:path w="614679" h="150495">
                  <a:moveTo>
                    <a:pt x="113944" y="28981"/>
                  </a:moveTo>
                  <a:lnTo>
                    <a:pt x="98767" y="27622"/>
                  </a:lnTo>
                  <a:lnTo>
                    <a:pt x="98767" y="43434"/>
                  </a:lnTo>
                  <a:lnTo>
                    <a:pt x="113944" y="44792"/>
                  </a:lnTo>
                  <a:lnTo>
                    <a:pt x="113944" y="28981"/>
                  </a:lnTo>
                  <a:close/>
                </a:path>
                <a:path w="614679" h="150495">
                  <a:moveTo>
                    <a:pt x="113944" y="9220"/>
                  </a:moveTo>
                  <a:lnTo>
                    <a:pt x="98767" y="7848"/>
                  </a:lnTo>
                  <a:lnTo>
                    <a:pt x="98767" y="23672"/>
                  </a:lnTo>
                  <a:lnTo>
                    <a:pt x="113944" y="24320"/>
                  </a:lnTo>
                  <a:lnTo>
                    <a:pt x="113944" y="9220"/>
                  </a:lnTo>
                  <a:close/>
                </a:path>
                <a:path w="614679" h="150495">
                  <a:moveTo>
                    <a:pt x="132969" y="131013"/>
                  </a:moveTo>
                  <a:lnTo>
                    <a:pt x="117881" y="130390"/>
                  </a:lnTo>
                  <a:lnTo>
                    <a:pt x="117881" y="145478"/>
                  </a:lnTo>
                  <a:lnTo>
                    <a:pt x="132969" y="146126"/>
                  </a:lnTo>
                  <a:lnTo>
                    <a:pt x="132969" y="131013"/>
                  </a:lnTo>
                  <a:close/>
                </a:path>
                <a:path w="614679" h="150495">
                  <a:moveTo>
                    <a:pt x="132969" y="111264"/>
                  </a:moveTo>
                  <a:lnTo>
                    <a:pt x="117881" y="109905"/>
                  </a:lnTo>
                  <a:lnTo>
                    <a:pt x="117881" y="125717"/>
                  </a:lnTo>
                  <a:lnTo>
                    <a:pt x="132969" y="126365"/>
                  </a:lnTo>
                  <a:lnTo>
                    <a:pt x="132969" y="111264"/>
                  </a:lnTo>
                  <a:close/>
                </a:path>
                <a:path w="614679" h="150495">
                  <a:moveTo>
                    <a:pt x="132969" y="90881"/>
                  </a:moveTo>
                  <a:lnTo>
                    <a:pt x="117881" y="90157"/>
                  </a:lnTo>
                  <a:lnTo>
                    <a:pt x="117881" y="105346"/>
                  </a:lnTo>
                  <a:lnTo>
                    <a:pt x="132969" y="105968"/>
                  </a:lnTo>
                  <a:lnTo>
                    <a:pt x="132969" y="90881"/>
                  </a:lnTo>
                  <a:close/>
                </a:path>
                <a:path w="614679" h="150495">
                  <a:moveTo>
                    <a:pt x="132969" y="71132"/>
                  </a:moveTo>
                  <a:lnTo>
                    <a:pt x="117881" y="69761"/>
                  </a:lnTo>
                  <a:lnTo>
                    <a:pt x="117881" y="85572"/>
                  </a:lnTo>
                  <a:lnTo>
                    <a:pt x="132969" y="86233"/>
                  </a:lnTo>
                  <a:lnTo>
                    <a:pt x="132969" y="71132"/>
                  </a:lnTo>
                  <a:close/>
                </a:path>
                <a:path w="614679" h="150495">
                  <a:moveTo>
                    <a:pt x="132969" y="50647"/>
                  </a:moveTo>
                  <a:lnTo>
                    <a:pt x="117881" y="49364"/>
                  </a:lnTo>
                  <a:lnTo>
                    <a:pt x="117881" y="65189"/>
                  </a:lnTo>
                  <a:lnTo>
                    <a:pt x="132969" y="66471"/>
                  </a:lnTo>
                  <a:lnTo>
                    <a:pt x="132969" y="50647"/>
                  </a:lnTo>
                  <a:close/>
                </a:path>
                <a:path w="614679" h="150495">
                  <a:moveTo>
                    <a:pt x="132969" y="30899"/>
                  </a:moveTo>
                  <a:lnTo>
                    <a:pt x="117881" y="29616"/>
                  </a:lnTo>
                  <a:lnTo>
                    <a:pt x="117881" y="45440"/>
                  </a:lnTo>
                  <a:lnTo>
                    <a:pt x="132969" y="46088"/>
                  </a:lnTo>
                  <a:lnTo>
                    <a:pt x="132969" y="30899"/>
                  </a:lnTo>
                  <a:close/>
                </a:path>
                <a:path w="614679" h="150495">
                  <a:moveTo>
                    <a:pt x="132969" y="10515"/>
                  </a:moveTo>
                  <a:lnTo>
                    <a:pt x="117881" y="9220"/>
                  </a:lnTo>
                  <a:lnTo>
                    <a:pt x="117881" y="24320"/>
                  </a:lnTo>
                  <a:lnTo>
                    <a:pt x="132969" y="26339"/>
                  </a:lnTo>
                  <a:lnTo>
                    <a:pt x="132969" y="10515"/>
                  </a:lnTo>
                  <a:close/>
                </a:path>
                <a:path w="614679" h="150495">
                  <a:moveTo>
                    <a:pt x="152082" y="132308"/>
                  </a:moveTo>
                  <a:lnTo>
                    <a:pt x="137617" y="131660"/>
                  </a:lnTo>
                  <a:lnTo>
                    <a:pt x="137617" y="146837"/>
                  </a:lnTo>
                  <a:lnTo>
                    <a:pt x="152082" y="148132"/>
                  </a:lnTo>
                  <a:lnTo>
                    <a:pt x="152082" y="132308"/>
                  </a:lnTo>
                  <a:close/>
                </a:path>
                <a:path w="614679" h="150495">
                  <a:moveTo>
                    <a:pt x="152082" y="111912"/>
                  </a:moveTo>
                  <a:lnTo>
                    <a:pt x="137617" y="111912"/>
                  </a:lnTo>
                  <a:lnTo>
                    <a:pt x="137617" y="127101"/>
                  </a:lnTo>
                  <a:lnTo>
                    <a:pt x="152082" y="127736"/>
                  </a:lnTo>
                  <a:lnTo>
                    <a:pt x="152082" y="111912"/>
                  </a:lnTo>
                  <a:close/>
                </a:path>
                <a:path w="614679" h="150495">
                  <a:moveTo>
                    <a:pt x="152082" y="92798"/>
                  </a:moveTo>
                  <a:lnTo>
                    <a:pt x="137617" y="91528"/>
                  </a:lnTo>
                  <a:lnTo>
                    <a:pt x="137617" y="106603"/>
                  </a:lnTo>
                  <a:lnTo>
                    <a:pt x="152082" y="107988"/>
                  </a:lnTo>
                  <a:lnTo>
                    <a:pt x="152082" y="92798"/>
                  </a:lnTo>
                  <a:close/>
                </a:path>
                <a:path w="614679" h="150495">
                  <a:moveTo>
                    <a:pt x="152082" y="72428"/>
                  </a:moveTo>
                  <a:lnTo>
                    <a:pt x="137617" y="71780"/>
                  </a:lnTo>
                  <a:lnTo>
                    <a:pt x="137617" y="86233"/>
                  </a:lnTo>
                  <a:lnTo>
                    <a:pt x="152082" y="87604"/>
                  </a:lnTo>
                  <a:lnTo>
                    <a:pt x="152082" y="72428"/>
                  </a:lnTo>
                  <a:close/>
                </a:path>
                <a:path w="614679" h="150495">
                  <a:moveTo>
                    <a:pt x="152082" y="52666"/>
                  </a:moveTo>
                  <a:lnTo>
                    <a:pt x="137617" y="51396"/>
                  </a:lnTo>
                  <a:lnTo>
                    <a:pt x="137617" y="66471"/>
                  </a:lnTo>
                  <a:lnTo>
                    <a:pt x="152082" y="67856"/>
                  </a:lnTo>
                  <a:lnTo>
                    <a:pt x="152082" y="52666"/>
                  </a:lnTo>
                  <a:close/>
                </a:path>
                <a:path w="614679" h="150495">
                  <a:moveTo>
                    <a:pt x="152082" y="32270"/>
                  </a:moveTo>
                  <a:lnTo>
                    <a:pt x="137617" y="30899"/>
                  </a:lnTo>
                  <a:lnTo>
                    <a:pt x="137617" y="46088"/>
                  </a:lnTo>
                  <a:lnTo>
                    <a:pt x="152082" y="47358"/>
                  </a:lnTo>
                  <a:lnTo>
                    <a:pt x="152082" y="32270"/>
                  </a:lnTo>
                  <a:close/>
                </a:path>
                <a:path w="614679" h="150495">
                  <a:moveTo>
                    <a:pt x="152082" y="12534"/>
                  </a:moveTo>
                  <a:lnTo>
                    <a:pt x="137617" y="11163"/>
                  </a:lnTo>
                  <a:lnTo>
                    <a:pt x="137617" y="26339"/>
                  </a:lnTo>
                  <a:lnTo>
                    <a:pt x="152082" y="27622"/>
                  </a:lnTo>
                  <a:lnTo>
                    <a:pt x="152082" y="12534"/>
                  </a:lnTo>
                  <a:close/>
                </a:path>
                <a:path w="614679" h="150495">
                  <a:moveTo>
                    <a:pt x="171183" y="134327"/>
                  </a:moveTo>
                  <a:lnTo>
                    <a:pt x="156743" y="132943"/>
                  </a:lnTo>
                  <a:lnTo>
                    <a:pt x="156743" y="148132"/>
                  </a:lnTo>
                  <a:lnTo>
                    <a:pt x="171183" y="148767"/>
                  </a:lnTo>
                  <a:lnTo>
                    <a:pt x="171183" y="134327"/>
                  </a:lnTo>
                  <a:close/>
                </a:path>
                <a:path w="614679" h="150495">
                  <a:moveTo>
                    <a:pt x="171183" y="113919"/>
                  </a:moveTo>
                  <a:lnTo>
                    <a:pt x="156743" y="112560"/>
                  </a:lnTo>
                  <a:lnTo>
                    <a:pt x="156743" y="127736"/>
                  </a:lnTo>
                  <a:lnTo>
                    <a:pt x="171183" y="129019"/>
                  </a:lnTo>
                  <a:lnTo>
                    <a:pt x="171183" y="113919"/>
                  </a:lnTo>
                  <a:close/>
                </a:path>
                <a:path w="614679" h="150495">
                  <a:moveTo>
                    <a:pt x="171183" y="93446"/>
                  </a:moveTo>
                  <a:lnTo>
                    <a:pt x="156743" y="92798"/>
                  </a:lnTo>
                  <a:lnTo>
                    <a:pt x="156743" y="107988"/>
                  </a:lnTo>
                  <a:lnTo>
                    <a:pt x="171183" y="108635"/>
                  </a:lnTo>
                  <a:lnTo>
                    <a:pt x="171183" y="93446"/>
                  </a:lnTo>
                  <a:close/>
                </a:path>
                <a:path w="614679" h="150495">
                  <a:moveTo>
                    <a:pt x="171183" y="73685"/>
                  </a:moveTo>
                  <a:lnTo>
                    <a:pt x="156743" y="72428"/>
                  </a:lnTo>
                  <a:lnTo>
                    <a:pt x="156743" y="88239"/>
                  </a:lnTo>
                  <a:lnTo>
                    <a:pt x="171183" y="88874"/>
                  </a:lnTo>
                  <a:lnTo>
                    <a:pt x="171183" y="73685"/>
                  </a:lnTo>
                  <a:close/>
                </a:path>
                <a:path w="614679" h="150495">
                  <a:moveTo>
                    <a:pt x="171183" y="53314"/>
                  </a:moveTo>
                  <a:lnTo>
                    <a:pt x="156743" y="52666"/>
                  </a:lnTo>
                  <a:lnTo>
                    <a:pt x="156743" y="67856"/>
                  </a:lnTo>
                  <a:lnTo>
                    <a:pt x="171183" y="69126"/>
                  </a:lnTo>
                  <a:lnTo>
                    <a:pt x="171183" y="53314"/>
                  </a:lnTo>
                  <a:close/>
                </a:path>
                <a:path w="614679" h="150495">
                  <a:moveTo>
                    <a:pt x="171183" y="34188"/>
                  </a:moveTo>
                  <a:lnTo>
                    <a:pt x="156743" y="32918"/>
                  </a:lnTo>
                  <a:lnTo>
                    <a:pt x="156743" y="48094"/>
                  </a:lnTo>
                  <a:lnTo>
                    <a:pt x="171183" y="49364"/>
                  </a:lnTo>
                  <a:lnTo>
                    <a:pt x="171183" y="34188"/>
                  </a:lnTo>
                  <a:close/>
                </a:path>
                <a:path w="614679" h="150495">
                  <a:moveTo>
                    <a:pt x="171183" y="13804"/>
                  </a:moveTo>
                  <a:lnTo>
                    <a:pt x="156743" y="12534"/>
                  </a:lnTo>
                  <a:lnTo>
                    <a:pt x="156743" y="27622"/>
                  </a:lnTo>
                  <a:lnTo>
                    <a:pt x="171183" y="28981"/>
                  </a:lnTo>
                  <a:lnTo>
                    <a:pt x="171183" y="13804"/>
                  </a:lnTo>
                  <a:close/>
                </a:path>
                <a:path w="614679" h="150495">
                  <a:moveTo>
                    <a:pt x="190931" y="134950"/>
                  </a:moveTo>
                  <a:lnTo>
                    <a:pt x="175755" y="134327"/>
                  </a:lnTo>
                  <a:lnTo>
                    <a:pt x="175755" y="148767"/>
                  </a:lnTo>
                  <a:lnTo>
                    <a:pt x="190931" y="150126"/>
                  </a:lnTo>
                  <a:lnTo>
                    <a:pt x="190931" y="134950"/>
                  </a:lnTo>
                  <a:close/>
                </a:path>
                <a:path w="614679" h="150495">
                  <a:moveTo>
                    <a:pt x="190931" y="115214"/>
                  </a:moveTo>
                  <a:lnTo>
                    <a:pt x="175755" y="113919"/>
                  </a:lnTo>
                  <a:lnTo>
                    <a:pt x="175755" y="129019"/>
                  </a:lnTo>
                  <a:lnTo>
                    <a:pt x="190931" y="130390"/>
                  </a:lnTo>
                  <a:lnTo>
                    <a:pt x="190931" y="115214"/>
                  </a:lnTo>
                  <a:close/>
                </a:path>
                <a:path w="614679" h="150495">
                  <a:moveTo>
                    <a:pt x="190931" y="94818"/>
                  </a:moveTo>
                  <a:lnTo>
                    <a:pt x="175755" y="94170"/>
                  </a:lnTo>
                  <a:lnTo>
                    <a:pt x="175755" y="109270"/>
                  </a:lnTo>
                  <a:lnTo>
                    <a:pt x="190931" y="109905"/>
                  </a:lnTo>
                  <a:lnTo>
                    <a:pt x="190931" y="94818"/>
                  </a:lnTo>
                  <a:close/>
                </a:path>
                <a:path w="614679" h="150495">
                  <a:moveTo>
                    <a:pt x="190931" y="75057"/>
                  </a:moveTo>
                  <a:lnTo>
                    <a:pt x="175755" y="74422"/>
                  </a:lnTo>
                  <a:lnTo>
                    <a:pt x="175755" y="89522"/>
                  </a:lnTo>
                  <a:lnTo>
                    <a:pt x="190931" y="90157"/>
                  </a:lnTo>
                  <a:lnTo>
                    <a:pt x="190931" y="75057"/>
                  </a:lnTo>
                  <a:close/>
                </a:path>
                <a:path w="614679" h="150495">
                  <a:moveTo>
                    <a:pt x="190931" y="55308"/>
                  </a:moveTo>
                  <a:lnTo>
                    <a:pt x="175755" y="53949"/>
                  </a:lnTo>
                  <a:lnTo>
                    <a:pt x="175755" y="69126"/>
                  </a:lnTo>
                  <a:lnTo>
                    <a:pt x="190931" y="70396"/>
                  </a:lnTo>
                  <a:lnTo>
                    <a:pt x="190931" y="55308"/>
                  </a:lnTo>
                  <a:close/>
                </a:path>
                <a:path w="614679" h="150495">
                  <a:moveTo>
                    <a:pt x="190931" y="34925"/>
                  </a:moveTo>
                  <a:lnTo>
                    <a:pt x="175755" y="34188"/>
                  </a:lnTo>
                  <a:lnTo>
                    <a:pt x="175755" y="49364"/>
                  </a:lnTo>
                  <a:lnTo>
                    <a:pt x="190931" y="50012"/>
                  </a:lnTo>
                  <a:lnTo>
                    <a:pt x="190931" y="34925"/>
                  </a:lnTo>
                  <a:close/>
                </a:path>
                <a:path w="614679" h="150495">
                  <a:moveTo>
                    <a:pt x="190931" y="15824"/>
                  </a:moveTo>
                  <a:lnTo>
                    <a:pt x="175755" y="13804"/>
                  </a:lnTo>
                  <a:lnTo>
                    <a:pt x="175755" y="29616"/>
                  </a:lnTo>
                  <a:lnTo>
                    <a:pt x="190931" y="30899"/>
                  </a:lnTo>
                  <a:lnTo>
                    <a:pt x="190931" y="15824"/>
                  </a:lnTo>
                  <a:close/>
                </a:path>
                <a:path w="614679" h="150495">
                  <a:moveTo>
                    <a:pt x="614311" y="49364"/>
                  </a:moveTo>
                  <a:lnTo>
                    <a:pt x="601129" y="48742"/>
                  </a:lnTo>
                  <a:lnTo>
                    <a:pt x="601129" y="63169"/>
                  </a:lnTo>
                  <a:lnTo>
                    <a:pt x="614311" y="63817"/>
                  </a:lnTo>
                  <a:lnTo>
                    <a:pt x="614311" y="4936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567811" y="4961000"/>
              <a:ext cx="351790" cy="153035"/>
            </a:xfrm>
            <a:custGeom>
              <a:avLst/>
              <a:gdLst/>
              <a:ahLst/>
              <a:cxnLst/>
              <a:rect l="l" t="t" r="r" b="b"/>
              <a:pathLst>
                <a:path w="351789" h="153035">
                  <a:moveTo>
                    <a:pt x="13817" y="1371"/>
                  </a:moveTo>
                  <a:lnTo>
                    <a:pt x="0" y="0"/>
                  </a:lnTo>
                  <a:lnTo>
                    <a:pt x="0" y="14541"/>
                  </a:lnTo>
                  <a:lnTo>
                    <a:pt x="13817" y="15811"/>
                  </a:lnTo>
                  <a:lnTo>
                    <a:pt x="13817" y="1371"/>
                  </a:lnTo>
                  <a:close/>
                </a:path>
                <a:path w="351789" h="153035">
                  <a:moveTo>
                    <a:pt x="202831" y="129019"/>
                  </a:moveTo>
                  <a:lnTo>
                    <a:pt x="189649" y="128384"/>
                  </a:lnTo>
                  <a:lnTo>
                    <a:pt x="189649" y="142201"/>
                  </a:lnTo>
                  <a:lnTo>
                    <a:pt x="202831" y="143560"/>
                  </a:lnTo>
                  <a:lnTo>
                    <a:pt x="202831" y="129019"/>
                  </a:lnTo>
                  <a:close/>
                </a:path>
                <a:path w="351789" h="153035">
                  <a:moveTo>
                    <a:pt x="202831" y="110007"/>
                  </a:moveTo>
                  <a:lnTo>
                    <a:pt x="189649" y="109270"/>
                  </a:lnTo>
                  <a:lnTo>
                    <a:pt x="189649" y="123177"/>
                  </a:lnTo>
                  <a:lnTo>
                    <a:pt x="202831" y="124447"/>
                  </a:lnTo>
                  <a:lnTo>
                    <a:pt x="202831" y="110007"/>
                  </a:lnTo>
                  <a:close/>
                </a:path>
                <a:path w="351789" h="153035">
                  <a:moveTo>
                    <a:pt x="202831" y="91528"/>
                  </a:moveTo>
                  <a:lnTo>
                    <a:pt x="189649" y="90258"/>
                  </a:lnTo>
                  <a:lnTo>
                    <a:pt x="189649" y="104698"/>
                  </a:lnTo>
                  <a:lnTo>
                    <a:pt x="202831" y="105333"/>
                  </a:lnTo>
                  <a:lnTo>
                    <a:pt x="202831" y="91528"/>
                  </a:lnTo>
                  <a:close/>
                </a:path>
                <a:path w="351789" h="153035">
                  <a:moveTo>
                    <a:pt x="202831" y="72415"/>
                  </a:moveTo>
                  <a:lnTo>
                    <a:pt x="189649" y="71132"/>
                  </a:lnTo>
                  <a:lnTo>
                    <a:pt x="189649" y="85598"/>
                  </a:lnTo>
                  <a:lnTo>
                    <a:pt x="202831" y="86969"/>
                  </a:lnTo>
                  <a:lnTo>
                    <a:pt x="202831" y="72415"/>
                  </a:lnTo>
                  <a:close/>
                </a:path>
                <a:path w="351789" h="153035">
                  <a:moveTo>
                    <a:pt x="202831" y="53314"/>
                  </a:moveTo>
                  <a:lnTo>
                    <a:pt x="189649" y="52679"/>
                  </a:lnTo>
                  <a:lnTo>
                    <a:pt x="189649" y="67195"/>
                  </a:lnTo>
                  <a:lnTo>
                    <a:pt x="202831" y="67856"/>
                  </a:lnTo>
                  <a:lnTo>
                    <a:pt x="202831" y="53314"/>
                  </a:lnTo>
                  <a:close/>
                </a:path>
                <a:path w="351789" h="153035">
                  <a:moveTo>
                    <a:pt x="202831" y="34925"/>
                  </a:moveTo>
                  <a:lnTo>
                    <a:pt x="189649" y="34302"/>
                  </a:lnTo>
                  <a:lnTo>
                    <a:pt x="189649" y="48094"/>
                  </a:lnTo>
                  <a:lnTo>
                    <a:pt x="202831" y="48742"/>
                  </a:lnTo>
                  <a:lnTo>
                    <a:pt x="202831" y="34925"/>
                  </a:lnTo>
                  <a:close/>
                </a:path>
                <a:path w="351789" h="153035">
                  <a:moveTo>
                    <a:pt x="202831" y="15811"/>
                  </a:moveTo>
                  <a:lnTo>
                    <a:pt x="189649" y="15189"/>
                  </a:lnTo>
                  <a:lnTo>
                    <a:pt x="189649" y="29616"/>
                  </a:lnTo>
                  <a:lnTo>
                    <a:pt x="202831" y="30264"/>
                  </a:lnTo>
                  <a:lnTo>
                    <a:pt x="202831" y="15811"/>
                  </a:lnTo>
                  <a:close/>
                </a:path>
                <a:path w="351789" h="153035">
                  <a:moveTo>
                    <a:pt x="219925" y="129755"/>
                  </a:moveTo>
                  <a:lnTo>
                    <a:pt x="206756" y="129755"/>
                  </a:lnTo>
                  <a:lnTo>
                    <a:pt x="206756" y="143560"/>
                  </a:lnTo>
                  <a:lnTo>
                    <a:pt x="219925" y="144843"/>
                  </a:lnTo>
                  <a:lnTo>
                    <a:pt x="219925" y="129755"/>
                  </a:lnTo>
                  <a:close/>
                </a:path>
                <a:path w="351789" h="153035">
                  <a:moveTo>
                    <a:pt x="219925" y="111277"/>
                  </a:moveTo>
                  <a:lnTo>
                    <a:pt x="206756" y="110642"/>
                  </a:lnTo>
                  <a:lnTo>
                    <a:pt x="206756" y="124447"/>
                  </a:lnTo>
                  <a:lnTo>
                    <a:pt x="219925" y="125742"/>
                  </a:lnTo>
                  <a:lnTo>
                    <a:pt x="219925" y="111277"/>
                  </a:lnTo>
                  <a:close/>
                </a:path>
                <a:path w="351789" h="153035">
                  <a:moveTo>
                    <a:pt x="219925" y="92811"/>
                  </a:moveTo>
                  <a:lnTo>
                    <a:pt x="206756" y="91528"/>
                  </a:lnTo>
                  <a:lnTo>
                    <a:pt x="206756" y="105981"/>
                  </a:lnTo>
                  <a:lnTo>
                    <a:pt x="219925" y="106718"/>
                  </a:lnTo>
                  <a:lnTo>
                    <a:pt x="219925" y="92811"/>
                  </a:lnTo>
                  <a:close/>
                </a:path>
                <a:path w="351789" h="153035">
                  <a:moveTo>
                    <a:pt x="219925" y="73799"/>
                  </a:moveTo>
                  <a:lnTo>
                    <a:pt x="206756" y="73050"/>
                  </a:lnTo>
                  <a:lnTo>
                    <a:pt x="206756" y="86969"/>
                  </a:lnTo>
                  <a:lnTo>
                    <a:pt x="219925" y="88239"/>
                  </a:lnTo>
                  <a:lnTo>
                    <a:pt x="219925" y="73799"/>
                  </a:lnTo>
                  <a:close/>
                </a:path>
                <a:path w="351789" h="153035">
                  <a:moveTo>
                    <a:pt x="219925" y="55321"/>
                  </a:moveTo>
                  <a:lnTo>
                    <a:pt x="206756" y="54051"/>
                  </a:lnTo>
                  <a:lnTo>
                    <a:pt x="206756" y="67856"/>
                  </a:lnTo>
                  <a:lnTo>
                    <a:pt x="219925" y="69138"/>
                  </a:lnTo>
                  <a:lnTo>
                    <a:pt x="219925" y="55321"/>
                  </a:lnTo>
                  <a:close/>
                </a:path>
                <a:path w="351789" h="153035">
                  <a:moveTo>
                    <a:pt x="219925" y="36207"/>
                  </a:moveTo>
                  <a:lnTo>
                    <a:pt x="206756" y="34925"/>
                  </a:lnTo>
                  <a:lnTo>
                    <a:pt x="206756" y="49377"/>
                  </a:lnTo>
                  <a:lnTo>
                    <a:pt x="219925" y="50749"/>
                  </a:lnTo>
                  <a:lnTo>
                    <a:pt x="219925" y="36207"/>
                  </a:lnTo>
                  <a:close/>
                </a:path>
                <a:path w="351789" h="153035">
                  <a:moveTo>
                    <a:pt x="219925" y="17094"/>
                  </a:moveTo>
                  <a:lnTo>
                    <a:pt x="206756" y="16459"/>
                  </a:lnTo>
                  <a:lnTo>
                    <a:pt x="206756" y="30264"/>
                  </a:lnTo>
                  <a:lnTo>
                    <a:pt x="219925" y="31635"/>
                  </a:lnTo>
                  <a:lnTo>
                    <a:pt x="219925" y="17094"/>
                  </a:lnTo>
                  <a:close/>
                </a:path>
                <a:path w="351789" h="153035">
                  <a:moveTo>
                    <a:pt x="236385" y="131038"/>
                  </a:moveTo>
                  <a:lnTo>
                    <a:pt x="223850" y="129755"/>
                  </a:lnTo>
                  <a:lnTo>
                    <a:pt x="223850" y="144843"/>
                  </a:lnTo>
                  <a:lnTo>
                    <a:pt x="236385" y="144843"/>
                  </a:lnTo>
                  <a:lnTo>
                    <a:pt x="236385" y="131038"/>
                  </a:lnTo>
                  <a:close/>
                </a:path>
                <a:path w="351789" h="153035">
                  <a:moveTo>
                    <a:pt x="236385" y="111925"/>
                  </a:moveTo>
                  <a:lnTo>
                    <a:pt x="223850" y="111925"/>
                  </a:lnTo>
                  <a:lnTo>
                    <a:pt x="223850" y="125742"/>
                  </a:lnTo>
                  <a:lnTo>
                    <a:pt x="236385" y="126453"/>
                  </a:lnTo>
                  <a:lnTo>
                    <a:pt x="236385" y="111925"/>
                  </a:lnTo>
                  <a:close/>
                </a:path>
                <a:path w="351789" h="153035">
                  <a:moveTo>
                    <a:pt x="236385" y="93548"/>
                  </a:moveTo>
                  <a:lnTo>
                    <a:pt x="223850" y="92811"/>
                  </a:lnTo>
                  <a:lnTo>
                    <a:pt x="223850" y="107340"/>
                  </a:lnTo>
                  <a:lnTo>
                    <a:pt x="236385" y="107988"/>
                  </a:lnTo>
                  <a:lnTo>
                    <a:pt x="236385" y="93548"/>
                  </a:lnTo>
                  <a:close/>
                </a:path>
                <a:path w="351789" h="153035">
                  <a:moveTo>
                    <a:pt x="236385" y="75082"/>
                  </a:moveTo>
                  <a:lnTo>
                    <a:pt x="223850" y="74434"/>
                  </a:lnTo>
                  <a:lnTo>
                    <a:pt x="223850" y="88239"/>
                  </a:lnTo>
                  <a:lnTo>
                    <a:pt x="236385" y="89522"/>
                  </a:lnTo>
                  <a:lnTo>
                    <a:pt x="236385" y="75082"/>
                  </a:lnTo>
                  <a:close/>
                </a:path>
                <a:path w="351789" h="153035">
                  <a:moveTo>
                    <a:pt x="236385" y="56603"/>
                  </a:moveTo>
                  <a:lnTo>
                    <a:pt x="223850" y="55321"/>
                  </a:lnTo>
                  <a:lnTo>
                    <a:pt x="223850" y="69786"/>
                  </a:lnTo>
                  <a:lnTo>
                    <a:pt x="236385" y="70497"/>
                  </a:lnTo>
                  <a:lnTo>
                    <a:pt x="236385" y="56603"/>
                  </a:lnTo>
                  <a:close/>
                </a:path>
                <a:path w="351789" h="153035">
                  <a:moveTo>
                    <a:pt x="236385" y="37579"/>
                  </a:moveTo>
                  <a:lnTo>
                    <a:pt x="223850" y="36842"/>
                  </a:lnTo>
                  <a:lnTo>
                    <a:pt x="223850" y="50749"/>
                  </a:lnTo>
                  <a:lnTo>
                    <a:pt x="236385" y="52019"/>
                  </a:lnTo>
                  <a:lnTo>
                    <a:pt x="236385" y="37579"/>
                  </a:lnTo>
                  <a:close/>
                </a:path>
                <a:path w="351789" h="153035">
                  <a:moveTo>
                    <a:pt x="236385" y="19113"/>
                  </a:moveTo>
                  <a:lnTo>
                    <a:pt x="223850" y="17843"/>
                  </a:lnTo>
                  <a:lnTo>
                    <a:pt x="223850" y="31635"/>
                  </a:lnTo>
                  <a:lnTo>
                    <a:pt x="236385" y="32918"/>
                  </a:lnTo>
                  <a:lnTo>
                    <a:pt x="236385" y="19113"/>
                  </a:lnTo>
                  <a:close/>
                </a:path>
                <a:path w="351789" h="153035">
                  <a:moveTo>
                    <a:pt x="253492" y="132308"/>
                  </a:moveTo>
                  <a:lnTo>
                    <a:pt x="240309" y="131038"/>
                  </a:lnTo>
                  <a:lnTo>
                    <a:pt x="240309" y="145478"/>
                  </a:lnTo>
                  <a:lnTo>
                    <a:pt x="253492" y="146215"/>
                  </a:lnTo>
                  <a:lnTo>
                    <a:pt x="253492" y="132308"/>
                  </a:lnTo>
                  <a:close/>
                </a:path>
                <a:path w="351789" h="153035">
                  <a:moveTo>
                    <a:pt x="253492" y="113931"/>
                  </a:moveTo>
                  <a:lnTo>
                    <a:pt x="240309" y="112572"/>
                  </a:lnTo>
                  <a:lnTo>
                    <a:pt x="240309" y="126453"/>
                  </a:lnTo>
                  <a:lnTo>
                    <a:pt x="253492" y="127749"/>
                  </a:lnTo>
                  <a:lnTo>
                    <a:pt x="253492" y="113931"/>
                  </a:lnTo>
                  <a:close/>
                </a:path>
                <a:path w="351789" h="153035">
                  <a:moveTo>
                    <a:pt x="253492" y="94830"/>
                  </a:moveTo>
                  <a:lnTo>
                    <a:pt x="240309" y="93548"/>
                  </a:lnTo>
                  <a:lnTo>
                    <a:pt x="240309" y="107988"/>
                  </a:lnTo>
                  <a:lnTo>
                    <a:pt x="253492" y="108635"/>
                  </a:lnTo>
                  <a:lnTo>
                    <a:pt x="253492" y="94830"/>
                  </a:lnTo>
                  <a:close/>
                </a:path>
                <a:path w="351789" h="153035">
                  <a:moveTo>
                    <a:pt x="253492" y="76352"/>
                  </a:moveTo>
                  <a:lnTo>
                    <a:pt x="240309" y="75082"/>
                  </a:lnTo>
                  <a:lnTo>
                    <a:pt x="240309" y="89522"/>
                  </a:lnTo>
                  <a:lnTo>
                    <a:pt x="253492" y="90258"/>
                  </a:lnTo>
                  <a:lnTo>
                    <a:pt x="253492" y="76352"/>
                  </a:lnTo>
                  <a:close/>
                </a:path>
                <a:path w="351789" h="153035">
                  <a:moveTo>
                    <a:pt x="253492" y="57327"/>
                  </a:moveTo>
                  <a:lnTo>
                    <a:pt x="240309" y="56603"/>
                  </a:lnTo>
                  <a:lnTo>
                    <a:pt x="240309" y="71132"/>
                  </a:lnTo>
                  <a:lnTo>
                    <a:pt x="253492" y="71793"/>
                  </a:lnTo>
                  <a:lnTo>
                    <a:pt x="253492" y="57327"/>
                  </a:lnTo>
                  <a:close/>
                </a:path>
                <a:path w="351789" h="153035">
                  <a:moveTo>
                    <a:pt x="253492" y="38874"/>
                  </a:moveTo>
                  <a:lnTo>
                    <a:pt x="240309" y="38227"/>
                  </a:lnTo>
                  <a:lnTo>
                    <a:pt x="240309" y="52019"/>
                  </a:lnTo>
                  <a:lnTo>
                    <a:pt x="253492" y="52679"/>
                  </a:lnTo>
                  <a:lnTo>
                    <a:pt x="253492" y="38874"/>
                  </a:lnTo>
                  <a:close/>
                </a:path>
                <a:path w="351789" h="153035">
                  <a:moveTo>
                    <a:pt x="253492" y="19761"/>
                  </a:moveTo>
                  <a:lnTo>
                    <a:pt x="240309" y="19113"/>
                  </a:lnTo>
                  <a:lnTo>
                    <a:pt x="240309" y="33566"/>
                  </a:lnTo>
                  <a:lnTo>
                    <a:pt x="253492" y="34302"/>
                  </a:lnTo>
                  <a:lnTo>
                    <a:pt x="253492" y="19761"/>
                  </a:lnTo>
                  <a:close/>
                </a:path>
                <a:path w="351789" h="153035">
                  <a:moveTo>
                    <a:pt x="269938" y="133680"/>
                  </a:moveTo>
                  <a:lnTo>
                    <a:pt x="257416" y="132308"/>
                  </a:lnTo>
                  <a:lnTo>
                    <a:pt x="257416" y="146862"/>
                  </a:lnTo>
                  <a:lnTo>
                    <a:pt x="269938" y="147497"/>
                  </a:lnTo>
                  <a:lnTo>
                    <a:pt x="269938" y="133680"/>
                  </a:lnTo>
                  <a:close/>
                </a:path>
                <a:path w="351789" h="153035">
                  <a:moveTo>
                    <a:pt x="269938" y="115214"/>
                  </a:moveTo>
                  <a:lnTo>
                    <a:pt x="257416" y="113931"/>
                  </a:lnTo>
                  <a:lnTo>
                    <a:pt x="257416" y="127749"/>
                  </a:lnTo>
                  <a:lnTo>
                    <a:pt x="269938" y="129019"/>
                  </a:lnTo>
                  <a:lnTo>
                    <a:pt x="269938" y="115214"/>
                  </a:lnTo>
                  <a:close/>
                </a:path>
                <a:path w="351789" h="153035">
                  <a:moveTo>
                    <a:pt x="269938" y="96100"/>
                  </a:moveTo>
                  <a:lnTo>
                    <a:pt x="257416" y="95465"/>
                  </a:lnTo>
                  <a:lnTo>
                    <a:pt x="257416" y="109270"/>
                  </a:lnTo>
                  <a:lnTo>
                    <a:pt x="269938" y="110642"/>
                  </a:lnTo>
                  <a:lnTo>
                    <a:pt x="269938" y="96100"/>
                  </a:lnTo>
                  <a:close/>
                </a:path>
                <a:path w="351789" h="153035">
                  <a:moveTo>
                    <a:pt x="269938" y="77711"/>
                  </a:moveTo>
                  <a:lnTo>
                    <a:pt x="257416" y="76352"/>
                  </a:lnTo>
                  <a:lnTo>
                    <a:pt x="257416" y="90906"/>
                  </a:lnTo>
                  <a:lnTo>
                    <a:pt x="269938" y="91528"/>
                  </a:lnTo>
                  <a:lnTo>
                    <a:pt x="269938" y="77711"/>
                  </a:lnTo>
                  <a:close/>
                </a:path>
                <a:path w="351789" h="153035">
                  <a:moveTo>
                    <a:pt x="269938" y="58623"/>
                  </a:moveTo>
                  <a:lnTo>
                    <a:pt x="257416" y="57975"/>
                  </a:lnTo>
                  <a:lnTo>
                    <a:pt x="257416" y="71793"/>
                  </a:lnTo>
                  <a:lnTo>
                    <a:pt x="269938" y="73050"/>
                  </a:lnTo>
                  <a:lnTo>
                    <a:pt x="269938" y="58623"/>
                  </a:lnTo>
                  <a:close/>
                </a:path>
                <a:path w="351789" h="153035">
                  <a:moveTo>
                    <a:pt x="269938" y="40132"/>
                  </a:moveTo>
                  <a:lnTo>
                    <a:pt x="257416" y="38874"/>
                  </a:lnTo>
                  <a:lnTo>
                    <a:pt x="257416" y="53314"/>
                  </a:lnTo>
                  <a:lnTo>
                    <a:pt x="269938" y="54051"/>
                  </a:lnTo>
                  <a:lnTo>
                    <a:pt x="269938" y="40132"/>
                  </a:lnTo>
                  <a:close/>
                </a:path>
                <a:path w="351789" h="153035">
                  <a:moveTo>
                    <a:pt x="269938" y="21755"/>
                  </a:moveTo>
                  <a:lnTo>
                    <a:pt x="257416" y="20396"/>
                  </a:lnTo>
                  <a:lnTo>
                    <a:pt x="257416" y="34302"/>
                  </a:lnTo>
                  <a:lnTo>
                    <a:pt x="269938" y="35572"/>
                  </a:lnTo>
                  <a:lnTo>
                    <a:pt x="269938" y="21755"/>
                  </a:lnTo>
                  <a:close/>
                </a:path>
                <a:path w="351789" h="153035">
                  <a:moveTo>
                    <a:pt x="285750" y="134315"/>
                  </a:moveTo>
                  <a:lnTo>
                    <a:pt x="273862" y="133680"/>
                  </a:lnTo>
                  <a:lnTo>
                    <a:pt x="273862" y="148120"/>
                  </a:lnTo>
                  <a:lnTo>
                    <a:pt x="285750" y="148120"/>
                  </a:lnTo>
                  <a:lnTo>
                    <a:pt x="285750" y="134315"/>
                  </a:lnTo>
                  <a:close/>
                </a:path>
                <a:path w="351789" h="153035">
                  <a:moveTo>
                    <a:pt x="285750" y="115862"/>
                  </a:moveTo>
                  <a:lnTo>
                    <a:pt x="273862" y="115214"/>
                  </a:lnTo>
                  <a:lnTo>
                    <a:pt x="273862" y="129019"/>
                  </a:lnTo>
                  <a:lnTo>
                    <a:pt x="285750" y="129755"/>
                  </a:lnTo>
                  <a:lnTo>
                    <a:pt x="285750" y="115862"/>
                  </a:lnTo>
                  <a:close/>
                </a:path>
                <a:path w="351789" h="153035">
                  <a:moveTo>
                    <a:pt x="285750" y="96837"/>
                  </a:moveTo>
                  <a:lnTo>
                    <a:pt x="273862" y="96837"/>
                  </a:lnTo>
                  <a:lnTo>
                    <a:pt x="273862" y="110642"/>
                  </a:lnTo>
                  <a:lnTo>
                    <a:pt x="285750" y="111925"/>
                  </a:lnTo>
                  <a:lnTo>
                    <a:pt x="285750" y="96837"/>
                  </a:lnTo>
                  <a:close/>
                </a:path>
                <a:path w="351789" h="153035">
                  <a:moveTo>
                    <a:pt x="285750" y="78359"/>
                  </a:moveTo>
                  <a:lnTo>
                    <a:pt x="273862" y="77711"/>
                  </a:lnTo>
                  <a:lnTo>
                    <a:pt x="273862" y="92163"/>
                  </a:lnTo>
                  <a:lnTo>
                    <a:pt x="285750" y="92811"/>
                  </a:lnTo>
                  <a:lnTo>
                    <a:pt x="285750" y="78359"/>
                  </a:lnTo>
                  <a:close/>
                </a:path>
                <a:path w="351789" h="153035">
                  <a:moveTo>
                    <a:pt x="285750" y="59893"/>
                  </a:moveTo>
                  <a:lnTo>
                    <a:pt x="273862" y="59245"/>
                  </a:lnTo>
                  <a:lnTo>
                    <a:pt x="273862" y="73050"/>
                  </a:lnTo>
                  <a:lnTo>
                    <a:pt x="285750" y="74434"/>
                  </a:lnTo>
                  <a:lnTo>
                    <a:pt x="285750" y="59893"/>
                  </a:lnTo>
                  <a:close/>
                </a:path>
                <a:path w="351789" h="153035">
                  <a:moveTo>
                    <a:pt x="285750" y="41503"/>
                  </a:moveTo>
                  <a:lnTo>
                    <a:pt x="273862" y="40868"/>
                  </a:lnTo>
                  <a:lnTo>
                    <a:pt x="273862" y="54686"/>
                  </a:lnTo>
                  <a:lnTo>
                    <a:pt x="285750" y="55968"/>
                  </a:lnTo>
                  <a:lnTo>
                    <a:pt x="285750" y="41503"/>
                  </a:lnTo>
                  <a:close/>
                </a:path>
                <a:path w="351789" h="153035">
                  <a:moveTo>
                    <a:pt x="285750" y="23050"/>
                  </a:moveTo>
                  <a:lnTo>
                    <a:pt x="273862" y="21755"/>
                  </a:lnTo>
                  <a:lnTo>
                    <a:pt x="273862" y="36207"/>
                  </a:lnTo>
                  <a:lnTo>
                    <a:pt x="285750" y="36842"/>
                  </a:lnTo>
                  <a:lnTo>
                    <a:pt x="285750" y="23050"/>
                  </a:lnTo>
                  <a:close/>
                </a:path>
                <a:path w="351789" h="153035">
                  <a:moveTo>
                    <a:pt x="302844" y="135610"/>
                  </a:moveTo>
                  <a:lnTo>
                    <a:pt x="289674" y="134315"/>
                  </a:lnTo>
                  <a:lnTo>
                    <a:pt x="289674" y="148767"/>
                  </a:lnTo>
                  <a:lnTo>
                    <a:pt x="302844" y="149504"/>
                  </a:lnTo>
                  <a:lnTo>
                    <a:pt x="302844" y="135610"/>
                  </a:lnTo>
                  <a:close/>
                </a:path>
                <a:path w="351789" h="153035">
                  <a:moveTo>
                    <a:pt x="302844" y="117221"/>
                  </a:moveTo>
                  <a:lnTo>
                    <a:pt x="289674" y="115862"/>
                  </a:lnTo>
                  <a:lnTo>
                    <a:pt x="289674" y="129755"/>
                  </a:lnTo>
                  <a:lnTo>
                    <a:pt x="302844" y="131038"/>
                  </a:lnTo>
                  <a:lnTo>
                    <a:pt x="302844" y="117221"/>
                  </a:lnTo>
                  <a:close/>
                </a:path>
                <a:path w="351789" h="153035">
                  <a:moveTo>
                    <a:pt x="302844" y="98107"/>
                  </a:moveTo>
                  <a:lnTo>
                    <a:pt x="289674" y="97459"/>
                  </a:lnTo>
                  <a:lnTo>
                    <a:pt x="289674" y="111925"/>
                  </a:lnTo>
                  <a:lnTo>
                    <a:pt x="302844" y="112572"/>
                  </a:lnTo>
                  <a:lnTo>
                    <a:pt x="302844" y="98107"/>
                  </a:lnTo>
                  <a:close/>
                </a:path>
                <a:path w="351789" h="153035">
                  <a:moveTo>
                    <a:pt x="302844" y="79654"/>
                  </a:moveTo>
                  <a:lnTo>
                    <a:pt x="289674" y="78359"/>
                  </a:lnTo>
                  <a:lnTo>
                    <a:pt x="289674" y="93548"/>
                  </a:lnTo>
                  <a:lnTo>
                    <a:pt x="302844" y="93548"/>
                  </a:lnTo>
                  <a:lnTo>
                    <a:pt x="302844" y="79654"/>
                  </a:lnTo>
                  <a:close/>
                </a:path>
                <a:path w="351789" h="153035">
                  <a:moveTo>
                    <a:pt x="302844" y="61264"/>
                  </a:moveTo>
                  <a:lnTo>
                    <a:pt x="289674" y="59893"/>
                  </a:lnTo>
                  <a:lnTo>
                    <a:pt x="289674" y="74434"/>
                  </a:lnTo>
                  <a:lnTo>
                    <a:pt x="302844" y="75082"/>
                  </a:lnTo>
                  <a:lnTo>
                    <a:pt x="302844" y="61264"/>
                  </a:lnTo>
                  <a:close/>
                </a:path>
                <a:path w="351789" h="153035">
                  <a:moveTo>
                    <a:pt x="302844" y="42786"/>
                  </a:moveTo>
                  <a:lnTo>
                    <a:pt x="289674" y="41503"/>
                  </a:lnTo>
                  <a:lnTo>
                    <a:pt x="289674" y="55968"/>
                  </a:lnTo>
                  <a:lnTo>
                    <a:pt x="302844" y="56603"/>
                  </a:lnTo>
                  <a:lnTo>
                    <a:pt x="302844" y="42786"/>
                  </a:lnTo>
                  <a:close/>
                </a:path>
                <a:path w="351789" h="153035">
                  <a:moveTo>
                    <a:pt x="302844" y="23698"/>
                  </a:moveTo>
                  <a:lnTo>
                    <a:pt x="289674" y="23050"/>
                  </a:lnTo>
                  <a:lnTo>
                    <a:pt x="289674" y="37579"/>
                  </a:lnTo>
                  <a:lnTo>
                    <a:pt x="302844" y="38227"/>
                  </a:lnTo>
                  <a:lnTo>
                    <a:pt x="302844" y="23698"/>
                  </a:lnTo>
                  <a:close/>
                </a:path>
                <a:path w="351789" h="153035">
                  <a:moveTo>
                    <a:pt x="318681" y="136969"/>
                  </a:moveTo>
                  <a:lnTo>
                    <a:pt x="306146" y="135610"/>
                  </a:lnTo>
                  <a:lnTo>
                    <a:pt x="306146" y="149504"/>
                  </a:lnTo>
                  <a:lnTo>
                    <a:pt x="318681" y="150787"/>
                  </a:lnTo>
                  <a:lnTo>
                    <a:pt x="318681" y="136969"/>
                  </a:lnTo>
                  <a:close/>
                </a:path>
                <a:path w="351789" h="153035">
                  <a:moveTo>
                    <a:pt x="318681" y="118503"/>
                  </a:moveTo>
                  <a:lnTo>
                    <a:pt x="306146" y="117221"/>
                  </a:lnTo>
                  <a:lnTo>
                    <a:pt x="306146" y="131038"/>
                  </a:lnTo>
                  <a:lnTo>
                    <a:pt x="318681" y="132308"/>
                  </a:lnTo>
                  <a:lnTo>
                    <a:pt x="318681" y="118503"/>
                  </a:lnTo>
                  <a:close/>
                </a:path>
                <a:path w="351789" h="153035">
                  <a:moveTo>
                    <a:pt x="318681" y="99390"/>
                  </a:moveTo>
                  <a:lnTo>
                    <a:pt x="306146" y="98755"/>
                  </a:lnTo>
                  <a:lnTo>
                    <a:pt x="306146" y="112572"/>
                  </a:lnTo>
                  <a:lnTo>
                    <a:pt x="318681" y="113931"/>
                  </a:lnTo>
                  <a:lnTo>
                    <a:pt x="318681" y="99390"/>
                  </a:lnTo>
                  <a:close/>
                </a:path>
                <a:path w="351789" h="153035">
                  <a:moveTo>
                    <a:pt x="318681" y="81013"/>
                  </a:moveTo>
                  <a:lnTo>
                    <a:pt x="306146" y="80365"/>
                  </a:lnTo>
                  <a:lnTo>
                    <a:pt x="306146" y="94183"/>
                  </a:lnTo>
                  <a:lnTo>
                    <a:pt x="318681" y="94830"/>
                  </a:lnTo>
                  <a:lnTo>
                    <a:pt x="318681" y="81013"/>
                  </a:lnTo>
                  <a:close/>
                </a:path>
                <a:path w="351789" h="153035">
                  <a:moveTo>
                    <a:pt x="318681" y="62547"/>
                  </a:moveTo>
                  <a:lnTo>
                    <a:pt x="306146" y="61264"/>
                  </a:lnTo>
                  <a:lnTo>
                    <a:pt x="306146" y="75717"/>
                  </a:lnTo>
                  <a:lnTo>
                    <a:pt x="318681" y="76352"/>
                  </a:lnTo>
                  <a:lnTo>
                    <a:pt x="318681" y="62547"/>
                  </a:lnTo>
                  <a:close/>
                </a:path>
                <a:path w="351789" h="153035">
                  <a:moveTo>
                    <a:pt x="318681" y="44170"/>
                  </a:moveTo>
                  <a:lnTo>
                    <a:pt x="306146" y="42786"/>
                  </a:lnTo>
                  <a:lnTo>
                    <a:pt x="306146" y="56603"/>
                  </a:lnTo>
                  <a:lnTo>
                    <a:pt x="318681" y="57975"/>
                  </a:lnTo>
                  <a:lnTo>
                    <a:pt x="318681" y="44170"/>
                  </a:lnTo>
                  <a:close/>
                </a:path>
                <a:path w="351789" h="153035">
                  <a:moveTo>
                    <a:pt x="318681" y="25692"/>
                  </a:moveTo>
                  <a:lnTo>
                    <a:pt x="306146" y="24409"/>
                  </a:lnTo>
                  <a:lnTo>
                    <a:pt x="306146" y="38227"/>
                  </a:lnTo>
                  <a:lnTo>
                    <a:pt x="318681" y="39509"/>
                  </a:lnTo>
                  <a:lnTo>
                    <a:pt x="318681" y="25692"/>
                  </a:lnTo>
                  <a:close/>
                </a:path>
                <a:path w="351789" h="153035">
                  <a:moveTo>
                    <a:pt x="335762" y="137604"/>
                  </a:moveTo>
                  <a:lnTo>
                    <a:pt x="322605" y="136969"/>
                  </a:lnTo>
                  <a:lnTo>
                    <a:pt x="322605" y="150787"/>
                  </a:lnTo>
                  <a:lnTo>
                    <a:pt x="335762" y="152069"/>
                  </a:lnTo>
                  <a:lnTo>
                    <a:pt x="335762" y="137604"/>
                  </a:lnTo>
                  <a:close/>
                </a:path>
                <a:path w="351789" h="153035">
                  <a:moveTo>
                    <a:pt x="335762" y="119138"/>
                  </a:moveTo>
                  <a:lnTo>
                    <a:pt x="322605" y="118503"/>
                  </a:lnTo>
                  <a:lnTo>
                    <a:pt x="322605" y="132308"/>
                  </a:lnTo>
                  <a:lnTo>
                    <a:pt x="335762" y="133680"/>
                  </a:lnTo>
                  <a:lnTo>
                    <a:pt x="335762" y="119138"/>
                  </a:lnTo>
                  <a:close/>
                </a:path>
                <a:path w="351789" h="153035">
                  <a:moveTo>
                    <a:pt x="335762" y="100774"/>
                  </a:moveTo>
                  <a:lnTo>
                    <a:pt x="322605" y="100126"/>
                  </a:lnTo>
                  <a:lnTo>
                    <a:pt x="322605" y="113931"/>
                  </a:lnTo>
                  <a:lnTo>
                    <a:pt x="335762" y="115214"/>
                  </a:lnTo>
                  <a:lnTo>
                    <a:pt x="335762" y="100774"/>
                  </a:lnTo>
                  <a:close/>
                </a:path>
                <a:path w="351789" h="153035">
                  <a:moveTo>
                    <a:pt x="335762" y="82283"/>
                  </a:moveTo>
                  <a:lnTo>
                    <a:pt x="322605" y="81661"/>
                  </a:lnTo>
                  <a:lnTo>
                    <a:pt x="322605" y="95465"/>
                  </a:lnTo>
                  <a:lnTo>
                    <a:pt x="335762" y="96837"/>
                  </a:lnTo>
                  <a:lnTo>
                    <a:pt x="335762" y="82283"/>
                  </a:lnTo>
                  <a:close/>
                </a:path>
                <a:path w="351789" h="153035">
                  <a:moveTo>
                    <a:pt x="335762" y="63919"/>
                  </a:moveTo>
                  <a:lnTo>
                    <a:pt x="322605" y="63182"/>
                  </a:lnTo>
                  <a:lnTo>
                    <a:pt x="322605" y="77089"/>
                  </a:lnTo>
                  <a:lnTo>
                    <a:pt x="335762" y="77711"/>
                  </a:lnTo>
                  <a:lnTo>
                    <a:pt x="335762" y="63919"/>
                  </a:lnTo>
                  <a:close/>
                </a:path>
                <a:path w="351789" h="153035">
                  <a:moveTo>
                    <a:pt x="335762" y="45440"/>
                  </a:moveTo>
                  <a:lnTo>
                    <a:pt x="322605" y="44805"/>
                  </a:lnTo>
                  <a:lnTo>
                    <a:pt x="322605" y="58623"/>
                  </a:lnTo>
                  <a:lnTo>
                    <a:pt x="335762" y="59245"/>
                  </a:lnTo>
                  <a:lnTo>
                    <a:pt x="335762" y="45440"/>
                  </a:lnTo>
                  <a:close/>
                </a:path>
                <a:path w="351789" h="153035">
                  <a:moveTo>
                    <a:pt x="335762" y="26962"/>
                  </a:moveTo>
                  <a:lnTo>
                    <a:pt x="322605" y="25692"/>
                  </a:lnTo>
                  <a:lnTo>
                    <a:pt x="322605" y="40132"/>
                  </a:lnTo>
                  <a:lnTo>
                    <a:pt x="335762" y="40868"/>
                  </a:lnTo>
                  <a:lnTo>
                    <a:pt x="335762" y="26962"/>
                  </a:lnTo>
                  <a:close/>
                </a:path>
                <a:path w="351789" h="153035">
                  <a:moveTo>
                    <a:pt x="351586" y="138252"/>
                  </a:moveTo>
                  <a:lnTo>
                    <a:pt x="339699" y="137604"/>
                  </a:lnTo>
                  <a:lnTo>
                    <a:pt x="339699" y="152069"/>
                  </a:lnTo>
                  <a:lnTo>
                    <a:pt x="351586" y="152806"/>
                  </a:lnTo>
                  <a:lnTo>
                    <a:pt x="351586" y="138252"/>
                  </a:lnTo>
                  <a:close/>
                </a:path>
                <a:path w="351789" h="153035">
                  <a:moveTo>
                    <a:pt x="351586" y="119888"/>
                  </a:moveTo>
                  <a:lnTo>
                    <a:pt x="339699" y="119138"/>
                  </a:lnTo>
                  <a:lnTo>
                    <a:pt x="339699" y="133680"/>
                  </a:lnTo>
                  <a:lnTo>
                    <a:pt x="351586" y="134315"/>
                  </a:lnTo>
                  <a:lnTo>
                    <a:pt x="351586" y="119888"/>
                  </a:lnTo>
                  <a:close/>
                </a:path>
                <a:path w="351789" h="153035">
                  <a:moveTo>
                    <a:pt x="351586" y="102044"/>
                  </a:moveTo>
                  <a:lnTo>
                    <a:pt x="339699" y="100774"/>
                  </a:lnTo>
                  <a:lnTo>
                    <a:pt x="339699" y="115214"/>
                  </a:lnTo>
                  <a:lnTo>
                    <a:pt x="351586" y="115862"/>
                  </a:lnTo>
                  <a:lnTo>
                    <a:pt x="351586" y="102044"/>
                  </a:lnTo>
                  <a:close/>
                </a:path>
                <a:path w="351789" h="153035">
                  <a:moveTo>
                    <a:pt x="351586" y="83667"/>
                  </a:moveTo>
                  <a:lnTo>
                    <a:pt x="339699" y="82283"/>
                  </a:lnTo>
                  <a:lnTo>
                    <a:pt x="339699" y="96837"/>
                  </a:lnTo>
                  <a:lnTo>
                    <a:pt x="351586" y="97459"/>
                  </a:lnTo>
                  <a:lnTo>
                    <a:pt x="351586" y="83667"/>
                  </a:lnTo>
                  <a:close/>
                </a:path>
                <a:path w="351789" h="153035">
                  <a:moveTo>
                    <a:pt x="351586" y="65201"/>
                  </a:moveTo>
                  <a:lnTo>
                    <a:pt x="339699" y="63919"/>
                  </a:lnTo>
                  <a:lnTo>
                    <a:pt x="339699" y="78359"/>
                  </a:lnTo>
                  <a:lnTo>
                    <a:pt x="351586" y="79006"/>
                  </a:lnTo>
                  <a:lnTo>
                    <a:pt x="351586" y="65201"/>
                  </a:lnTo>
                  <a:close/>
                </a:path>
                <a:path w="351789" h="153035">
                  <a:moveTo>
                    <a:pt x="351586" y="46723"/>
                  </a:moveTo>
                  <a:lnTo>
                    <a:pt x="339699" y="45440"/>
                  </a:lnTo>
                  <a:lnTo>
                    <a:pt x="339699" y="59893"/>
                  </a:lnTo>
                  <a:lnTo>
                    <a:pt x="351586" y="60617"/>
                  </a:lnTo>
                  <a:lnTo>
                    <a:pt x="351586" y="46723"/>
                  </a:lnTo>
                  <a:close/>
                </a:path>
                <a:path w="351789" h="153035">
                  <a:moveTo>
                    <a:pt x="351586" y="28359"/>
                  </a:moveTo>
                  <a:lnTo>
                    <a:pt x="339699" y="26962"/>
                  </a:lnTo>
                  <a:lnTo>
                    <a:pt x="339699" y="41503"/>
                  </a:lnTo>
                  <a:lnTo>
                    <a:pt x="351586" y="42151"/>
                  </a:lnTo>
                  <a:lnTo>
                    <a:pt x="351586" y="2835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367646" y="4944541"/>
              <a:ext cx="371475" cy="157480"/>
            </a:xfrm>
            <a:custGeom>
              <a:avLst/>
              <a:gdLst/>
              <a:ahLst/>
              <a:cxnLst/>
              <a:rect l="l" t="t" r="r" b="b"/>
              <a:pathLst>
                <a:path w="371475" h="157479">
                  <a:moveTo>
                    <a:pt x="14554" y="1371"/>
                  </a:moveTo>
                  <a:lnTo>
                    <a:pt x="0" y="0"/>
                  </a:lnTo>
                  <a:lnTo>
                    <a:pt x="0" y="15176"/>
                  </a:lnTo>
                  <a:lnTo>
                    <a:pt x="14554" y="16459"/>
                  </a:lnTo>
                  <a:lnTo>
                    <a:pt x="14554" y="1371"/>
                  </a:lnTo>
                  <a:close/>
                </a:path>
                <a:path w="371475" h="157479">
                  <a:moveTo>
                    <a:pt x="213982" y="133032"/>
                  </a:moveTo>
                  <a:lnTo>
                    <a:pt x="200164" y="131673"/>
                  </a:lnTo>
                  <a:lnTo>
                    <a:pt x="200164" y="146850"/>
                  </a:lnTo>
                  <a:lnTo>
                    <a:pt x="213982" y="147497"/>
                  </a:lnTo>
                  <a:lnTo>
                    <a:pt x="213982" y="133032"/>
                  </a:lnTo>
                  <a:close/>
                </a:path>
                <a:path w="371475" h="157479">
                  <a:moveTo>
                    <a:pt x="213982" y="113296"/>
                  </a:moveTo>
                  <a:lnTo>
                    <a:pt x="200164" y="113296"/>
                  </a:lnTo>
                  <a:lnTo>
                    <a:pt x="200164" y="127736"/>
                  </a:lnTo>
                  <a:lnTo>
                    <a:pt x="213982" y="128384"/>
                  </a:lnTo>
                  <a:lnTo>
                    <a:pt x="213982" y="113296"/>
                  </a:lnTo>
                  <a:close/>
                </a:path>
                <a:path w="371475" h="157479">
                  <a:moveTo>
                    <a:pt x="213982" y="94818"/>
                  </a:moveTo>
                  <a:lnTo>
                    <a:pt x="200164" y="93548"/>
                  </a:lnTo>
                  <a:lnTo>
                    <a:pt x="200164" y="108623"/>
                  </a:lnTo>
                  <a:lnTo>
                    <a:pt x="213982" y="109270"/>
                  </a:lnTo>
                  <a:lnTo>
                    <a:pt x="213982" y="94818"/>
                  </a:lnTo>
                  <a:close/>
                </a:path>
                <a:path w="371475" h="157479">
                  <a:moveTo>
                    <a:pt x="213982" y="75082"/>
                  </a:moveTo>
                  <a:lnTo>
                    <a:pt x="200164" y="74434"/>
                  </a:lnTo>
                  <a:lnTo>
                    <a:pt x="200164" y="88874"/>
                  </a:lnTo>
                  <a:lnTo>
                    <a:pt x="213982" y="90258"/>
                  </a:lnTo>
                  <a:lnTo>
                    <a:pt x="213982" y="75082"/>
                  </a:lnTo>
                  <a:close/>
                </a:path>
                <a:path w="371475" h="157479">
                  <a:moveTo>
                    <a:pt x="213982" y="55968"/>
                  </a:moveTo>
                  <a:lnTo>
                    <a:pt x="200164" y="54686"/>
                  </a:lnTo>
                  <a:lnTo>
                    <a:pt x="200164" y="69138"/>
                  </a:lnTo>
                  <a:lnTo>
                    <a:pt x="213982" y="70510"/>
                  </a:lnTo>
                  <a:lnTo>
                    <a:pt x="213982" y="55968"/>
                  </a:lnTo>
                  <a:close/>
                </a:path>
                <a:path w="371475" h="157479">
                  <a:moveTo>
                    <a:pt x="213982" y="36220"/>
                  </a:moveTo>
                  <a:lnTo>
                    <a:pt x="200164" y="35572"/>
                  </a:lnTo>
                  <a:lnTo>
                    <a:pt x="200164" y="50761"/>
                  </a:lnTo>
                  <a:lnTo>
                    <a:pt x="213982" y="50761"/>
                  </a:lnTo>
                  <a:lnTo>
                    <a:pt x="213982" y="36220"/>
                  </a:lnTo>
                  <a:close/>
                </a:path>
                <a:path w="371475" h="157479">
                  <a:moveTo>
                    <a:pt x="213982" y="17830"/>
                  </a:moveTo>
                  <a:lnTo>
                    <a:pt x="200164" y="16459"/>
                  </a:lnTo>
                  <a:lnTo>
                    <a:pt x="200164" y="31000"/>
                  </a:lnTo>
                  <a:lnTo>
                    <a:pt x="213982" y="32270"/>
                  </a:lnTo>
                  <a:lnTo>
                    <a:pt x="213982" y="17830"/>
                  </a:lnTo>
                  <a:close/>
                </a:path>
                <a:path w="371475" h="157479">
                  <a:moveTo>
                    <a:pt x="231813" y="134327"/>
                  </a:moveTo>
                  <a:lnTo>
                    <a:pt x="217906" y="133680"/>
                  </a:lnTo>
                  <a:lnTo>
                    <a:pt x="217906" y="148132"/>
                  </a:lnTo>
                  <a:lnTo>
                    <a:pt x="231813" y="148767"/>
                  </a:lnTo>
                  <a:lnTo>
                    <a:pt x="231813" y="134327"/>
                  </a:lnTo>
                  <a:close/>
                </a:path>
                <a:path w="371475" h="157479">
                  <a:moveTo>
                    <a:pt x="231813" y="115214"/>
                  </a:moveTo>
                  <a:lnTo>
                    <a:pt x="217906" y="113919"/>
                  </a:lnTo>
                  <a:lnTo>
                    <a:pt x="217906" y="128384"/>
                  </a:lnTo>
                  <a:lnTo>
                    <a:pt x="231813" y="129743"/>
                  </a:lnTo>
                  <a:lnTo>
                    <a:pt x="231813" y="115214"/>
                  </a:lnTo>
                  <a:close/>
                </a:path>
                <a:path w="371475" h="157479">
                  <a:moveTo>
                    <a:pt x="231813" y="95465"/>
                  </a:moveTo>
                  <a:lnTo>
                    <a:pt x="217906" y="94818"/>
                  </a:lnTo>
                  <a:lnTo>
                    <a:pt x="217906" y="110007"/>
                  </a:lnTo>
                  <a:lnTo>
                    <a:pt x="231813" y="110007"/>
                  </a:lnTo>
                  <a:lnTo>
                    <a:pt x="231813" y="95465"/>
                  </a:lnTo>
                  <a:close/>
                </a:path>
                <a:path w="371475" h="157479">
                  <a:moveTo>
                    <a:pt x="231813" y="76352"/>
                  </a:moveTo>
                  <a:lnTo>
                    <a:pt x="217906" y="75704"/>
                  </a:lnTo>
                  <a:lnTo>
                    <a:pt x="217906" y="90258"/>
                  </a:lnTo>
                  <a:lnTo>
                    <a:pt x="231813" y="91541"/>
                  </a:lnTo>
                  <a:lnTo>
                    <a:pt x="231813" y="76352"/>
                  </a:lnTo>
                  <a:close/>
                </a:path>
                <a:path w="371475" h="157479">
                  <a:moveTo>
                    <a:pt x="231813" y="57327"/>
                  </a:moveTo>
                  <a:lnTo>
                    <a:pt x="217906" y="55968"/>
                  </a:lnTo>
                  <a:lnTo>
                    <a:pt x="217906" y="71145"/>
                  </a:lnTo>
                  <a:lnTo>
                    <a:pt x="231813" y="71780"/>
                  </a:lnTo>
                  <a:lnTo>
                    <a:pt x="231813" y="57327"/>
                  </a:lnTo>
                  <a:close/>
                </a:path>
                <a:path w="371475" h="157479">
                  <a:moveTo>
                    <a:pt x="231813" y="38214"/>
                  </a:moveTo>
                  <a:lnTo>
                    <a:pt x="217906" y="36855"/>
                  </a:lnTo>
                  <a:lnTo>
                    <a:pt x="217906" y="51384"/>
                  </a:lnTo>
                  <a:lnTo>
                    <a:pt x="231813" y="52666"/>
                  </a:lnTo>
                  <a:lnTo>
                    <a:pt x="231813" y="38214"/>
                  </a:lnTo>
                  <a:close/>
                </a:path>
                <a:path w="371475" h="157479">
                  <a:moveTo>
                    <a:pt x="231813" y="18478"/>
                  </a:moveTo>
                  <a:lnTo>
                    <a:pt x="217906" y="17830"/>
                  </a:lnTo>
                  <a:lnTo>
                    <a:pt x="217906" y="32270"/>
                  </a:lnTo>
                  <a:lnTo>
                    <a:pt x="231813" y="32918"/>
                  </a:lnTo>
                  <a:lnTo>
                    <a:pt x="231813" y="18478"/>
                  </a:lnTo>
                  <a:close/>
                </a:path>
                <a:path w="371475" h="157479">
                  <a:moveTo>
                    <a:pt x="249542" y="135597"/>
                  </a:moveTo>
                  <a:lnTo>
                    <a:pt x="235737" y="134962"/>
                  </a:lnTo>
                  <a:lnTo>
                    <a:pt x="235737" y="149504"/>
                  </a:lnTo>
                  <a:lnTo>
                    <a:pt x="249542" y="150139"/>
                  </a:lnTo>
                  <a:lnTo>
                    <a:pt x="249542" y="135597"/>
                  </a:lnTo>
                  <a:close/>
                </a:path>
                <a:path w="371475" h="157479">
                  <a:moveTo>
                    <a:pt x="249542" y="116586"/>
                  </a:moveTo>
                  <a:lnTo>
                    <a:pt x="235737" y="115214"/>
                  </a:lnTo>
                  <a:lnTo>
                    <a:pt x="235737" y="129743"/>
                  </a:lnTo>
                  <a:lnTo>
                    <a:pt x="249542" y="131038"/>
                  </a:lnTo>
                  <a:lnTo>
                    <a:pt x="249542" y="116586"/>
                  </a:lnTo>
                  <a:close/>
                </a:path>
                <a:path w="371475" h="157479">
                  <a:moveTo>
                    <a:pt x="249542" y="96824"/>
                  </a:moveTo>
                  <a:lnTo>
                    <a:pt x="235737" y="96113"/>
                  </a:lnTo>
                  <a:lnTo>
                    <a:pt x="235737" y="110642"/>
                  </a:lnTo>
                  <a:lnTo>
                    <a:pt x="249542" y="111925"/>
                  </a:lnTo>
                  <a:lnTo>
                    <a:pt x="249542" y="96824"/>
                  </a:lnTo>
                  <a:close/>
                </a:path>
                <a:path w="371475" h="157479">
                  <a:moveTo>
                    <a:pt x="249542" y="77724"/>
                  </a:moveTo>
                  <a:lnTo>
                    <a:pt x="235737" y="76352"/>
                  </a:lnTo>
                  <a:lnTo>
                    <a:pt x="235737" y="91541"/>
                  </a:lnTo>
                  <a:lnTo>
                    <a:pt x="249542" y="92176"/>
                  </a:lnTo>
                  <a:lnTo>
                    <a:pt x="249542" y="77724"/>
                  </a:lnTo>
                  <a:close/>
                </a:path>
                <a:path w="371475" h="157479">
                  <a:moveTo>
                    <a:pt x="249542" y="58610"/>
                  </a:moveTo>
                  <a:lnTo>
                    <a:pt x="235737" y="57962"/>
                  </a:lnTo>
                  <a:lnTo>
                    <a:pt x="235737" y="72428"/>
                  </a:lnTo>
                  <a:lnTo>
                    <a:pt x="249542" y="73063"/>
                  </a:lnTo>
                  <a:lnTo>
                    <a:pt x="249542" y="58610"/>
                  </a:lnTo>
                  <a:close/>
                </a:path>
                <a:path w="371475" h="157479">
                  <a:moveTo>
                    <a:pt x="249542" y="39509"/>
                  </a:moveTo>
                  <a:lnTo>
                    <a:pt x="235737" y="38214"/>
                  </a:lnTo>
                  <a:lnTo>
                    <a:pt x="235737" y="52666"/>
                  </a:lnTo>
                  <a:lnTo>
                    <a:pt x="249542" y="54038"/>
                  </a:lnTo>
                  <a:lnTo>
                    <a:pt x="249542" y="39509"/>
                  </a:lnTo>
                  <a:close/>
                </a:path>
                <a:path w="371475" h="157479">
                  <a:moveTo>
                    <a:pt x="249542" y="20396"/>
                  </a:moveTo>
                  <a:lnTo>
                    <a:pt x="235737" y="19113"/>
                  </a:lnTo>
                  <a:lnTo>
                    <a:pt x="235737" y="33553"/>
                  </a:lnTo>
                  <a:lnTo>
                    <a:pt x="249542" y="34925"/>
                  </a:lnTo>
                  <a:lnTo>
                    <a:pt x="249542" y="20396"/>
                  </a:lnTo>
                  <a:close/>
                </a:path>
                <a:path w="371475" h="157479">
                  <a:moveTo>
                    <a:pt x="267296" y="136347"/>
                  </a:moveTo>
                  <a:lnTo>
                    <a:pt x="253479" y="135597"/>
                  </a:lnTo>
                  <a:lnTo>
                    <a:pt x="253479" y="150139"/>
                  </a:lnTo>
                  <a:lnTo>
                    <a:pt x="267296" y="150774"/>
                  </a:lnTo>
                  <a:lnTo>
                    <a:pt x="267296" y="136347"/>
                  </a:lnTo>
                  <a:close/>
                </a:path>
                <a:path w="371475" h="157479">
                  <a:moveTo>
                    <a:pt x="267296" y="117233"/>
                  </a:moveTo>
                  <a:lnTo>
                    <a:pt x="253479" y="116586"/>
                  </a:lnTo>
                  <a:lnTo>
                    <a:pt x="253479" y="131038"/>
                  </a:lnTo>
                  <a:lnTo>
                    <a:pt x="267296" y="131673"/>
                  </a:lnTo>
                  <a:lnTo>
                    <a:pt x="267296" y="117233"/>
                  </a:lnTo>
                  <a:close/>
                </a:path>
                <a:path w="371475" h="157479">
                  <a:moveTo>
                    <a:pt x="267296" y="98742"/>
                  </a:moveTo>
                  <a:lnTo>
                    <a:pt x="253479" y="97472"/>
                  </a:lnTo>
                  <a:lnTo>
                    <a:pt x="253479" y="111925"/>
                  </a:lnTo>
                  <a:lnTo>
                    <a:pt x="267296" y="113296"/>
                  </a:lnTo>
                  <a:lnTo>
                    <a:pt x="267296" y="98742"/>
                  </a:lnTo>
                  <a:close/>
                </a:path>
                <a:path w="371475" h="157479">
                  <a:moveTo>
                    <a:pt x="267296" y="79006"/>
                  </a:moveTo>
                  <a:lnTo>
                    <a:pt x="253479" y="78359"/>
                  </a:lnTo>
                  <a:lnTo>
                    <a:pt x="253479" y="92811"/>
                  </a:lnTo>
                  <a:lnTo>
                    <a:pt x="267296" y="93548"/>
                  </a:lnTo>
                  <a:lnTo>
                    <a:pt x="267296" y="79006"/>
                  </a:lnTo>
                  <a:close/>
                </a:path>
                <a:path w="371475" h="157479">
                  <a:moveTo>
                    <a:pt x="267296" y="59893"/>
                  </a:moveTo>
                  <a:lnTo>
                    <a:pt x="253479" y="58610"/>
                  </a:lnTo>
                  <a:lnTo>
                    <a:pt x="253479" y="73063"/>
                  </a:lnTo>
                  <a:lnTo>
                    <a:pt x="267296" y="74434"/>
                  </a:lnTo>
                  <a:lnTo>
                    <a:pt x="267296" y="59893"/>
                  </a:lnTo>
                  <a:close/>
                </a:path>
                <a:path w="371475" h="157479">
                  <a:moveTo>
                    <a:pt x="267296" y="40868"/>
                  </a:moveTo>
                  <a:lnTo>
                    <a:pt x="253479" y="39509"/>
                  </a:lnTo>
                  <a:lnTo>
                    <a:pt x="253479" y="54686"/>
                  </a:lnTo>
                  <a:lnTo>
                    <a:pt x="267296" y="55333"/>
                  </a:lnTo>
                  <a:lnTo>
                    <a:pt x="267296" y="40868"/>
                  </a:lnTo>
                  <a:close/>
                </a:path>
                <a:path w="371475" h="157479">
                  <a:moveTo>
                    <a:pt x="267296" y="21120"/>
                  </a:moveTo>
                  <a:lnTo>
                    <a:pt x="253479" y="20396"/>
                  </a:lnTo>
                  <a:lnTo>
                    <a:pt x="253479" y="34925"/>
                  </a:lnTo>
                  <a:lnTo>
                    <a:pt x="267296" y="36220"/>
                  </a:lnTo>
                  <a:lnTo>
                    <a:pt x="267296" y="21120"/>
                  </a:lnTo>
                  <a:close/>
                </a:path>
                <a:path w="371475" h="157479">
                  <a:moveTo>
                    <a:pt x="285115" y="137617"/>
                  </a:moveTo>
                  <a:lnTo>
                    <a:pt x="271310" y="136982"/>
                  </a:lnTo>
                  <a:lnTo>
                    <a:pt x="271310" y="151422"/>
                  </a:lnTo>
                  <a:lnTo>
                    <a:pt x="285115" y="152069"/>
                  </a:lnTo>
                  <a:lnTo>
                    <a:pt x="285115" y="137617"/>
                  </a:lnTo>
                  <a:close/>
                </a:path>
                <a:path w="371475" h="157479">
                  <a:moveTo>
                    <a:pt x="285115" y="118503"/>
                  </a:moveTo>
                  <a:lnTo>
                    <a:pt x="271310" y="117233"/>
                  </a:lnTo>
                  <a:lnTo>
                    <a:pt x="271310" y="131673"/>
                  </a:lnTo>
                  <a:lnTo>
                    <a:pt x="285115" y="133032"/>
                  </a:lnTo>
                  <a:lnTo>
                    <a:pt x="285115" y="118503"/>
                  </a:lnTo>
                  <a:close/>
                </a:path>
                <a:path w="371475" h="157479">
                  <a:moveTo>
                    <a:pt x="285115" y="99390"/>
                  </a:moveTo>
                  <a:lnTo>
                    <a:pt x="271310" y="98742"/>
                  </a:lnTo>
                  <a:lnTo>
                    <a:pt x="271310" y="113296"/>
                  </a:lnTo>
                  <a:lnTo>
                    <a:pt x="285115" y="113919"/>
                  </a:lnTo>
                  <a:lnTo>
                    <a:pt x="285115" y="99390"/>
                  </a:lnTo>
                  <a:close/>
                </a:path>
                <a:path w="371475" h="157479">
                  <a:moveTo>
                    <a:pt x="285115" y="80378"/>
                  </a:moveTo>
                  <a:lnTo>
                    <a:pt x="271310" y="79641"/>
                  </a:lnTo>
                  <a:lnTo>
                    <a:pt x="271310" y="94170"/>
                  </a:lnTo>
                  <a:lnTo>
                    <a:pt x="285115" y="94818"/>
                  </a:lnTo>
                  <a:lnTo>
                    <a:pt x="285115" y="80378"/>
                  </a:lnTo>
                  <a:close/>
                </a:path>
                <a:path w="371475" h="157479">
                  <a:moveTo>
                    <a:pt x="285115" y="61264"/>
                  </a:moveTo>
                  <a:lnTo>
                    <a:pt x="271310" y="59893"/>
                  </a:lnTo>
                  <a:lnTo>
                    <a:pt x="271310" y="75082"/>
                  </a:lnTo>
                  <a:lnTo>
                    <a:pt x="285115" y="75704"/>
                  </a:lnTo>
                  <a:lnTo>
                    <a:pt x="285115" y="61264"/>
                  </a:lnTo>
                  <a:close/>
                </a:path>
                <a:path w="371475" h="157479">
                  <a:moveTo>
                    <a:pt x="285115" y="42151"/>
                  </a:moveTo>
                  <a:lnTo>
                    <a:pt x="271310" y="40868"/>
                  </a:lnTo>
                  <a:lnTo>
                    <a:pt x="271310" y="55333"/>
                  </a:lnTo>
                  <a:lnTo>
                    <a:pt x="285115" y="56591"/>
                  </a:lnTo>
                  <a:lnTo>
                    <a:pt x="285115" y="42151"/>
                  </a:lnTo>
                  <a:close/>
                </a:path>
                <a:path w="371475" h="157479">
                  <a:moveTo>
                    <a:pt x="285115" y="23037"/>
                  </a:moveTo>
                  <a:lnTo>
                    <a:pt x="271310" y="21755"/>
                  </a:lnTo>
                  <a:lnTo>
                    <a:pt x="271310" y="36220"/>
                  </a:lnTo>
                  <a:lnTo>
                    <a:pt x="285115" y="37579"/>
                  </a:lnTo>
                  <a:lnTo>
                    <a:pt x="285115" y="23037"/>
                  </a:lnTo>
                  <a:close/>
                </a:path>
                <a:path w="371475" h="157479">
                  <a:moveTo>
                    <a:pt x="302221" y="138899"/>
                  </a:moveTo>
                  <a:lnTo>
                    <a:pt x="289052" y="138252"/>
                  </a:lnTo>
                  <a:lnTo>
                    <a:pt x="289052" y="152806"/>
                  </a:lnTo>
                  <a:lnTo>
                    <a:pt x="302221" y="153428"/>
                  </a:lnTo>
                  <a:lnTo>
                    <a:pt x="302221" y="138899"/>
                  </a:lnTo>
                  <a:close/>
                </a:path>
                <a:path w="371475" h="157479">
                  <a:moveTo>
                    <a:pt x="302221" y="119875"/>
                  </a:moveTo>
                  <a:lnTo>
                    <a:pt x="289052" y="119138"/>
                  </a:lnTo>
                  <a:lnTo>
                    <a:pt x="289052" y="133680"/>
                  </a:lnTo>
                  <a:lnTo>
                    <a:pt x="302221" y="134327"/>
                  </a:lnTo>
                  <a:lnTo>
                    <a:pt x="302221" y="119875"/>
                  </a:lnTo>
                  <a:close/>
                </a:path>
                <a:path w="371475" h="157479">
                  <a:moveTo>
                    <a:pt x="302221" y="100774"/>
                  </a:moveTo>
                  <a:lnTo>
                    <a:pt x="289052" y="99390"/>
                  </a:lnTo>
                  <a:lnTo>
                    <a:pt x="289052" y="113919"/>
                  </a:lnTo>
                  <a:lnTo>
                    <a:pt x="302221" y="115214"/>
                  </a:lnTo>
                  <a:lnTo>
                    <a:pt x="302221" y="100774"/>
                  </a:lnTo>
                  <a:close/>
                </a:path>
                <a:path w="371475" h="157479">
                  <a:moveTo>
                    <a:pt x="302221" y="81661"/>
                  </a:moveTo>
                  <a:lnTo>
                    <a:pt x="289052" y="80378"/>
                  </a:lnTo>
                  <a:lnTo>
                    <a:pt x="289052" y="94818"/>
                  </a:lnTo>
                  <a:lnTo>
                    <a:pt x="302221" y="96113"/>
                  </a:lnTo>
                  <a:lnTo>
                    <a:pt x="302221" y="81661"/>
                  </a:lnTo>
                  <a:close/>
                </a:path>
                <a:path w="371475" h="157479">
                  <a:moveTo>
                    <a:pt x="302221" y="62534"/>
                  </a:moveTo>
                  <a:lnTo>
                    <a:pt x="289052" y="61899"/>
                  </a:lnTo>
                  <a:lnTo>
                    <a:pt x="289052" y="76352"/>
                  </a:lnTo>
                  <a:lnTo>
                    <a:pt x="302221" y="77076"/>
                  </a:lnTo>
                  <a:lnTo>
                    <a:pt x="302221" y="62534"/>
                  </a:lnTo>
                  <a:close/>
                </a:path>
                <a:path w="371475" h="157479">
                  <a:moveTo>
                    <a:pt x="302221" y="43421"/>
                  </a:moveTo>
                  <a:lnTo>
                    <a:pt x="289052" y="42786"/>
                  </a:lnTo>
                  <a:lnTo>
                    <a:pt x="289052" y="57327"/>
                  </a:lnTo>
                  <a:lnTo>
                    <a:pt x="302221" y="57962"/>
                  </a:lnTo>
                  <a:lnTo>
                    <a:pt x="302221" y="43421"/>
                  </a:lnTo>
                  <a:close/>
                </a:path>
                <a:path w="371475" h="157479">
                  <a:moveTo>
                    <a:pt x="302221" y="24409"/>
                  </a:moveTo>
                  <a:lnTo>
                    <a:pt x="289052" y="23037"/>
                  </a:lnTo>
                  <a:lnTo>
                    <a:pt x="289052" y="37579"/>
                  </a:lnTo>
                  <a:lnTo>
                    <a:pt x="302221" y="38862"/>
                  </a:lnTo>
                  <a:lnTo>
                    <a:pt x="302221" y="24409"/>
                  </a:lnTo>
                  <a:close/>
                </a:path>
                <a:path w="371475" h="157479">
                  <a:moveTo>
                    <a:pt x="319316" y="139636"/>
                  </a:moveTo>
                  <a:lnTo>
                    <a:pt x="306158" y="138899"/>
                  </a:lnTo>
                  <a:lnTo>
                    <a:pt x="306158" y="154063"/>
                  </a:lnTo>
                  <a:lnTo>
                    <a:pt x="319316" y="154063"/>
                  </a:lnTo>
                  <a:lnTo>
                    <a:pt x="319316" y="139636"/>
                  </a:lnTo>
                  <a:close/>
                </a:path>
                <a:path w="371475" h="157479">
                  <a:moveTo>
                    <a:pt x="319316" y="120523"/>
                  </a:moveTo>
                  <a:lnTo>
                    <a:pt x="306158" y="120523"/>
                  </a:lnTo>
                  <a:lnTo>
                    <a:pt x="306158" y="134962"/>
                  </a:lnTo>
                  <a:lnTo>
                    <a:pt x="319316" y="135597"/>
                  </a:lnTo>
                  <a:lnTo>
                    <a:pt x="319316" y="120523"/>
                  </a:lnTo>
                  <a:close/>
                </a:path>
                <a:path w="371475" h="157479">
                  <a:moveTo>
                    <a:pt x="319316" y="102057"/>
                  </a:moveTo>
                  <a:lnTo>
                    <a:pt x="306158" y="101409"/>
                  </a:lnTo>
                  <a:lnTo>
                    <a:pt x="306158" y="115214"/>
                  </a:lnTo>
                  <a:lnTo>
                    <a:pt x="319316" y="116586"/>
                  </a:lnTo>
                  <a:lnTo>
                    <a:pt x="319316" y="102057"/>
                  </a:lnTo>
                  <a:close/>
                </a:path>
                <a:path w="371475" h="157479">
                  <a:moveTo>
                    <a:pt x="319316" y="82943"/>
                  </a:moveTo>
                  <a:lnTo>
                    <a:pt x="306158" y="81661"/>
                  </a:lnTo>
                  <a:lnTo>
                    <a:pt x="306158" y="96113"/>
                  </a:lnTo>
                  <a:lnTo>
                    <a:pt x="319316" y="97472"/>
                  </a:lnTo>
                  <a:lnTo>
                    <a:pt x="319316" y="82943"/>
                  </a:lnTo>
                  <a:close/>
                </a:path>
                <a:path w="371475" h="157479">
                  <a:moveTo>
                    <a:pt x="319316" y="63919"/>
                  </a:moveTo>
                  <a:lnTo>
                    <a:pt x="306158" y="62534"/>
                  </a:lnTo>
                  <a:lnTo>
                    <a:pt x="306158" y="77076"/>
                  </a:lnTo>
                  <a:lnTo>
                    <a:pt x="319316" y="78359"/>
                  </a:lnTo>
                  <a:lnTo>
                    <a:pt x="319316" y="63919"/>
                  </a:lnTo>
                  <a:close/>
                </a:path>
                <a:path w="371475" h="157479">
                  <a:moveTo>
                    <a:pt x="319316" y="44818"/>
                  </a:moveTo>
                  <a:lnTo>
                    <a:pt x="306158" y="43421"/>
                  </a:lnTo>
                  <a:lnTo>
                    <a:pt x="306158" y="57962"/>
                  </a:lnTo>
                  <a:lnTo>
                    <a:pt x="319316" y="59245"/>
                  </a:lnTo>
                  <a:lnTo>
                    <a:pt x="319316" y="44818"/>
                  </a:lnTo>
                  <a:close/>
                </a:path>
                <a:path w="371475" h="157479">
                  <a:moveTo>
                    <a:pt x="319316" y="25704"/>
                  </a:moveTo>
                  <a:lnTo>
                    <a:pt x="306158" y="25044"/>
                  </a:lnTo>
                  <a:lnTo>
                    <a:pt x="306158" y="39509"/>
                  </a:lnTo>
                  <a:lnTo>
                    <a:pt x="319316" y="40157"/>
                  </a:lnTo>
                  <a:lnTo>
                    <a:pt x="319316" y="25704"/>
                  </a:lnTo>
                  <a:close/>
                </a:path>
                <a:path w="371475" h="157479">
                  <a:moveTo>
                    <a:pt x="337146" y="140906"/>
                  </a:moveTo>
                  <a:lnTo>
                    <a:pt x="323253" y="140271"/>
                  </a:lnTo>
                  <a:lnTo>
                    <a:pt x="323253" y="154711"/>
                  </a:lnTo>
                  <a:lnTo>
                    <a:pt x="337146" y="155359"/>
                  </a:lnTo>
                  <a:lnTo>
                    <a:pt x="337146" y="140906"/>
                  </a:lnTo>
                  <a:close/>
                </a:path>
                <a:path w="371475" h="157479">
                  <a:moveTo>
                    <a:pt x="337146" y="121793"/>
                  </a:moveTo>
                  <a:lnTo>
                    <a:pt x="323253" y="121158"/>
                  </a:lnTo>
                  <a:lnTo>
                    <a:pt x="323253" y="135597"/>
                  </a:lnTo>
                  <a:lnTo>
                    <a:pt x="337146" y="136347"/>
                  </a:lnTo>
                  <a:lnTo>
                    <a:pt x="337146" y="121793"/>
                  </a:lnTo>
                  <a:close/>
                </a:path>
                <a:path w="371475" h="157479">
                  <a:moveTo>
                    <a:pt x="337146" y="102679"/>
                  </a:moveTo>
                  <a:lnTo>
                    <a:pt x="323253" y="102057"/>
                  </a:lnTo>
                  <a:lnTo>
                    <a:pt x="323253" y="117233"/>
                  </a:lnTo>
                  <a:lnTo>
                    <a:pt x="337146" y="117233"/>
                  </a:lnTo>
                  <a:lnTo>
                    <a:pt x="337146" y="102679"/>
                  </a:lnTo>
                  <a:close/>
                </a:path>
                <a:path w="371475" h="157479">
                  <a:moveTo>
                    <a:pt x="337146" y="83654"/>
                  </a:moveTo>
                  <a:lnTo>
                    <a:pt x="323253" y="83654"/>
                  </a:lnTo>
                  <a:lnTo>
                    <a:pt x="323253" y="98120"/>
                  </a:lnTo>
                  <a:lnTo>
                    <a:pt x="337146" y="98742"/>
                  </a:lnTo>
                  <a:lnTo>
                    <a:pt x="337146" y="83654"/>
                  </a:lnTo>
                  <a:close/>
                </a:path>
                <a:path w="371475" h="157479">
                  <a:moveTo>
                    <a:pt x="337146" y="65201"/>
                  </a:moveTo>
                  <a:lnTo>
                    <a:pt x="323253" y="64554"/>
                  </a:lnTo>
                  <a:lnTo>
                    <a:pt x="323253" y="78359"/>
                  </a:lnTo>
                  <a:lnTo>
                    <a:pt x="337146" y="79641"/>
                  </a:lnTo>
                  <a:lnTo>
                    <a:pt x="337146" y="65201"/>
                  </a:lnTo>
                  <a:close/>
                </a:path>
                <a:path w="371475" h="157479">
                  <a:moveTo>
                    <a:pt x="337146" y="46075"/>
                  </a:moveTo>
                  <a:lnTo>
                    <a:pt x="323253" y="45453"/>
                  </a:lnTo>
                  <a:lnTo>
                    <a:pt x="323253" y="59245"/>
                  </a:lnTo>
                  <a:lnTo>
                    <a:pt x="337146" y="60629"/>
                  </a:lnTo>
                  <a:lnTo>
                    <a:pt x="337146" y="46075"/>
                  </a:lnTo>
                  <a:close/>
                </a:path>
                <a:path w="371475" h="157479">
                  <a:moveTo>
                    <a:pt x="337146" y="26962"/>
                  </a:moveTo>
                  <a:lnTo>
                    <a:pt x="323253" y="25704"/>
                  </a:lnTo>
                  <a:lnTo>
                    <a:pt x="323253" y="40157"/>
                  </a:lnTo>
                  <a:lnTo>
                    <a:pt x="337146" y="41516"/>
                  </a:lnTo>
                  <a:lnTo>
                    <a:pt x="337146" y="26962"/>
                  </a:lnTo>
                  <a:close/>
                </a:path>
                <a:path w="371475" h="157479">
                  <a:moveTo>
                    <a:pt x="354241" y="142201"/>
                  </a:moveTo>
                  <a:lnTo>
                    <a:pt x="341083" y="141554"/>
                  </a:lnTo>
                  <a:lnTo>
                    <a:pt x="341083" y="156083"/>
                  </a:lnTo>
                  <a:lnTo>
                    <a:pt x="354241" y="156730"/>
                  </a:lnTo>
                  <a:lnTo>
                    <a:pt x="354241" y="142201"/>
                  </a:lnTo>
                  <a:close/>
                </a:path>
                <a:path w="371475" h="157479">
                  <a:moveTo>
                    <a:pt x="354241" y="123177"/>
                  </a:moveTo>
                  <a:lnTo>
                    <a:pt x="341083" y="122440"/>
                  </a:lnTo>
                  <a:lnTo>
                    <a:pt x="341083" y="136982"/>
                  </a:lnTo>
                  <a:lnTo>
                    <a:pt x="354241" y="137617"/>
                  </a:lnTo>
                  <a:lnTo>
                    <a:pt x="354241" y="123177"/>
                  </a:lnTo>
                  <a:close/>
                </a:path>
                <a:path w="371475" h="157479">
                  <a:moveTo>
                    <a:pt x="354241" y="104698"/>
                  </a:moveTo>
                  <a:lnTo>
                    <a:pt x="341083" y="103428"/>
                  </a:lnTo>
                  <a:lnTo>
                    <a:pt x="341083" y="117856"/>
                  </a:lnTo>
                  <a:lnTo>
                    <a:pt x="354241" y="118503"/>
                  </a:lnTo>
                  <a:lnTo>
                    <a:pt x="354241" y="104698"/>
                  </a:lnTo>
                  <a:close/>
                </a:path>
                <a:path w="371475" h="157479">
                  <a:moveTo>
                    <a:pt x="354241" y="85598"/>
                  </a:moveTo>
                  <a:lnTo>
                    <a:pt x="341083" y="84315"/>
                  </a:lnTo>
                  <a:lnTo>
                    <a:pt x="341083" y="98742"/>
                  </a:lnTo>
                  <a:lnTo>
                    <a:pt x="354241" y="99390"/>
                  </a:lnTo>
                  <a:lnTo>
                    <a:pt x="354241" y="85598"/>
                  </a:lnTo>
                  <a:close/>
                </a:path>
                <a:path w="371475" h="157479">
                  <a:moveTo>
                    <a:pt x="354241" y="66484"/>
                  </a:moveTo>
                  <a:lnTo>
                    <a:pt x="341083" y="65201"/>
                  </a:lnTo>
                  <a:lnTo>
                    <a:pt x="341083" y="80378"/>
                  </a:lnTo>
                  <a:lnTo>
                    <a:pt x="354241" y="80378"/>
                  </a:lnTo>
                  <a:lnTo>
                    <a:pt x="354241" y="66484"/>
                  </a:lnTo>
                  <a:close/>
                </a:path>
                <a:path w="371475" h="157479">
                  <a:moveTo>
                    <a:pt x="354241" y="47459"/>
                  </a:moveTo>
                  <a:lnTo>
                    <a:pt x="341083" y="46723"/>
                  </a:lnTo>
                  <a:lnTo>
                    <a:pt x="341083" y="61264"/>
                  </a:lnTo>
                  <a:lnTo>
                    <a:pt x="354241" y="61899"/>
                  </a:lnTo>
                  <a:lnTo>
                    <a:pt x="354241" y="47459"/>
                  </a:lnTo>
                  <a:close/>
                </a:path>
                <a:path w="371475" h="157479">
                  <a:moveTo>
                    <a:pt x="354241" y="28994"/>
                  </a:moveTo>
                  <a:lnTo>
                    <a:pt x="341083" y="27698"/>
                  </a:lnTo>
                  <a:lnTo>
                    <a:pt x="341083" y="42151"/>
                  </a:lnTo>
                  <a:lnTo>
                    <a:pt x="354241" y="43421"/>
                  </a:lnTo>
                  <a:lnTo>
                    <a:pt x="354241" y="28994"/>
                  </a:lnTo>
                  <a:close/>
                </a:path>
                <a:path w="371475" h="157479">
                  <a:moveTo>
                    <a:pt x="371348" y="142913"/>
                  </a:moveTo>
                  <a:lnTo>
                    <a:pt x="358165" y="142913"/>
                  </a:lnTo>
                  <a:lnTo>
                    <a:pt x="358165" y="157378"/>
                  </a:lnTo>
                  <a:lnTo>
                    <a:pt x="371348" y="157378"/>
                  </a:lnTo>
                  <a:lnTo>
                    <a:pt x="371348" y="142913"/>
                  </a:lnTo>
                  <a:close/>
                </a:path>
                <a:path w="371475" h="157479">
                  <a:moveTo>
                    <a:pt x="371348" y="124447"/>
                  </a:moveTo>
                  <a:lnTo>
                    <a:pt x="358178" y="123799"/>
                  </a:lnTo>
                  <a:lnTo>
                    <a:pt x="358178" y="138252"/>
                  </a:lnTo>
                  <a:lnTo>
                    <a:pt x="371348" y="138899"/>
                  </a:lnTo>
                  <a:lnTo>
                    <a:pt x="371348" y="124447"/>
                  </a:lnTo>
                  <a:close/>
                </a:path>
                <a:path w="371475" h="157479">
                  <a:moveTo>
                    <a:pt x="371348" y="105981"/>
                  </a:moveTo>
                  <a:lnTo>
                    <a:pt x="358178" y="104698"/>
                  </a:lnTo>
                  <a:lnTo>
                    <a:pt x="358178" y="119138"/>
                  </a:lnTo>
                  <a:lnTo>
                    <a:pt x="371348" y="119875"/>
                  </a:lnTo>
                  <a:lnTo>
                    <a:pt x="371348" y="105981"/>
                  </a:lnTo>
                  <a:close/>
                </a:path>
                <a:path w="371475" h="157479">
                  <a:moveTo>
                    <a:pt x="371348" y="86956"/>
                  </a:moveTo>
                  <a:lnTo>
                    <a:pt x="358178" y="85598"/>
                  </a:lnTo>
                  <a:lnTo>
                    <a:pt x="358178" y="100126"/>
                  </a:lnTo>
                  <a:lnTo>
                    <a:pt x="371348" y="101409"/>
                  </a:lnTo>
                  <a:lnTo>
                    <a:pt x="371348" y="86956"/>
                  </a:lnTo>
                  <a:close/>
                </a:path>
                <a:path w="371475" h="157479">
                  <a:moveTo>
                    <a:pt x="371348" y="67843"/>
                  </a:moveTo>
                  <a:lnTo>
                    <a:pt x="358178" y="66484"/>
                  </a:lnTo>
                  <a:lnTo>
                    <a:pt x="358178" y="81013"/>
                  </a:lnTo>
                  <a:lnTo>
                    <a:pt x="371348" y="82296"/>
                  </a:lnTo>
                  <a:lnTo>
                    <a:pt x="371348" y="67843"/>
                  </a:lnTo>
                  <a:close/>
                </a:path>
                <a:path w="371475" h="157479">
                  <a:moveTo>
                    <a:pt x="371348" y="48729"/>
                  </a:moveTo>
                  <a:lnTo>
                    <a:pt x="358178" y="47459"/>
                  </a:lnTo>
                  <a:lnTo>
                    <a:pt x="358178" y="61899"/>
                  </a:lnTo>
                  <a:lnTo>
                    <a:pt x="371348" y="63182"/>
                  </a:lnTo>
                  <a:lnTo>
                    <a:pt x="371348" y="48729"/>
                  </a:lnTo>
                  <a:close/>
                </a:path>
                <a:path w="371475" h="157479">
                  <a:moveTo>
                    <a:pt x="371348" y="29629"/>
                  </a:moveTo>
                  <a:lnTo>
                    <a:pt x="358178" y="28994"/>
                  </a:lnTo>
                  <a:lnTo>
                    <a:pt x="358178" y="43421"/>
                  </a:lnTo>
                  <a:lnTo>
                    <a:pt x="371348" y="44157"/>
                  </a:lnTo>
                  <a:lnTo>
                    <a:pt x="371348" y="2962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367646" y="4944541"/>
              <a:ext cx="405130" cy="2459355"/>
            </a:xfrm>
            <a:custGeom>
              <a:avLst/>
              <a:gdLst/>
              <a:ahLst/>
              <a:cxnLst/>
              <a:rect l="l" t="t" r="r" b="b"/>
              <a:pathLst>
                <a:path w="405129" h="2459354">
                  <a:moveTo>
                    <a:pt x="14554" y="120523"/>
                  </a:moveTo>
                  <a:lnTo>
                    <a:pt x="0" y="119138"/>
                  </a:lnTo>
                  <a:lnTo>
                    <a:pt x="0" y="134327"/>
                  </a:lnTo>
                  <a:lnTo>
                    <a:pt x="14554" y="135597"/>
                  </a:lnTo>
                  <a:lnTo>
                    <a:pt x="14554" y="120523"/>
                  </a:lnTo>
                  <a:close/>
                </a:path>
                <a:path w="405129" h="2459354">
                  <a:moveTo>
                    <a:pt x="14554" y="100126"/>
                  </a:moveTo>
                  <a:lnTo>
                    <a:pt x="0" y="99390"/>
                  </a:lnTo>
                  <a:lnTo>
                    <a:pt x="0" y="114566"/>
                  </a:lnTo>
                  <a:lnTo>
                    <a:pt x="14554" y="115214"/>
                  </a:lnTo>
                  <a:lnTo>
                    <a:pt x="14554" y="100126"/>
                  </a:lnTo>
                  <a:close/>
                </a:path>
                <a:path w="405129" h="2459354">
                  <a:moveTo>
                    <a:pt x="14554" y="80378"/>
                  </a:moveTo>
                  <a:lnTo>
                    <a:pt x="0" y="79641"/>
                  </a:lnTo>
                  <a:lnTo>
                    <a:pt x="0" y="94818"/>
                  </a:lnTo>
                  <a:lnTo>
                    <a:pt x="14554" y="95465"/>
                  </a:lnTo>
                  <a:lnTo>
                    <a:pt x="14554" y="80378"/>
                  </a:lnTo>
                  <a:close/>
                </a:path>
                <a:path w="405129" h="2459354">
                  <a:moveTo>
                    <a:pt x="14554" y="60629"/>
                  </a:moveTo>
                  <a:lnTo>
                    <a:pt x="0" y="59245"/>
                  </a:lnTo>
                  <a:lnTo>
                    <a:pt x="0" y="74434"/>
                  </a:lnTo>
                  <a:lnTo>
                    <a:pt x="14554" y="75704"/>
                  </a:lnTo>
                  <a:lnTo>
                    <a:pt x="14554" y="60629"/>
                  </a:lnTo>
                  <a:close/>
                </a:path>
                <a:path w="405129" h="2459354">
                  <a:moveTo>
                    <a:pt x="14554" y="40868"/>
                  </a:moveTo>
                  <a:lnTo>
                    <a:pt x="0" y="39509"/>
                  </a:lnTo>
                  <a:lnTo>
                    <a:pt x="0" y="54686"/>
                  </a:lnTo>
                  <a:lnTo>
                    <a:pt x="14554" y="55968"/>
                  </a:lnTo>
                  <a:lnTo>
                    <a:pt x="14554" y="40868"/>
                  </a:lnTo>
                  <a:close/>
                </a:path>
                <a:path w="405129" h="2459354">
                  <a:moveTo>
                    <a:pt x="14554" y="21120"/>
                  </a:moveTo>
                  <a:lnTo>
                    <a:pt x="0" y="19748"/>
                  </a:lnTo>
                  <a:lnTo>
                    <a:pt x="0" y="34925"/>
                  </a:lnTo>
                  <a:lnTo>
                    <a:pt x="14554" y="36220"/>
                  </a:lnTo>
                  <a:lnTo>
                    <a:pt x="14554" y="21120"/>
                  </a:lnTo>
                  <a:close/>
                </a:path>
                <a:path w="405129" h="2459354">
                  <a:moveTo>
                    <a:pt x="14554" y="1371"/>
                  </a:moveTo>
                  <a:lnTo>
                    <a:pt x="0" y="0"/>
                  </a:lnTo>
                  <a:lnTo>
                    <a:pt x="0" y="15176"/>
                  </a:lnTo>
                  <a:lnTo>
                    <a:pt x="14554" y="16459"/>
                  </a:lnTo>
                  <a:lnTo>
                    <a:pt x="14554" y="1371"/>
                  </a:lnTo>
                  <a:close/>
                </a:path>
                <a:path w="405129" h="2459354">
                  <a:moveTo>
                    <a:pt x="32918" y="121158"/>
                  </a:moveTo>
                  <a:lnTo>
                    <a:pt x="19113" y="120523"/>
                  </a:lnTo>
                  <a:lnTo>
                    <a:pt x="19113" y="135597"/>
                  </a:lnTo>
                  <a:lnTo>
                    <a:pt x="32918" y="136347"/>
                  </a:lnTo>
                  <a:lnTo>
                    <a:pt x="32918" y="121158"/>
                  </a:lnTo>
                  <a:close/>
                </a:path>
                <a:path w="405129" h="2459354">
                  <a:moveTo>
                    <a:pt x="32918" y="102057"/>
                  </a:moveTo>
                  <a:lnTo>
                    <a:pt x="19113" y="100774"/>
                  </a:lnTo>
                  <a:lnTo>
                    <a:pt x="19113" y="115849"/>
                  </a:lnTo>
                  <a:lnTo>
                    <a:pt x="32918" y="117233"/>
                  </a:lnTo>
                  <a:lnTo>
                    <a:pt x="32918" y="102057"/>
                  </a:lnTo>
                  <a:close/>
                </a:path>
                <a:path w="405129" h="2459354">
                  <a:moveTo>
                    <a:pt x="32918" y="81661"/>
                  </a:moveTo>
                  <a:lnTo>
                    <a:pt x="19113" y="80378"/>
                  </a:lnTo>
                  <a:lnTo>
                    <a:pt x="19113" y="95465"/>
                  </a:lnTo>
                  <a:lnTo>
                    <a:pt x="32918" y="96824"/>
                  </a:lnTo>
                  <a:lnTo>
                    <a:pt x="32918" y="81661"/>
                  </a:lnTo>
                  <a:close/>
                </a:path>
                <a:path w="405129" h="2459354">
                  <a:moveTo>
                    <a:pt x="32918" y="61899"/>
                  </a:moveTo>
                  <a:lnTo>
                    <a:pt x="19113" y="61264"/>
                  </a:lnTo>
                  <a:lnTo>
                    <a:pt x="19113" y="76352"/>
                  </a:lnTo>
                  <a:lnTo>
                    <a:pt x="32918" y="77076"/>
                  </a:lnTo>
                  <a:lnTo>
                    <a:pt x="32918" y="61899"/>
                  </a:lnTo>
                  <a:close/>
                </a:path>
                <a:path w="405129" h="2459354">
                  <a:moveTo>
                    <a:pt x="32918" y="42151"/>
                  </a:moveTo>
                  <a:lnTo>
                    <a:pt x="19113" y="40868"/>
                  </a:lnTo>
                  <a:lnTo>
                    <a:pt x="19113" y="55968"/>
                  </a:lnTo>
                  <a:lnTo>
                    <a:pt x="32918" y="57327"/>
                  </a:lnTo>
                  <a:lnTo>
                    <a:pt x="32918" y="42151"/>
                  </a:lnTo>
                  <a:close/>
                </a:path>
                <a:path w="405129" h="2459354">
                  <a:moveTo>
                    <a:pt x="32918" y="22402"/>
                  </a:moveTo>
                  <a:lnTo>
                    <a:pt x="19113" y="21120"/>
                  </a:lnTo>
                  <a:lnTo>
                    <a:pt x="19113" y="36220"/>
                  </a:lnTo>
                  <a:lnTo>
                    <a:pt x="32918" y="37579"/>
                  </a:lnTo>
                  <a:lnTo>
                    <a:pt x="32918" y="22402"/>
                  </a:lnTo>
                  <a:close/>
                </a:path>
                <a:path w="405129" h="2459354">
                  <a:moveTo>
                    <a:pt x="32918" y="2641"/>
                  </a:moveTo>
                  <a:lnTo>
                    <a:pt x="19113" y="1371"/>
                  </a:lnTo>
                  <a:lnTo>
                    <a:pt x="19113" y="16459"/>
                  </a:lnTo>
                  <a:lnTo>
                    <a:pt x="32918" y="17830"/>
                  </a:lnTo>
                  <a:lnTo>
                    <a:pt x="32918" y="2641"/>
                  </a:lnTo>
                  <a:close/>
                </a:path>
                <a:path w="405129" h="2459354">
                  <a:moveTo>
                    <a:pt x="52044" y="122440"/>
                  </a:moveTo>
                  <a:lnTo>
                    <a:pt x="37592" y="121793"/>
                  </a:lnTo>
                  <a:lnTo>
                    <a:pt x="37592" y="136347"/>
                  </a:lnTo>
                  <a:lnTo>
                    <a:pt x="52044" y="137617"/>
                  </a:lnTo>
                  <a:lnTo>
                    <a:pt x="52044" y="122440"/>
                  </a:lnTo>
                  <a:close/>
                </a:path>
                <a:path w="405129" h="2459354">
                  <a:moveTo>
                    <a:pt x="52044" y="102679"/>
                  </a:moveTo>
                  <a:lnTo>
                    <a:pt x="37592" y="102057"/>
                  </a:lnTo>
                  <a:lnTo>
                    <a:pt x="37592" y="117233"/>
                  </a:lnTo>
                  <a:lnTo>
                    <a:pt x="52044" y="117856"/>
                  </a:lnTo>
                  <a:lnTo>
                    <a:pt x="52044" y="102679"/>
                  </a:lnTo>
                  <a:close/>
                </a:path>
                <a:path w="405129" h="2459354">
                  <a:moveTo>
                    <a:pt x="52044" y="83654"/>
                  </a:moveTo>
                  <a:lnTo>
                    <a:pt x="37592" y="82296"/>
                  </a:lnTo>
                  <a:lnTo>
                    <a:pt x="37592" y="97472"/>
                  </a:lnTo>
                  <a:lnTo>
                    <a:pt x="52044" y="98120"/>
                  </a:lnTo>
                  <a:lnTo>
                    <a:pt x="52044" y="83654"/>
                  </a:lnTo>
                  <a:close/>
                </a:path>
                <a:path w="405129" h="2459354">
                  <a:moveTo>
                    <a:pt x="52044" y="63182"/>
                  </a:moveTo>
                  <a:lnTo>
                    <a:pt x="37592" y="61899"/>
                  </a:lnTo>
                  <a:lnTo>
                    <a:pt x="37592" y="77076"/>
                  </a:lnTo>
                  <a:lnTo>
                    <a:pt x="52044" y="78359"/>
                  </a:lnTo>
                  <a:lnTo>
                    <a:pt x="52044" y="63182"/>
                  </a:lnTo>
                  <a:close/>
                </a:path>
                <a:path w="405129" h="2459354">
                  <a:moveTo>
                    <a:pt x="52044" y="43421"/>
                  </a:moveTo>
                  <a:lnTo>
                    <a:pt x="37592" y="42786"/>
                  </a:lnTo>
                  <a:lnTo>
                    <a:pt x="37592" y="57962"/>
                  </a:lnTo>
                  <a:lnTo>
                    <a:pt x="52044" y="58610"/>
                  </a:lnTo>
                  <a:lnTo>
                    <a:pt x="52044" y="43421"/>
                  </a:lnTo>
                  <a:close/>
                </a:path>
                <a:path w="405129" h="2459354">
                  <a:moveTo>
                    <a:pt x="52044" y="23685"/>
                  </a:moveTo>
                  <a:lnTo>
                    <a:pt x="37592" y="22402"/>
                  </a:lnTo>
                  <a:lnTo>
                    <a:pt x="37592" y="37579"/>
                  </a:lnTo>
                  <a:lnTo>
                    <a:pt x="52044" y="38862"/>
                  </a:lnTo>
                  <a:lnTo>
                    <a:pt x="52044" y="23685"/>
                  </a:lnTo>
                  <a:close/>
                </a:path>
                <a:path w="405129" h="2459354">
                  <a:moveTo>
                    <a:pt x="52044" y="3937"/>
                  </a:moveTo>
                  <a:lnTo>
                    <a:pt x="37592" y="2641"/>
                  </a:lnTo>
                  <a:lnTo>
                    <a:pt x="37592" y="17830"/>
                  </a:lnTo>
                  <a:lnTo>
                    <a:pt x="52044" y="19113"/>
                  </a:lnTo>
                  <a:lnTo>
                    <a:pt x="52044" y="3937"/>
                  </a:lnTo>
                  <a:close/>
                </a:path>
                <a:path w="405129" h="2459354">
                  <a:moveTo>
                    <a:pt x="70510" y="123799"/>
                  </a:moveTo>
                  <a:lnTo>
                    <a:pt x="56603" y="123177"/>
                  </a:lnTo>
                  <a:lnTo>
                    <a:pt x="56603" y="138252"/>
                  </a:lnTo>
                  <a:lnTo>
                    <a:pt x="70510" y="138899"/>
                  </a:lnTo>
                  <a:lnTo>
                    <a:pt x="70510" y="123799"/>
                  </a:lnTo>
                  <a:close/>
                </a:path>
                <a:path w="405129" h="2459354">
                  <a:moveTo>
                    <a:pt x="70510" y="104063"/>
                  </a:moveTo>
                  <a:lnTo>
                    <a:pt x="56603" y="102679"/>
                  </a:lnTo>
                  <a:lnTo>
                    <a:pt x="56603" y="117856"/>
                  </a:lnTo>
                  <a:lnTo>
                    <a:pt x="70510" y="119138"/>
                  </a:lnTo>
                  <a:lnTo>
                    <a:pt x="70510" y="104063"/>
                  </a:lnTo>
                  <a:close/>
                </a:path>
                <a:path w="405129" h="2459354">
                  <a:moveTo>
                    <a:pt x="70510" y="84315"/>
                  </a:moveTo>
                  <a:lnTo>
                    <a:pt x="56603" y="83654"/>
                  </a:lnTo>
                  <a:lnTo>
                    <a:pt x="56603" y="98742"/>
                  </a:lnTo>
                  <a:lnTo>
                    <a:pt x="70510" y="99390"/>
                  </a:lnTo>
                  <a:lnTo>
                    <a:pt x="70510" y="84315"/>
                  </a:lnTo>
                  <a:close/>
                </a:path>
                <a:path w="405129" h="2459354">
                  <a:moveTo>
                    <a:pt x="70510" y="65201"/>
                  </a:moveTo>
                  <a:lnTo>
                    <a:pt x="56603" y="63919"/>
                  </a:lnTo>
                  <a:lnTo>
                    <a:pt x="56603" y="79006"/>
                  </a:lnTo>
                  <a:lnTo>
                    <a:pt x="70510" y="79641"/>
                  </a:lnTo>
                  <a:lnTo>
                    <a:pt x="70510" y="65201"/>
                  </a:lnTo>
                  <a:close/>
                </a:path>
                <a:path w="405129" h="2459354">
                  <a:moveTo>
                    <a:pt x="70510" y="44818"/>
                  </a:moveTo>
                  <a:lnTo>
                    <a:pt x="56603" y="43421"/>
                  </a:lnTo>
                  <a:lnTo>
                    <a:pt x="56603" y="58610"/>
                  </a:lnTo>
                  <a:lnTo>
                    <a:pt x="70510" y="59893"/>
                  </a:lnTo>
                  <a:lnTo>
                    <a:pt x="70510" y="44818"/>
                  </a:lnTo>
                  <a:close/>
                </a:path>
                <a:path w="405129" h="2459354">
                  <a:moveTo>
                    <a:pt x="70510" y="25044"/>
                  </a:moveTo>
                  <a:lnTo>
                    <a:pt x="56603" y="24409"/>
                  </a:lnTo>
                  <a:lnTo>
                    <a:pt x="56603" y="39509"/>
                  </a:lnTo>
                  <a:lnTo>
                    <a:pt x="70510" y="40157"/>
                  </a:lnTo>
                  <a:lnTo>
                    <a:pt x="70510" y="25044"/>
                  </a:lnTo>
                  <a:close/>
                </a:path>
                <a:path w="405129" h="2459354">
                  <a:moveTo>
                    <a:pt x="70510" y="5930"/>
                  </a:moveTo>
                  <a:lnTo>
                    <a:pt x="56603" y="4673"/>
                  </a:lnTo>
                  <a:lnTo>
                    <a:pt x="56603" y="19748"/>
                  </a:lnTo>
                  <a:lnTo>
                    <a:pt x="70510" y="21120"/>
                  </a:lnTo>
                  <a:lnTo>
                    <a:pt x="70510" y="5930"/>
                  </a:lnTo>
                  <a:close/>
                </a:path>
                <a:path w="405129" h="2459354">
                  <a:moveTo>
                    <a:pt x="89522" y="125095"/>
                  </a:moveTo>
                  <a:lnTo>
                    <a:pt x="75082" y="124447"/>
                  </a:lnTo>
                  <a:lnTo>
                    <a:pt x="75082" y="138899"/>
                  </a:lnTo>
                  <a:lnTo>
                    <a:pt x="89522" y="139636"/>
                  </a:lnTo>
                  <a:lnTo>
                    <a:pt x="89522" y="125095"/>
                  </a:lnTo>
                  <a:close/>
                </a:path>
                <a:path w="405129" h="2459354">
                  <a:moveTo>
                    <a:pt x="89522" y="85598"/>
                  </a:moveTo>
                  <a:lnTo>
                    <a:pt x="75082" y="84315"/>
                  </a:lnTo>
                  <a:lnTo>
                    <a:pt x="75082" y="99390"/>
                  </a:lnTo>
                  <a:lnTo>
                    <a:pt x="89522" y="100774"/>
                  </a:lnTo>
                  <a:lnTo>
                    <a:pt x="89522" y="85598"/>
                  </a:lnTo>
                  <a:close/>
                </a:path>
                <a:path w="405129" h="2459354">
                  <a:moveTo>
                    <a:pt x="89522" y="65836"/>
                  </a:moveTo>
                  <a:lnTo>
                    <a:pt x="75082" y="65201"/>
                  </a:lnTo>
                  <a:lnTo>
                    <a:pt x="75082" y="80378"/>
                  </a:lnTo>
                  <a:lnTo>
                    <a:pt x="89522" y="81013"/>
                  </a:lnTo>
                  <a:lnTo>
                    <a:pt x="89522" y="65836"/>
                  </a:lnTo>
                  <a:close/>
                </a:path>
                <a:path w="405129" h="2459354">
                  <a:moveTo>
                    <a:pt x="89522" y="46723"/>
                  </a:moveTo>
                  <a:lnTo>
                    <a:pt x="75082" y="45453"/>
                  </a:lnTo>
                  <a:lnTo>
                    <a:pt x="75082" y="60629"/>
                  </a:lnTo>
                  <a:lnTo>
                    <a:pt x="89522" y="61899"/>
                  </a:lnTo>
                  <a:lnTo>
                    <a:pt x="89522" y="46723"/>
                  </a:lnTo>
                  <a:close/>
                </a:path>
                <a:path w="405129" h="2459354">
                  <a:moveTo>
                    <a:pt x="89522" y="26962"/>
                  </a:moveTo>
                  <a:lnTo>
                    <a:pt x="75082" y="25704"/>
                  </a:lnTo>
                  <a:lnTo>
                    <a:pt x="75082" y="40157"/>
                  </a:lnTo>
                  <a:lnTo>
                    <a:pt x="89522" y="41516"/>
                  </a:lnTo>
                  <a:lnTo>
                    <a:pt x="89522" y="26962"/>
                  </a:lnTo>
                  <a:close/>
                </a:path>
                <a:path w="405129" h="2459354">
                  <a:moveTo>
                    <a:pt x="89522" y="7226"/>
                  </a:moveTo>
                  <a:lnTo>
                    <a:pt x="75082" y="5930"/>
                  </a:lnTo>
                  <a:lnTo>
                    <a:pt x="75082" y="21120"/>
                  </a:lnTo>
                  <a:lnTo>
                    <a:pt x="89522" y="21755"/>
                  </a:lnTo>
                  <a:lnTo>
                    <a:pt x="89522" y="7226"/>
                  </a:lnTo>
                  <a:close/>
                </a:path>
                <a:path w="405129" h="2459354">
                  <a:moveTo>
                    <a:pt x="107988" y="126466"/>
                  </a:moveTo>
                  <a:lnTo>
                    <a:pt x="93560" y="125095"/>
                  </a:lnTo>
                  <a:lnTo>
                    <a:pt x="93560" y="140271"/>
                  </a:lnTo>
                  <a:lnTo>
                    <a:pt x="107988" y="140906"/>
                  </a:lnTo>
                  <a:lnTo>
                    <a:pt x="107988" y="126466"/>
                  </a:lnTo>
                  <a:close/>
                </a:path>
                <a:path w="405129" h="2459354">
                  <a:moveTo>
                    <a:pt x="107988" y="106718"/>
                  </a:moveTo>
                  <a:lnTo>
                    <a:pt x="93560" y="105981"/>
                  </a:lnTo>
                  <a:lnTo>
                    <a:pt x="93560" y="120523"/>
                  </a:lnTo>
                  <a:lnTo>
                    <a:pt x="107988" y="121158"/>
                  </a:lnTo>
                  <a:lnTo>
                    <a:pt x="107988" y="106718"/>
                  </a:lnTo>
                  <a:close/>
                </a:path>
                <a:path w="405129" h="2459354">
                  <a:moveTo>
                    <a:pt x="107988" y="87591"/>
                  </a:moveTo>
                  <a:lnTo>
                    <a:pt x="93560" y="86245"/>
                  </a:lnTo>
                  <a:lnTo>
                    <a:pt x="93560" y="100774"/>
                  </a:lnTo>
                  <a:lnTo>
                    <a:pt x="107988" y="102057"/>
                  </a:lnTo>
                  <a:lnTo>
                    <a:pt x="107988" y="87591"/>
                  </a:lnTo>
                  <a:close/>
                </a:path>
                <a:path w="405129" h="2459354">
                  <a:moveTo>
                    <a:pt x="107988" y="67208"/>
                  </a:moveTo>
                  <a:lnTo>
                    <a:pt x="93560" y="66484"/>
                  </a:lnTo>
                  <a:lnTo>
                    <a:pt x="93560" y="81013"/>
                  </a:lnTo>
                  <a:lnTo>
                    <a:pt x="107988" y="82296"/>
                  </a:lnTo>
                  <a:lnTo>
                    <a:pt x="107988" y="67208"/>
                  </a:lnTo>
                  <a:close/>
                </a:path>
                <a:path w="405129" h="2459354">
                  <a:moveTo>
                    <a:pt x="107988" y="47459"/>
                  </a:moveTo>
                  <a:lnTo>
                    <a:pt x="93560" y="46723"/>
                  </a:lnTo>
                  <a:lnTo>
                    <a:pt x="93560" y="61899"/>
                  </a:lnTo>
                  <a:lnTo>
                    <a:pt x="107988" y="62534"/>
                  </a:lnTo>
                  <a:lnTo>
                    <a:pt x="107988" y="47459"/>
                  </a:lnTo>
                  <a:close/>
                </a:path>
                <a:path w="405129" h="2459354">
                  <a:moveTo>
                    <a:pt x="107988" y="28346"/>
                  </a:moveTo>
                  <a:lnTo>
                    <a:pt x="93560" y="26962"/>
                  </a:lnTo>
                  <a:lnTo>
                    <a:pt x="93560" y="42151"/>
                  </a:lnTo>
                  <a:lnTo>
                    <a:pt x="107988" y="43421"/>
                  </a:lnTo>
                  <a:lnTo>
                    <a:pt x="107988" y="28346"/>
                  </a:lnTo>
                  <a:close/>
                </a:path>
                <a:path w="405129" h="2459354">
                  <a:moveTo>
                    <a:pt x="107988" y="8597"/>
                  </a:moveTo>
                  <a:lnTo>
                    <a:pt x="93560" y="7226"/>
                  </a:lnTo>
                  <a:lnTo>
                    <a:pt x="93560" y="22402"/>
                  </a:lnTo>
                  <a:lnTo>
                    <a:pt x="107988" y="23685"/>
                  </a:lnTo>
                  <a:lnTo>
                    <a:pt x="107988" y="8597"/>
                  </a:lnTo>
                  <a:close/>
                </a:path>
                <a:path w="405129" h="2459354">
                  <a:moveTo>
                    <a:pt x="125730" y="127736"/>
                  </a:moveTo>
                  <a:lnTo>
                    <a:pt x="111937" y="126466"/>
                  </a:lnTo>
                  <a:lnTo>
                    <a:pt x="111937" y="141554"/>
                  </a:lnTo>
                  <a:lnTo>
                    <a:pt x="125730" y="142201"/>
                  </a:lnTo>
                  <a:lnTo>
                    <a:pt x="125730" y="127736"/>
                  </a:lnTo>
                  <a:close/>
                </a:path>
                <a:path w="405129" h="2459354">
                  <a:moveTo>
                    <a:pt x="125730" y="107988"/>
                  </a:moveTo>
                  <a:lnTo>
                    <a:pt x="111937" y="106718"/>
                  </a:lnTo>
                  <a:lnTo>
                    <a:pt x="111937" y="121793"/>
                  </a:lnTo>
                  <a:lnTo>
                    <a:pt x="125730" y="122440"/>
                  </a:lnTo>
                  <a:lnTo>
                    <a:pt x="125730" y="107988"/>
                  </a:lnTo>
                  <a:close/>
                </a:path>
                <a:path w="405129" h="2459354">
                  <a:moveTo>
                    <a:pt x="125730" y="88252"/>
                  </a:moveTo>
                  <a:lnTo>
                    <a:pt x="111937" y="87591"/>
                  </a:lnTo>
                  <a:lnTo>
                    <a:pt x="111937" y="102057"/>
                  </a:lnTo>
                  <a:lnTo>
                    <a:pt x="125730" y="102679"/>
                  </a:lnTo>
                  <a:lnTo>
                    <a:pt x="125730" y="88252"/>
                  </a:lnTo>
                  <a:close/>
                </a:path>
                <a:path w="405129" h="2459354">
                  <a:moveTo>
                    <a:pt x="125730" y="69138"/>
                  </a:moveTo>
                  <a:lnTo>
                    <a:pt x="111937" y="67843"/>
                  </a:lnTo>
                  <a:lnTo>
                    <a:pt x="111937" y="82943"/>
                  </a:lnTo>
                  <a:lnTo>
                    <a:pt x="125730" y="83654"/>
                  </a:lnTo>
                  <a:lnTo>
                    <a:pt x="125730" y="69138"/>
                  </a:lnTo>
                  <a:close/>
                </a:path>
                <a:path w="405129" h="2459354">
                  <a:moveTo>
                    <a:pt x="125730" y="49377"/>
                  </a:moveTo>
                  <a:lnTo>
                    <a:pt x="111937" y="48094"/>
                  </a:lnTo>
                  <a:lnTo>
                    <a:pt x="111937" y="63182"/>
                  </a:lnTo>
                  <a:lnTo>
                    <a:pt x="125730" y="63919"/>
                  </a:lnTo>
                  <a:lnTo>
                    <a:pt x="125730" y="49377"/>
                  </a:lnTo>
                  <a:close/>
                </a:path>
                <a:path w="405129" h="2459354">
                  <a:moveTo>
                    <a:pt x="125730" y="29629"/>
                  </a:moveTo>
                  <a:lnTo>
                    <a:pt x="111937" y="28994"/>
                  </a:lnTo>
                  <a:lnTo>
                    <a:pt x="111937" y="43421"/>
                  </a:lnTo>
                  <a:lnTo>
                    <a:pt x="125730" y="44157"/>
                  </a:lnTo>
                  <a:lnTo>
                    <a:pt x="125730" y="29629"/>
                  </a:lnTo>
                  <a:close/>
                </a:path>
                <a:path w="405129" h="2459354">
                  <a:moveTo>
                    <a:pt x="125730" y="10528"/>
                  </a:moveTo>
                  <a:lnTo>
                    <a:pt x="111937" y="9245"/>
                  </a:lnTo>
                  <a:lnTo>
                    <a:pt x="111937" y="23685"/>
                  </a:lnTo>
                  <a:lnTo>
                    <a:pt x="125730" y="25044"/>
                  </a:lnTo>
                  <a:lnTo>
                    <a:pt x="125730" y="10528"/>
                  </a:lnTo>
                  <a:close/>
                </a:path>
                <a:path w="405129" h="2459354">
                  <a:moveTo>
                    <a:pt x="144208" y="128384"/>
                  </a:moveTo>
                  <a:lnTo>
                    <a:pt x="130403" y="127736"/>
                  </a:lnTo>
                  <a:lnTo>
                    <a:pt x="130403" y="142913"/>
                  </a:lnTo>
                  <a:lnTo>
                    <a:pt x="144208" y="142913"/>
                  </a:lnTo>
                  <a:lnTo>
                    <a:pt x="144208" y="128384"/>
                  </a:lnTo>
                  <a:close/>
                </a:path>
                <a:path w="405129" h="2459354">
                  <a:moveTo>
                    <a:pt x="144208" y="109270"/>
                  </a:moveTo>
                  <a:lnTo>
                    <a:pt x="130403" y="107988"/>
                  </a:lnTo>
                  <a:lnTo>
                    <a:pt x="130403" y="123177"/>
                  </a:lnTo>
                  <a:lnTo>
                    <a:pt x="144208" y="124447"/>
                  </a:lnTo>
                  <a:lnTo>
                    <a:pt x="144208" y="109270"/>
                  </a:lnTo>
                  <a:close/>
                </a:path>
                <a:path w="405129" h="2459354">
                  <a:moveTo>
                    <a:pt x="144208" y="89509"/>
                  </a:moveTo>
                  <a:lnTo>
                    <a:pt x="130403" y="88252"/>
                  </a:lnTo>
                  <a:lnTo>
                    <a:pt x="130403" y="103428"/>
                  </a:lnTo>
                  <a:lnTo>
                    <a:pt x="144208" y="104698"/>
                  </a:lnTo>
                  <a:lnTo>
                    <a:pt x="144208" y="89509"/>
                  </a:lnTo>
                  <a:close/>
                </a:path>
                <a:path w="405129" h="2459354">
                  <a:moveTo>
                    <a:pt x="144208" y="69773"/>
                  </a:moveTo>
                  <a:lnTo>
                    <a:pt x="130403" y="69138"/>
                  </a:lnTo>
                  <a:lnTo>
                    <a:pt x="130403" y="83654"/>
                  </a:lnTo>
                  <a:lnTo>
                    <a:pt x="144208" y="84950"/>
                  </a:lnTo>
                  <a:lnTo>
                    <a:pt x="144208" y="69773"/>
                  </a:lnTo>
                  <a:close/>
                </a:path>
                <a:path w="405129" h="2459354">
                  <a:moveTo>
                    <a:pt x="144208" y="50761"/>
                  </a:moveTo>
                  <a:lnTo>
                    <a:pt x="130403" y="49377"/>
                  </a:lnTo>
                  <a:lnTo>
                    <a:pt x="130403" y="64554"/>
                  </a:lnTo>
                  <a:lnTo>
                    <a:pt x="144208" y="65201"/>
                  </a:lnTo>
                  <a:lnTo>
                    <a:pt x="144208" y="50761"/>
                  </a:lnTo>
                  <a:close/>
                </a:path>
                <a:path w="405129" h="2459354">
                  <a:moveTo>
                    <a:pt x="144208" y="31000"/>
                  </a:moveTo>
                  <a:lnTo>
                    <a:pt x="130403" y="29629"/>
                  </a:lnTo>
                  <a:lnTo>
                    <a:pt x="130403" y="44818"/>
                  </a:lnTo>
                  <a:lnTo>
                    <a:pt x="144208" y="46075"/>
                  </a:lnTo>
                  <a:lnTo>
                    <a:pt x="144208" y="31000"/>
                  </a:lnTo>
                  <a:close/>
                </a:path>
                <a:path w="405129" h="2459354">
                  <a:moveTo>
                    <a:pt x="144208" y="11239"/>
                  </a:moveTo>
                  <a:lnTo>
                    <a:pt x="130403" y="10528"/>
                  </a:lnTo>
                  <a:lnTo>
                    <a:pt x="130403" y="25044"/>
                  </a:lnTo>
                  <a:lnTo>
                    <a:pt x="144208" y="26339"/>
                  </a:lnTo>
                  <a:lnTo>
                    <a:pt x="144208" y="11239"/>
                  </a:lnTo>
                  <a:close/>
                </a:path>
                <a:path w="405129" h="2459354">
                  <a:moveTo>
                    <a:pt x="162687" y="129743"/>
                  </a:moveTo>
                  <a:lnTo>
                    <a:pt x="148780" y="128384"/>
                  </a:lnTo>
                  <a:lnTo>
                    <a:pt x="148780" y="143560"/>
                  </a:lnTo>
                  <a:lnTo>
                    <a:pt x="162687" y="144843"/>
                  </a:lnTo>
                  <a:lnTo>
                    <a:pt x="162687" y="129743"/>
                  </a:lnTo>
                  <a:close/>
                </a:path>
                <a:path w="405129" h="2459354">
                  <a:moveTo>
                    <a:pt x="162687" y="110007"/>
                  </a:moveTo>
                  <a:lnTo>
                    <a:pt x="148780" y="110007"/>
                  </a:lnTo>
                  <a:lnTo>
                    <a:pt x="148780" y="124447"/>
                  </a:lnTo>
                  <a:lnTo>
                    <a:pt x="162687" y="125095"/>
                  </a:lnTo>
                  <a:lnTo>
                    <a:pt x="162687" y="110007"/>
                  </a:lnTo>
                  <a:close/>
                </a:path>
                <a:path w="405129" h="2459354">
                  <a:moveTo>
                    <a:pt x="162687" y="90893"/>
                  </a:moveTo>
                  <a:lnTo>
                    <a:pt x="148780" y="90258"/>
                  </a:lnTo>
                  <a:lnTo>
                    <a:pt x="148780" y="104698"/>
                  </a:lnTo>
                  <a:lnTo>
                    <a:pt x="162687" y="105981"/>
                  </a:lnTo>
                  <a:lnTo>
                    <a:pt x="162687" y="90893"/>
                  </a:lnTo>
                  <a:close/>
                </a:path>
                <a:path w="405129" h="2459354">
                  <a:moveTo>
                    <a:pt x="162687" y="71780"/>
                  </a:moveTo>
                  <a:lnTo>
                    <a:pt x="148780" y="70510"/>
                  </a:lnTo>
                  <a:lnTo>
                    <a:pt x="148780" y="84950"/>
                  </a:lnTo>
                  <a:lnTo>
                    <a:pt x="162687" y="86245"/>
                  </a:lnTo>
                  <a:lnTo>
                    <a:pt x="162687" y="71780"/>
                  </a:lnTo>
                  <a:close/>
                </a:path>
                <a:path w="405129" h="2459354">
                  <a:moveTo>
                    <a:pt x="162687" y="52031"/>
                  </a:moveTo>
                  <a:lnTo>
                    <a:pt x="148780" y="50761"/>
                  </a:lnTo>
                  <a:lnTo>
                    <a:pt x="148780" y="65201"/>
                  </a:lnTo>
                  <a:lnTo>
                    <a:pt x="162687" y="66484"/>
                  </a:lnTo>
                  <a:lnTo>
                    <a:pt x="162687" y="52031"/>
                  </a:lnTo>
                  <a:close/>
                </a:path>
                <a:path w="405129" h="2459354">
                  <a:moveTo>
                    <a:pt x="162687" y="32270"/>
                  </a:moveTo>
                  <a:lnTo>
                    <a:pt x="148780" y="31648"/>
                  </a:lnTo>
                  <a:lnTo>
                    <a:pt x="148780" y="46075"/>
                  </a:lnTo>
                  <a:lnTo>
                    <a:pt x="162687" y="46723"/>
                  </a:lnTo>
                  <a:lnTo>
                    <a:pt x="162687" y="32270"/>
                  </a:lnTo>
                  <a:close/>
                </a:path>
                <a:path w="405129" h="2459354">
                  <a:moveTo>
                    <a:pt x="162687" y="13169"/>
                  </a:moveTo>
                  <a:lnTo>
                    <a:pt x="148780" y="11887"/>
                  </a:lnTo>
                  <a:lnTo>
                    <a:pt x="148780" y="26962"/>
                  </a:lnTo>
                  <a:lnTo>
                    <a:pt x="162687" y="28346"/>
                  </a:lnTo>
                  <a:lnTo>
                    <a:pt x="162687" y="13169"/>
                  </a:lnTo>
                  <a:close/>
                </a:path>
                <a:path w="405129" h="2459354">
                  <a:moveTo>
                    <a:pt x="180416" y="131038"/>
                  </a:moveTo>
                  <a:lnTo>
                    <a:pt x="166624" y="130390"/>
                  </a:lnTo>
                  <a:lnTo>
                    <a:pt x="166624" y="144843"/>
                  </a:lnTo>
                  <a:lnTo>
                    <a:pt x="180416" y="146215"/>
                  </a:lnTo>
                  <a:lnTo>
                    <a:pt x="180416" y="131038"/>
                  </a:lnTo>
                  <a:close/>
                </a:path>
                <a:path w="405129" h="2459354">
                  <a:moveTo>
                    <a:pt x="180416" y="73063"/>
                  </a:moveTo>
                  <a:lnTo>
                    <a:pt x="166624" y="71780"/>
                  </a:lnTo>
                  <a:lnTo>
                    <a:pt x="166624" y="86956"/>
                  </a:lnTo>
                  <a:lnTo>
                    <a:pt x="180416" y="87591"/>
                  </a:lnTo>
                  <a:lnTo>
                    <a:pt x="180416" y="73063"/>
                  </a:lnTo>
                  <a:close/>
                </a:path>
                <a:path w="405129" h="2459354">
                  <a:moveTo>
                    <a:pt x="180416" y="53301"/>
                  </a:moveTo>
                  <a:lnTo>
                    <a:pt x="166624" y="52031"/>
                  </a:lnTo>
                  <a:lnTo>
                    <a:pt x="166624" y="67208"/>
                  </a:lnTo>
                  <a:lnTo>
                    <a:pt x="180416" y="68478"/>
                  </a:lnTo>
                  <a:lnTo>
                    <a:pt x="180416" y="53301"/>
                  </a:lnTo>
                  <a:close/>
                </a:path>
                <a:path w="405129" h="2459354">
                  <a:moveTo>
                    <a:pt x="180416" y="33553"/>
                  </a:moveTo>
                  <a:lnTo>
                    <a:pt x="166624" y="32918"/>
                  </a:lnTo>
                  <a:lnTo>
                    <a:pt x="166624" y="47459"/>
                  </a:lnTo>
                  <a:lnTo>
                    <a:pt x="180416" y="48729"/>
                  </a:lnTo>
                  <a:lnTo>
                    <a:pt x="180416" y="33553"/>
                  </a:lnTo>
                  <a:close/>
                </a:path>
                <a:path w="405129" h="2459354">
                  <a:moveTo>
                    <a:pt x="180416" y="14554"/>
                  </a:moveTo>
                  <a:lnTo>
                    <a:pt x="166624" y="13804"/>
                  </a:lnTo>
                  <a:lnTo>
                    <a:pt x="166624" y="28346"/>
                  </a:lnTo>
                  <a:lnTo>
                    <a:pt x="180416" y="28994"/>
                  </a:lnTo>
                  <a:lnTo>
                    <a:pt x="180416" y="14554"/>
                  </a:lnTo>
                  <a:close/>
                </a:path>
                <a:path w="405129" h="2459354">
                  <a:moveTo>
                    <a:pt x="191122" y="100266"/>
                  </a:moveTo>
                  <a:lnTo>
                    <a:pt x="180416" y="99796"/>
                  </a:lnTo>
                  <a:lnTo>
                    <a:pt x="180416" y="92176"/>
                  </a:lnTo>
                  <a:lnTo>
                    <a:pt x="166624" y="91541"/>
                  </a:lnTo>
                  <a:lnTo>
                    <a:pt x="166624" y="105981"/>
                  </a:lnTo>
                  <a:lnTo>
                    <a:pt x="176682" y="106527"/>
                  </a:lnTo>
                  <a:lnTo>
                    <a:pt x="176682" y="111125"/>
                  </a:lnTo>
                  <a:lnTo>
                    <a:pt x="166624" y="110642"/>
                  </a:lnTo>
                  <a:lnTo>
                    <a:pt x="166624" y="125095"/>
                  </a:lnTo>
                  <a:lnTo>
                    <a:pt x="180416" y="126466"/>
                  </a:lnTo>
                  <a:lnTo>
                    <a:pt x="180416" y="114427"/>
                  </a:lnTo>
                  <a:lnTo>
                    <a:pt x="191122" y="115443"/>
                  </a:lnTo>
                  <a:lnTo>
                    <a:pt x="191122" y="100266"/>
                  </a:lnTo>
                  <a:close/>
                </a:path>
                <a:path w="405129" h="2459354">
                  <a:moveTo>
                    <a:pt x="404901" y="2441918"/>
                  </a:moveTo>
                  <a:lnTo>
                    <a:pt x="392379" y="2445194"/>
                  </a:lnTo>
                  <a:lnTo>
                    <a:pt x="392379" y="2458999"/>
                  </a:lnTo>
                  <a:lnTo>
                    <a:pt x="404901" y="2455710"/>
                  </a:lnTo>
                  <a:lnTo>
                    <a:pt x="404901" y="24419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760025" y="7312736"/>
              <a:ext cx="158750" cy="201930"/>
            </a:xfrm>
            <a:custGeom>
              <a:avLst/>
              <a:gdLst/>
              <a:ahLst/>
              <a:cxnLst/>
              <a:rect l="l" t="t" r="r" b="b"/>
              <a:pathLst>
                <a:path w="158750" h="201929">
                  <a:moveTo>
                    <a:pt x="12522" y="184365"/>
                  </a:moveTo>
                  <a:lnTo>
                    <a:pt x="0" y="187629"/>
                  </a:lnTo>
                  <a:lnTo>
                    <a:pt x="0" y="201447"/>
                  </a:lnTo>
                  <a:lnTo>
                    <a:pt x="12522" y="198170"/>
                  </a:lnTo>
                  <a:lnTo>
                    <a:pt x="12522" y="184365"/>
                  </a:lnTo>
                  <a:close/>
                </a:path>
                <a:path w="158750" h="201929">
                  <a:moveTo>
                    <a:pt x="12522" y="165900"/>
                  </a:moveTo>
                  <a:lnTo>
                    <a:pt x="0" y="169176"/>
                  </a:lnTo>
                  <a:lnTo>
                    <a:pt x="0" y="182981"/>
                  </a:lnTo>
                  <a:lnTo>
                    <a:pt x="12522" y="179679"/>
                  </a:lnTo>
                  <a:lnTo>
                    <a:pt x="12522" y="165900"/>
                  </a:lnTo>
                  <a:close/>
                </a:path>
                <a:path w="158750" h="201929">
                  <a:moveTo>
                    <a:pt x="12522" y="147408"/>
                  </a:moveTo>
                  <a:lnTo>
                    <a:pt x="0" y="150710"/>
                  </a:lnTo>
                  <a:lnTo>
                    <a:pt x="0" y="164592"/>
                  </a:lnTo>
                  <a:lnTo>
                    <a:pt x="12522" y="161315"/>
                  </a:lnTo>
                  <a:lnTo>
                    <a:pt x="12522" y="147408"/>
                  </a:lnTo>
                  <a:close/>
                </a:path>
                <a:path w="158750" h="201929">
                  <a:moveTo>
                    <a:pt x="12522" y="129019"/>
                  </a:moveTo>
                  <a:lnTo>
                    <a:pt x="0" y="132334"/>
                  </a:lnTo>
                  <a:lnTo>
                    <a:pt x="0" y="146138"/>
                  </a:lnTo>
                  <a:lnTo>
                    <a:pt x="12522" y="142849"/>
                  </a:lnTo>
                  <a:lnTo>
                    <a:pt x="12522" y="129019"/>
                  </a:lnTo>
                  <a:close/>
                </a:path>
                <a:path w="158750" h="201929">
                  <a:moveTo>
                    <a:pt x="12522" y="110553"/>
                  </a:moveTo>
                  <a:lnTo>
                    <a:pt x="0" y="113868"/>
                  </a:lnTo>
                  <a:lnTo>
                    <a:pt x="0" y="127673"/>
                  </a:lnTo>
                  <a:lnTo>
                    <a:pt x="12522" y="124358"/>
                  </a:lnTo>
                  <a:lnTo>
                    <a:pt x="12522" y="110553"/>
                  </a:lnTo>
                  <a:close/>
                </a:path>
                <a:path w="158750" h="201929">
                  <a:moveTo>
                    <a:pt x="12522" y="92176"/>
                  </a:moveTo>
                  <a:lnTo>
                    <a:pt x="0" y="95478"/>
                  </a:lnTo>
                  <a:lnTo>
                    <a:pt x="0" y="109296"/>
                  </a:lnTo>
                  <a:lnTo>
                    <a:pt x="12522" y="105994"/>
                  </a:lnTo>
                  <a:lnTo>
                    <a:pt x="12522" y="92176"/>
                  </a:lnTo>
                  <a:close/>
                </a:path>
                <a:path w="158750" h="201929">
                  <a:moveTo>
                    <a:pt x="12522" y="73723"/>
                  </a:moveTo>
                  <a:lnTo>
                    <a:pt x="0" y="77000"/>
                  </a:lnTo>
                  <a:lnTo>
                    <a:pt x="0" y="90805"/>
                  </a:lnTo>
                  <a:lnTo>
                    <a:pt x="12522" y="87515"/>
                  </a:lnTo>
                  <a:lnTo>
                    <a:pt x="12522" y="73723"/>
                  </a:lnTo>
                  <a:close/>
                </a:path>
                <a:path w="158750" h="201929">
                  <a:moveTo>
                    <a:pt x="12522" y="0"/>
                  </a:moveTo>
                  <a:lnTo>
                    <a:pt x="0" y="3314"/>
                  </a:lnTo>
                  <a:lnTo>
                    <a:pt x="0" y="17132"/>
                  </a:lnTo>
                  <a:lnTo>
                    <a:pt x="12522" y="13817"/>
                  </a:lnTo>
                  <a:lnTo>
                    <a:pt x="12522" y="0"/>
                  </a:lnTo>
                  <a:close/>
                </a:path>
                <a:path w="158750" h="201929">
                  <a:moveTo>
                    <a:pt x="29629" y="179679"/>
                  </a:moveTo>
                  <a:lnTo>
                    <a:pt x="16459" y="182981"/>
                  </a:lnTo>
                  <a:lnTo>
                    <a:pt x="16459" y="197523"/>
                  </a:lnTo>
                  <a:lnTo>
                    <a:pt x="29629" y="194233"/>
                  </a:lnTo>
                  <a:lnTo>
                    <a:pt x="29629" y="179679"/>
                  </a:lnTo>
                  <a:close/>
                </a:path>
                <a:path w="158750" h="201929">
                  <a:moveTo>
                    <a:pt x="29629" y="161315"/>
                  </a:moveTo>
                  <a:lnTo>
                    <a:pt x="16459" y="164592"/>
                  </a:lnTo>
                  <a:lnTo>
                    <a:pt x="16459" y="179057"/>
                  </a:lnTo>
                  <a:lnTo>
                    <a:pt x="29629" y="175755"/>
                  </a:lnTo>
                  <a:lnTo>
                    <a:pt x="29629" y="161315"/>
                  </a:lnTo>
                  <a:close/>
                </a:path>
                <a:path w="158750" h="201929">
                  <a:moveTo>
                    <a:pt x="29629" y="142849"/>
                  </a:moveTo>
                  <a:lnTo>
                    <a:pt x="16459" y="146138"/>
                  </a:lnTo>
                  <a:lnTo>
                    <a:pt x="16459" y="160578"/>
                  </a:lnTo>
                  <a:lnTo>
                    <a:pt x="29629" y="157302"/>
                  </a:lnTo>
                  <a:lnTo>
                    <a:pt x="29629" y="142849"/>
                  </a:lnTo>
                  <a:close/>
                </a:path>
                <a:path w="158750" h="201929">
                  <a:moveTo>
                    <a:pt x="29629" y="124358"/>
                  </a:moveTo>
                  <a:lnTo>
                    <a:pt x="16459" y="127673"/>
                  </a:lnTo>
                  <a:lnTo>
                    <a:pt x="16459" y="142201"/>
                  </a:lnTo>
                  <a:lnTo>
                    <a:pt x="29629" y="138938"/>
                  </a:lnTo>
                  <a:lnTo>
                    <a:pt x="29629" y="124358"/>
                  </a:lnTo>
                  <a:close/>
                </a:path>
                <a:path w="158750" h="201929">
                  <a:moveTo>
                    <a:pt x="29629" y="105994"/>
                  </a:moveTo>
                  <a:lnTo>
                    <a:pt x="16459" y="109296"/>
                  </a:lnTo>
                  <a:lnTo>
                    <a:pt x="16459" y="123748"/>
                  </a:lnTo>
                  <a:lnTo>
                    <a:pt x="29629" y="120421"/>
                  </a:lnTo>
                  <a:lnTo>
                    <a:pt x="29629" y="105994"/>
                  </a:lnTo>
                  <a:close/>
                </a:path>
                <a:path w="158750" h="201929">
                  <a:moveTo>
                    <a:pt x="29629" y="87515"/>
                  </a:moveTo>
                  <a:lnTo>
                    <a:pt x="16459" y="90805"/>
                  </a:lnTo>
                  <a:lnTo>
                    <a:pt x="16459" y="105346"/>
                  </a:lnTo>
                  <a:lnTo>
                    <a:pt x="29629" y="102057"/>
                  </a:lnTo>
                  <a:lnTo>
                    <a:pt x="29629" y="87515"/>
                  </a:lnTo>
                  <a:close/>
                </a:path>
                <a:path w="158750" h="201929">
                  <a:moveTo>
                    <a:pt x="29629" y="69126"/>
                  </a:moveTo>
                  <a:lnTo>
                    <a:pt x="16459" y="72428"/>
                  </a:lnTo>
                  <a:lnTo>
                    <a:pt x="16459" y="86880"/>
                  </a:lnTo>
                  <a:lnTo>
                    <a:pt x="29629" y="83578"/>
                  </a:lnTo>
                  <a:lnTo>
                    <a:pt x="29629" y="69126"/>
                  </a:lnTo>
                  <a:close/>
                </a:path>
                <a:path w="158750" h="201929">
                  <a:moveTo>
                    <a:pt x="46101" y="175755"/>
                  </a:moveTo>
                  <a:lnTo>
                    <a:pt x="32918" y="179057"/>
                  </a:lnTo>
                  <a:lnTo>
                    <a:pt x="32918" y="192862"/>
                  </a:lnTo>
                  <a:lnTo>
                    <a:pt x="46101" y="189572"/>
                  </a:lnTo>
                  <a:lnTo>
                    <a:pt x="46101" y="175755"/>
                  </a:lnTo>
                  <a:close/>
                </a:path>
                <a:path w="158750" h="201929">
                  <a:moveTo>
                    <a:pt x="46101" y="157302"/>
                  </a:moveTo>
                  <a:lnTo>
                    <a:pt x="32918" y="160578"/>
                  </a:lnTo>
                  <a:lnTo>
                    <a:pt x="32918" y="174472"/>
                  </a:lnTo>
                  <a:lnTo>
                    <a:pt x="46101" y="171196"/>
                  </a:lnTo>
                  <a:lnTo>
                    <a:pt x="46101" y="157302"/>
                  </a:lnTo>
                  <a:close/>
                </a:path>
                <a:path w="158750" h="201929">
                  <a:moveTo>
                    <a:pt x="46101" y="138938"/>
                  </a:moveTo>
                  <a:lnTo>
                    <a:pt x="32918" y="142201"/>
                  </a:lnTo>
                  <a:lnTo>
                    <a:pt x="32918" y="156006"/>
                  </a:lnTo>
                  <a:lnTo>
                    <a:pt x="46101" y="152717"/>
                  </a:lnTo>
                  <a:lnTo>
                    <a:pt x="46101" y="138938"/>
                  </a:lnTo>
                  <a:close/>
                </a:path>
                <a:path w="158750" h="201929">
                  <a:moveTo>
                    <a:pt x="46101" y="120421"/>
                  </a:moveTo>
                  <a:lnTo>
                    <a:pt x="32918" y="123748"/>
                  </a:lnTo>
                  <a:lnTo>
                    <a:pt x="32918" y="137541"/>
                  </a:lnTo>
                  <a:lnTo>
                    <a:pt x="46101" y="134226"/>
                  </a:lnTo>
                  <a:lnTo>
                    <a:pt x="46101" y="120421"/>
                  </a:lnTo>
                  <a:close/>
                </a:path>
                <a:path w="158750" h="201929">
                  <a:moveTo>
                    <a:pt x="46101" y="102057"/>
                  </a:moveTo>
                  <a:lnTo>
                    <a:pt x="32918" y="105346"/>
                  </a:lnTo>
                  <a:lnTo>
                    <a:pt x="32918" y="119176"/>
                  </a:lnTo>
                  <a:lnTo>
                    <a:pt x="46101" y="115862"/>
                  </a:lnTo>
                  <a:lnTo>
                    <a:pt x="46101" y="102057"/>
                  </a:lnTo>
                  <a:close/>
                </a:path>
                <a:path w="158750" h="201929">
                  <a:moveTo>
                    <a:pt x="46101" y="83578"/>
                  </a:moveTo>
                  <a:lnTo>
                    <a:pt x="32918" y="86880"/>
                  </a:lnTo>
                  <a:lnTo>
                    <a:pt x="32918" y="100685"/>
                  </a:lnTo>
                  <a:lnTo>
                    <a:pt x="46101" y="97396"/>
                  </a:lnTo>
                  <a:lnTo>
                    <a:pt x="46101" y="83578"/>
                  </a:lnTo>
                  <a:close/>
                </a:path>
                <a:path w="158750" h="201929">
                  <a:moveTo>
                    <a:pt x="46101" y="65112"/>
                  </a:moveTo>
                  <a:lnTo>
                    <a:pt x="32918" y="68402"/>
                  </a:lnTo>
                  <a:lnTo>
                    <a:pt x="32918" y="82321"/>
                  </a:lnTo>
                  <a:lnTo>
                    <a:pt x="46101" y="79019"/>
                  </a:lnTo>
                  <a:lnTo>
                    <a:pt x="46101" y="65112"/>
                  </a:lnTo>
                  <a:close/>
                </a:path>
                <a:path w="158750" h="201929">
                  <a:moveTo>
                    <a:pt x="62534" y="171196"/>
                  </a:moveTo>
                  <a:lnTo>
                    <a:pt x="49377" y="174472"/>
                  </a:lnTo>
                  <a:lnTo>
                    <a:pt x="49377" y="188290"/>
                  </a:lnTo>
                  <a:lnTo>
                    <a:pt x="62534" y="184365"/>
                  </a:lnTo>
                  <a:lnTo>
                    <a:pt x="62534" y="171196"/>
                  </a:lnTo>
                  <a:close/>
                </a:path>
                <a:path w="158750" h="201929">
                  <a:moveTo>
                    <a:pt x="62534" y="152717"/>
                  </a:moveTo>
                  <a:lnTo>
                    <a:pt x="49377" y="156006"/>
                  </a:lnTo>
                  <a:lnTo>
                    <a:pt x="49377" y="169824"/>
                  </a:lnTo>
                  <a:lnTo>
                    <a:pt x="62534" y="166522"/>
                  </a:lnTo>
                  <a:lnTo>
                    <a:pt x="62534" y="152717"/>
                  </a:lnTo>
                  <a:close/>
                </a:path>
                <a:path w="158750" h="201929">
                  <a:moveTo>
                    <a:pt x="62534" y="134226"/>
                  </a:moveTo>
                  <a:lnTo>
                    <a:pt x="49377" y="137541"/>
                  </a:lnTo>
                  <a:lnTo>
                    <a:pt x="49377" y="151434"/>
                  </a:lnTo>
                  <a:lnTo>
                    <a:pt x="62534" y="148158"/>
                  </a:lnTo>
                  <a:lnTo>
                    <a:pt x="62534" y="134226"/>
                  </a:lnTo>
                  <a:close/>
                </a:path>
                <a:path w="158750" h="201929">
                  <a:moveTo>
                    <a:pt x="62534" y="115862"/>
                  </a:moveTo>
                  <a:lnTo>
                    <a:pt x="49377" y="119176"/>
                  </a:lnTo>
                  <a:lnTo>
                    <a:pt x="49377" y="132981"/>
                  </a:lnTo>
                  <a:lnTo>
                    <a:pt x="62534" y="129654"/>
                  </a:lnTo>
                  <a:lnTo>
                    <a:pt x="62534" y="115862"/>
                  </a:lnTo>
                  <a:close/>
                </a:path>
                <a:path w="158750" h="201929">
                  <a:moveTo>
                    <a:pt x="62534" y="97396"/>
                  </a:moveTo>
                  <a:lnTo>
                    <a:pt x="49377" y="100685"/>
                  </a:lnTo>
                  <a:lnTo>
                    <a:pt x="49377" y="114503"/>
                  </a:lnTo>
                  <a:lnTo>
                    <a:pt x="62534" y="111201"/>
                  </a:lnTo>
                  <a:lnTo>
                    <a:pt x="62534" y="97396"/>
                  </a:lnTo>
                  <a:close/>
                </a:path>
                <a:path w="158750" h="201929">
                  <a:moveTo>
                    <a:pt x="62534" y="79654"/>
                  </a:moveTo>
                  <a:lnTo>
                    <a:pt x="49377" y="82943"/>
                  </a:lnTo>
                  <a:lnTo>
                    <a:pt x="49377" y="96761"/>
                  </a:lnTo>
                  <a:lnTo>
                    <a:pt x="62534" y="93459"/>
                  </a:lnTo>
                  <a:lnTo>
                    <a:pt x="62534" y="79654"/>
                  </a:lnTo>
                  <a:close/>
                </a:path>
                <a:path w="158750" h="201929">
                  <a:moveTo>
                    <a:pt x="62534" y="61188"/>
                  </a:moveTo>
                  <a:lnTo>
                    <a:pt x="49377" y="64465"/>
                  </a:lnTo>
                  <a:lnTo>
                    <a:pt x="49377" y="78282"/>
                  </a:lnTo>
                  <a:lnTo>
                    <a:pt x="62534" y="74993"/>
                  </a:lnTo>
                  <a:lnTo>
                    <a:pt x="62534" y="61188"/>
                  </a:lnTo>
                  <a:close/>
                </a:path>
                <a:path w="158750" h="201929">
                  <a:moveTo>
                    <a:pt x="78371" y="166522"/>
                  </a:moveTo>
                  <a:lnTo>
                    <a:pt x="66573" y="169824"/>
                  </a:lnTo>
                  <a:lnTo>
                    <a:pt x="66573" y="183616"/>
                  </a:lnTo>
                  <a:lnTo>
                    <a:pt x="78371" y="179679"/>
                  </a:lnTo>
                  <a:lnTo>
                    <a:pt x="78371" y="166522"/>
                  </a:lnTo>
                  <a:close/>
                </a:path>
                <a:path w="158750" h="201929">
                  <a:moveTo>
                    <a:pt x="78371" y="148158"/>
                  </a:moveTo>
                  <a:lnTo>
                    <a:pt x="66573" y="151434"/>
                  </a:lnTo>
                  <a:lnTo>
                    <a:pt x="66573" y="165252"/>
                  </a:lnTo>
                  <a:lnTo>
                    <a:pt x="78371" y="161963"/>
                  </a:lnTo>
                  <a:lnTo>
                    <a:pt x="78371" y="148158"/>
                  </a:lnTo>
                  <a:close/>
                </a:path>
                <a:path w="158750" h="201929">
                  <a:moveTo>
                    <a:pt x="78371" y="129654"/>
                  </a:moveTo>
                  <a:lnTo>
                    <a:pt x="66573" y="132981"/>
                  </a:lnTo>
                  <a:lnTo>
                    <a:pt x="66573" y="146786"/>
                  </a:lnTo>
                  <a:lnTo>
                    <a:pt x="78371" y="143497"/>
                  </a:lnTo>
                  <a:lnTo>
                    <a:pt x="78371" y="129654"/>
                  </a:lnTo>
                  <a:close/>
                </a:path>
                <a:path w="158750" h="201929">
                  <a:moveTo>
                    <a:pt x="78371" y="111201"/>
                  </a:moveTo>
                  <a:lnTo>
                    <a:pt x="66573" y="114503"/>
                  </a:lnTo>
                  <a:lnTo>
                    <a:pt x="66573" y="128397"/>
                  </a:lnTo>
                  <a:lnTo>
                    <a:pt x="78371" y="125095"/>
                  </a:lnTo>
                  <a:lnTo>
                    <a:pt x="78371" y="111201"/>
                  </a:lnTo>
                  <a:close/>
                </a:path>
                <a:path w="158750" h="201929">
                  <a:moveTo>
                    <a:pt x="78371" y="93459"/>
                  </a:moveTo>
                  <a:lnTo>
                    <a:pt x="66573" y="96761"/>
                  </a:lnTo>
                  <a:lnTo>
                    <a:pt x="66573" y="110553"/>
                  </a:lnTo>
                  <a:lnTo>
                    <a:pt x="78371" y="107264"/>
                  </a:lnTo>
                  <a:lnTo>
                    <a:pt x="78371" y="93459"/>
                  </a:lnTo>
                  <a:close/>
                </a:path>
                <a:path w="158750" h="201929">
                  <a:moveTo>
                    <a:pt x="78371" y="74993"/>
                  </a:moveTo>
                  <a:lnTo>
                    <a:pt x="66573" y="78282"/>
                  </a:lnTo>
                  <a:lnTo>
                    <a:pt x="66573" y="92176"/>
                  </a:lnTo>
                  <a:lnTo>
                    <a:pt x="78371" y="88900"/>
                  </a:lnTo>
                  <a:lnTo>
                    <a:pt x="78371" y="74993"/>
                  </a:lnTo>
                  <a:close/>
                </a:path>
                <a:path w="158750" h="201929">
                  <a:moveTo>
                    <a:pt x="78371" y="56616"/>
                  </a:moveTo>
                  <a:lnTo>
                    <a:pt x="66573" y="59905"/>
                  </a:lnTo>
                  <a:lnTo>
                    <a:pt x="66573" y="73723"/>
                  </a:lnTo>
                  <a:lnTo>
                    <a:pt x="78371" y="70421"/>
                  </a:lnTo>
                  <a:lnTo>
                    <a:pt x="78371" y="56616"/>
                  </a:lnTo>
                  <a:close/>
                </a:path>
                <a:path w="158750" h="201929">
                  <a:moveTo>
                    <a:pt x="94183" y="161963"/>
                  </a:moveTo>
                  <a:lnTo>
                    <a:pt x="82296" y="165252"/>
                  </a:lnTo>
                  <a:lnTo>
                    <a:pt x="82296" y="179057"/>
                  </a:lnTo>
                  <a:lnTo>
                    <a:pt x="94183" y="175755"/>
                  </a:lnTo>
                  <a:lnTo>
                    <a:pt x="94183" y="161963"/>
                  </a:lnTo>
                  <a:close/>
                </a:path>
                <a:path w="158750" h="201929">
                  <a:moveTo>
                    <a:pt x="94183" y="143497"/>
                  </a:moveTo>
                  <a:lnTo>
                    <a:pt x="82296" y="146786"/>
                  </a:lnTo>
                  <a:lnTo>
                    <a:pt x="82296" y="160578"/>
                  </a:lnTo>
                  <a:lnTo>
                    <a:pt x="94183" y="157302"/>
                  </a:lnTo>
                  <a:lnTo>
                    <a:pt x="94183" y="143497"/>
                  </a:lnTo>
                  <a:close/>
                </a:path>
                <a:path w="158750" h="201929">
                  <a:moveTo>
                    <a:pt x="94183" y="125095"/>
                  </a:moveTo>
                  <a:lnTo>
                    <a:pt x="82296" y="128397"/>
                  </a:lnTo>
                  <a:lnTo>
                    <a:pt x="82296" y="142201"/>
                  </a:lnTo>
                  <a:lnTo>
                    <a:pt x="94183" y="138938"/>
                  </a:lnTo>
                  <a:lnTo>
                    <a:pt x="94183" y="125095"/>
                  </a:lnTo>
                  <a:close/>
                </a:path>
                <a:path w="158750" h="201929">
                  <a:moveTo>
                    <a:pt x="94183" y="107264"/>
                  </a:moveTo>
                  <a:lnTo>
                    <a:pt x="82296" y="110553"/>
                  </a:lnTo>
                  <a:lnTo>
                    <a:pt x="82296" y="123748"/>
                  </a:lnTo>
                  <a:lnTo>
                    <a:pt x="94183" y="120421"/>
                  </a:lnTo>
                  <a:lnTo>
                    <a:pt x="94183" y="107264"/>
                  </a:lnTo>
                  <a:close/>
                </a:path>
                <a:path w="158750" h="201929">
                  <a:moveTo>
                    <a:pt x="94183" y="88900"/>
                  </a:moveTo>
                  <a:lnTo>
                    <a:pt x="82296" y="92176"/>
                  </a:lnTo>
                  <a:lnTo>
                    <a:pt x="82296" y="105994"/>
                  </a:lnTo>
                  <a:lnTo>
                    <a:pt x="94183" y="102692"/>
                  </a:lnTo>
                  <a:lnTo>
                    <a:pt x="94183" y="88900"/>
                  </a:lnTo>
                  <a:close/>
                </a:path>
                <a:path w="158750" h="201929">
                  <a:moveTo>
                    <a:pt x="94183" y="70421"/>
                  </a:moveTo>
                  <a:lnTo>
                    <a:pt x="82296" y="73723"/>
                  </a:lnTo>
                  <a:lnTo>
                    <a:pt x="82296" y="87515"/>
                  </a:lnTo>
                  <a:lnTo>
                    <a:pt x="94183" y="84226"/>
                  </a:lnTo>
                  <a:lnTo>
                    <a:pt x="94183" y="70421"/>
                  </a:lnTo>
                  <a:close/>
                </a:path>
                <a:path w="158750" h="201929">
                  <a:moveTo>
                    <a:pt x="94183" y="52679"/>
                  </a:moveTo>
                  <a:lnTo>
                    <a:pt x="82296" y="55981"/>
                  </a:lnTo>
                  <a:lnTo>
                    <a:pt x="82296" y="69126"/>
                  </a:lnTo>
                  <a:lnTo>
                    <a:pt x="94183" y="66497"/>
                  </a:lnTo>
                  <a:lnTo>
                    <a:pt x="94183" y="52679"/>
                  </a:lnTo>
                  <a:close/>
                </a:path>
                <a:path w="158750" h="201929">
                  <a:moveTo>
                    <a:pt x="110629" y="157302"/>
                  </a:moveTo>
                  <a:lnTo>
                    <a:pt x="98107" y="160578"/>
                  </a:lnTo>
                  <a:lnTo>
                    <a:pt x="98107" y="174472"/>
                  </a:lnTo>
                  <a:lnTo>
                    <a:pt x="110629" y="171196"/>
                  </a:lnTo>
                  <a:lnTo>
                    <a:pt x="110629" y="157302"/>
                  </a:lnTo>
                  <a:close/>
                </a:path>
                <a:path w="158750" h="201929">
                  <a:moveTo>
                    <a:pt x="110629" y="138938"/>
                  </a:moveTo>
                  <a:lnTo>
                    <a:pt x="98107" y="142201"/>
                  </a:lnTo>
                  <a:lnTo>
                    <a:pt x="98107" y="156641"/>
                  </a:lnTo>
                  <a:lnTo>
                    <a:pt x="110629" y="153339"/>
                  </a:lnTo>
                  <a:lnTo>
                    <a:pt x="110629" y="138938"/>
                  </a:lnTo>
                  <a:close/>
                </a:path>
                <a:path w="158750" h="201929">
                  <a:moveTo>
                    <a:pt x="110629" y="120421"/>
                  </a:moveTo>
                  <a:lnTo>
                    <a:pt x="98107" y="123748"/>
                  </a:lnTo>
                  <a:lnTo>
                    <a:pt x="98107" y="138290"/>
                  </a:lnTo>
                  <a:lnTo>
                    <a:pt x="110629" y="134975"/>
                  </a:lnTo>
                  <a:lnTo>
                    <a:pt x="110629" y="120421"/>
                  </a:lnTo>
                  <a:close/>
                </a:path>
                <a:path w="158750" h="201929">
                  <a:moveTo>
                    <a:pt x="110629" y="102692"/>
                  </a:moveTo>
                  <a:lnTo>
                    <a:pt x="98107" y="105994"/>
                  </a:lnTo>
                  <a:lnTo>
                    <a:pt x="98107" y="120421"/>
                  </a:lnTo>
                  <a:lnTo>
                    <a:pt x="110629" y="116509"/>
                  </a:lnTo>
                  <a:lnTo>
                    <a:pt x="110629" y="102692"/>
                  </a:lnTo>
                  <a:close/>
                </a:path>
                <a:path w="158750" h="201929">
                  <a:moveTo>
                    <a:pt x="110629" y="84226"/>
                  </a:moveTo>
                  <a:lnTo>
                    <a:pt x="98107" y="87515"/>
                  </a:lnTo>
                  <a:lnTo>
                    <a:pt x="98107" y="102057"/>
                  </a:lnTo>
                  <a:lnTo>
                    <a:pt x="110629" y="98044"/>
                  </a:lnTo>
                  <a:lnTo>
                    <a:pt x="110629" y="84226"/>
                  </a:lnTo>
                  <a:close/>
                </a:path>
                <a:path w="158750" h="201929">
                  <a:moveTo>
                    <a:pt x="110629" y="66497"/>
                  </a:moveTo>
                  <a:lnTo>
                    <a:pt x="98107" y="69786"/>
                  </a:lnTo>
                  <a:lnTo>
                    <a:pt x="98107" y="83578"/>
                  </a:lnTo>
                  <a:lnTo>
                    <a:pt x="110629" y="80289"/>
                  </a:lnTo>
                  <a:lnTo>
                    <a:pt x="110629" y="66497"/>
                  </a:lnTo>
                  <a:close/>
                </a:path>
                <a:path w="158750" h="201929">
                  <a:moveTo>
                    <a:pt x="110629" y="48018"/>
                  </a:moveTo>
                  <a:lnTo>
                    <a:pt x="98107" y="51320"/>
                  </a:lnTo>
                  <a:lnTo>
                    <a:pt x="98107" y="65112"/>
                  </a:lnTo>
                  <a:lnTo>
                    <a:pt x="110629" y="61810"/>
                  </a:lnTo>
                  <a:lnTo>
                    <a:pt x="110629" y="48018"/>
                  </a:lnTo>
                  <a:close/>
                </a:path>
                <a:path w="158750" h="201929">
                  <a:moveTo>
                    <a:pt x="126466" y="153339"/>
                  </a:moveTo>
                  <a:lnTo>
                    <a:pt x="113931" y="156641"/>
                  </a:lnTo>
                  <a:lnTo>
                    <a:pt x="113931" y="169824"/>
                  </a:lnTo>
                  <a:lnTo>
                    <a:pt x="126466" y="166522"/>
                  </a:lnTo>
                  <a:lnTo>
                    <a:pt x="126466" y="153339"/>
                  </a:lnTo>
                  <a:close/>
                </a:path>
                <a:path w="158750" h="201929">
                  <a:moveTo>
                    <a:pt x="126466" y="134975"/>
                  </a:moveTo>
                  <a:lnTo>
                    <a:pt x="113931" y="138290"/>
                  </a:lnTo>
                  <a:lnTo>
                    <a:pt x="113931" y="152082"/>
                  </a:lnTo>
                  <a:lnTo>
                    <a:pt x="126466" y="148793"/>
                  </a:lnTo>
                  <a:lnTo>
                    <a:pt x="126466" y="134975"/>
                  </a:lnTo>
                  <a:close/>
                </a:path>
                <a:path w="158750" h="201929">
                  <a:moveTo>
                    <a:pt x="126466" y="116509"/>
                  </a:moveTo>
                  <a:lnTo>
                    <a:pt x="113931" y="120421"/>
                  </a:lnTo>
                  <a:lnTo>
                    <a:pt x="113931" y="133616"/>
                  </a:lnTo>
                  <a:lnTo>
                    <a:pt x="126466" y="130302"/>
                  </a:lnTo>
                  <a:lnTo>
                    <a:pt x="126466" y="116509"/>
                  </a:lnTo>
                  <a:close/>
                </a:path>
                <a:path w="158750" h="201929">
                  <a:moveTo>
                    <a:pt x="126466" y="98044"/>
                  </a:moveTo>
                  <a:lnTo>
                    <a:pt x="113931" y="102057"/>
                  </a:lnTo>
                  <a:lnTo>
                    <a:pt x="113931" y="115862"/>
                  </a:lnTo>
                  <a:lnTo>
                    <a:pt x="126466" y="112572"/>
                  </a:lnTo>
                  <a:lnTo>
                    <a:pt x="126466" y="98044"/>
                  </a:lnTo>
                  <a:close/>
                </a:path>
                <a:path w="158750" h="201929">
                  <a:moveTo>
                    <a:pt x="126466" y="80289"/>
                  </a:moveTo>
                  <a:lnTo>
                    <a:pt x="113931" y="83578"/>
                  </a:lnTo>
                  <a:lnTo>
                    <a:pt x="113931" y="97396"/>
                  </a:lnTo>
                  <a:lnTo>
                    <a:pt x="126466" y="94107"/>
                  </a:lnTo>
                  <a:lnTo>
                    <a:pt x="126466" y="80289"/>
                  </a:lnTo>
                  <a:close/>
                </a:path>
                <a:path w="158750" h="201929">
                  <a:moveTo>
                    <a:pt x="126466" y="61810"/>
                  </a:moveTo>
                  <a:lnTo>
                    <a:pt x="113931" y="65112"/>
                  </a:lnTo>
                  <a:lnTo>
                    <a:pt x="113931" y="79654"/>
                  </a:lnTo>
                  <a:lnTo>
                    <a:pt x="126466" y="76365"/>
                  </a:lnTo>
                  <a:lnTo>
                    <a:pt x="126466" y="61810"/>
                  </a:lnTo>
                  <a:close/>
                </a:path>
                <a:path w="158750" h="201929">
                  <a:moveTo>
                    <a:pt x="126466" y="44094"/>
                  </a:moveTo>
                  <a:lnTo>
                    <a:pt x="113931" y="47383"/>
                  </a:lnTo>
                  <a:lnTo>
                    <a:pt x="113931" y="61188"/>
                  </a:lnTo>
                  <a:lnTo>
                    <a:pt x="126466" y="57886"/>
                  </a:lnTo>
                  <a:lnTo>
                    <a:pt x="126466" y="44094"/>
                  </a:lnTo>
                  <a:close/>
                </a:path>
                <a:path w="158750" h="201929">
                  <a:moveTo>
                    <a:pt x="142913" y="148793"/>
                  </a:moveTo>
                  <a:lnTo>
                    <a:pt x="130390" y="152082"/>
                  </a:lnTo>
                  <a:lnTo>
                    <a:pt x="130390" y="165252"/>
                  </a:lnTo>
                  <a:lnTo>
                    <a:pt x="142913" y="161963"/>
                  </a:lnTo>
                  <a:lnTo>
                    <a:pt x="142913" y="148793"/>
                  </a:lnTo>
                  <a:close/>
                </a:path>
                <a:path w="158750" h="201929">
                  <a:moveTo>
                    <a:pt x="142913" y="130302"/>
                  </a:moveTo>
                  <a:lnTo>
                    <a:pt x="130390" y="133616"/>
                  </a:lnTo>
                  <a:lnTo>
                    <a:pt x="130390" y="147408"/>
                  </a:lnTo>
                  <a:lnTo>
                    <a:pt x="142913" y="144119"/>
                  </a:lnTo>
                  <a:lnTo>
                    <a:pt x="142913" y="130302"/>
                  </a:lnTo>
                  <a:close/>
                </a:path>
                <a:path w="158750" h="201929">
                  <a:moveTo>
                    <a:pt x="142913" y="112572"/>
                  </a:moveTo>
                  <a:lnTo>
                    <a:pt x="130390" y="115862"/>
                  </a:lnTo>
                  <a:lnTo>
                    <a:pt x="130390" y="129654"/>
                  </a:lnTo>
                  <a:lnTo>
                    <a:pt x="142913" y="126377"/>
                  </a:lnTo>
                  <a:lnTo>
                    <a:pt x="142913" y="112572"/>
                  </a:lnTo>
                  <a:close/>
                </a:path>
                <a:path w="158750" h="201929">
                  <a:moveTo>
                    <a:pt x="142913" y="94729"/>
                  </a:moveTo>
                  <a:lnTo>
                    <a:pt x="130390" y="97396"/>
                  </a:lnTo>
                  <a:lnTo>
                    <a:pt x="130390" y="111201"/>
                  </a:lnTo>
                  <a:lnTo>
                    <a:pt x="142913" y="107924"/>
                  </a:lnTo>
                  <a:lnTo>
                    <a:pt x="142913" y="94729"/>
                  </a:lnTo>
                  <a:close/>
                </a:path>
                <a:path w="158750" h="201929">
                  <a:moveTo>
                    <a:pt x="142913" y="76365"/>
                  </a:moveTo>
                  <a:lnTo>
                    <a:pt x="130390" y="79654"/>
                  </a:lnTo>
                  <a:lnTo>
                    <a:pt x="130390" y="93459"/>
                  </a:lnTo>
                  <a:lnTo>
                    <a:pt x="142913" y="90182"/>
                  </a:lnTo>
                  <a:lnTo>
                    <a:pt x="142913" y="76365"/>
                  </a:lnTo>
                  <a:close/>
                </a:path>
                <a:path w="158750" h="201929">
                  <a:moveTo>
                    <a:pt x="142913" y="57886"/>
                  </a:moveTo>
                  <a:lnTo>
                    <a:pt x="130390" y="61188"/>
                  </a:lnTo>
                  <a:lnTo>
                    <a:pt x="130390" y="74993"/>
                  </a:lnTo>
                  <a:lnTo>
                    <a:pt x="142913" y="71704"/>
                  </a:lnTo>
                  <a:lnTo>
                    <a:pt x="142913" y="57886"/>
                  </a:lnTo>
                  <a:close/>
                </a:path>
                <a:path w="158750" h="201929">
                  <a:moveTo>
                    <a:pt x="142913" y="39509"/>
                  </a:moveTo>
                  <a:lnTo>
                    <a:pt x="130390" y="42786"/>
                  </a:lnTo>
                  <a:lnTo>
                    <a:pt x="130390" y="57251"/>
                  </a:lnTo>
                  <a:lnTo>
                    <a:pt x="142913" y="53949"/>
                  </a:lnTo>
                  <a:lnTo>
                    <a:pt x="142913" y="39509"/>
                  </a:lnTo>
                  <a:close/>
                </a:path>
                <a:path w="158750" h="201929">
                  <a:moveTo>
                    <a:pt x="158737" y="144119"/>
                  </a:moveTo>
                  <a:lnTo>
                    <a:pt x="146850" y="147408"/>
                  </a:lnTo>
                  <a:lnTo>
                    <a:pt x="146850" y="161315"/>
                  </a:lnTo>
                  <a:lnTo>
                    <a:pt x="158737" y="157302"/>
                  </a:lnTo>
                  <a:lnTo>
                    <a:pt x="158737" y="144119"/>
                  </a:lnTo>
                  <a:close/>
                </a:path>
                <a:path w="158750" h="201929">
                  <a:moveTo>
                    <a:pt x="158737" y="126377"/>
                  </a:moveTo>
                  <a:lnTo>
                    <a:pt x="146850" y="129654"/>
                  </a:lnTo>
                  <a:lnTo>
                    <a:pt x="146850" y="142849"/>
                  </a:lnTo>
                  <a:lnTo>
                    <a:pt x="158737" y="139534"/>
                  </a:lnTo>
                  <a:lnTo>
                    <a:pt x="158737" y="126377"/>
                  </a:lnTo>
                  <a:close/>
                </a:path>
                <a:path w="158750" h="201929">
                  <a:moveTo>
                    <a:pt x="158737" y="107924"/>
                  </a:moveTo>
                  <a:lnTo>
                    <a:pt x="146850" y="111201"/>
                  </a:lnTo>
                  <a:lnTo>
                    <a:pt x="146850" y="125095"/>
                  </a:lnTo>
                  <a:lnTo>
                    <a:pt x="158737" y="121805"/>
                  </a:lnTo>
                  <a:lnTo>
                    <a:pt x="158737" y="107924"/>
                  </a:lnTo>
                  <a:close/>
                </a:path>
                <a:path w="158750" h="201929">
                  <a:moveTo>
                    <a:pt x="158737" y="90182"/>
                  </a:moveTo>
                  <a:lnTo>
                    <a:pt x="146850" y="93459"/>
                  </a:lnTo>
                  <a:lnTo>
                    <a:pt x="146850" y="106629"/>
                  </a:lnTo>
                  <a:lnTo>
                    <a:pt x="158737" y="104000"/>
                  </a:lnTo>
                  <a:lnTo>
                    <a:pt x="158737" y="90182"/>
                  </a:lnTo>
                  <a:close/>
                </a:path>
                <a:path w="158750" h="201929">
                  <a:moveTo>
                    <a:pt x="158737" y="72428"/>
                  </a:moveTo>
                  <a:lnTo>
                    <a:pt x="146850" y="74993"/>
                  </a:lnTo>
                  <a:lnTo>
                    <a:pt x="146850" y="88900"/>
                  </a:lnTo>
                  <a:lnTo>
                    <a:pt x="158737" y="85598"/>
                  </a:lnTo>
                  <a:lnTo>
                    <a:pt x="158737" y="72428"/>
                  </a:lnTo>
                  <a:close/>
                </a:path>
                <a:path w="158750" h="201929">
                  <a:moveTo>
                    <a:pt x="158737" y="53949"/>
                  </a:moveTo>
                  <a:lnTo>
                    <a:pt x="146850" y="57251"/>
                  </a:lnTo>
                  <a:lnTo>
                    <a:pt x="146850" y="71069"/>
                  </a:lnTo>
                  <a:lnTo>
                    <a:pt x="158737" y="67767"/>
                  </a:lnTo>
                  <a:lnTo>
                    <a:pt x="158737" y="53949"/>
                  </a:lnTo>
                  <a:close/>
                </a:path>
                <a:path w="158750" h="201929">
                  <a:moveTo>
                    <a:pt x="158737" y="35496"/>
                  </a:moveTo>
                  <a:lnTo>
                    <a:pt x="146850" y="39509"/>
                  </a:lnTo>
                  <a:lnTo>
                    <a:pt x="146850" y="52679"/>
                  </a:lnTo>
                  <a:lnTo>
                    <a:pt x="158737" y="50038"/>
                  </a:lnTo>
                  <a:lnTo>
                    <a:pt x="158737" y="3549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571113" y="7276540"/>
              <a:ext cx="347980" cy="290830"/>
            </a:xfrm>
            <a:custGeom>
              <a:avLst/>
              <a:gdLst/>
              <a:ahLst/>
              <a:cxnLst/>
              <a:rect l="l" t="t" r="r" b="b"/>
              <a:pathLst>
                <a:path w="347979" h="290829">
                  <a:moveTo>
                    <a:pt x="13157" y="271843"/>
                  </a:moveTo>
                  <a:lnTo>
                    <a:pt x="0" y="275780"/>
                  </a:lnTo>
                  <a:lnTo>
                    <a:pt x="0" y="290322"/>
                  </a:lnTo>
                  <a:lnTo>
                    <a:pt x="13157" y="286397"/>
                  </a:lnTo>
                  <a:lnTo>
                    <a:pt x="13157" y="271843"/>
                  </a:lnTo>
                  <a:close/>
                </a:path>
                <a:path w="347979" h="290829">
                  <a:moveTo>
                    <a:pt x="13157" y="196773"/>
                  </a:moveTo>
                  <a:lnTo>
                    <a:pt x="0" y="200063"/>
                  </a:lnTo>
                  <a:lnTo>
                    <a:pt x="0" y="214604"/>
                  </a:lnTo>
                  <a:lnTo>
                    <a:pt x="13157" y="211315"/>
                  </a:lnTo>
                  <a:lnTo>
                    <a:pt x="13157" y="196773"/>
                  </a:lnTo>
                  <a:close/>
                </a:path>
                <a:path w="347979" h="290829">
                  <a:moveTo>
                    <a:pt x="13157" y="177761"/>
                  </a:moveTo>
                  <a:lnTo>
                    <a:pt x="0" y="181025"/>
                  </a:lnTo>
                  <a:lnTo>
                    <a:pt x="0" y="195491"/>
                  </a:lnTo>
                  <a:lnTo>
                    <a:pt x="13157" y="192201"/>
                  </a:lnTo>
                  <a:lnTo>
                    <a:pt x="13157" y="177761"/>
                  </a:lnTo>
                  <a:close/>
                </a:path>
                <a:path w="347979" h="290829">
                  <a:moveTo>
                    <a:pt x="13157" y="158648"/>
                  </a:moveTo>
                  <a:lnTo>
                    <a:pt x="0" y="161925"/>
                  </a:lnTo>
                  <a:lnTo>
                    <a:pt x="0" y="176377"/>
                  </a:lnTo>
                  <a:lnTo>
                    <a:pt x="13157" y="173088"/>
                  </a:lnTo>
                  <a:lnTo>
                    <a:pt x="13157" y="158648"/>
                  </a:lnTo>
                  <a:close/>
                </a:path>
                <a:path w="347979" h="290829">
                  <a:moveTo>
                    <a:pt x="30899" y="267284"/>
                  </a:moveTo>
                  <a:lnTo>
                    <a:pt x="17741" y="270573"/>
                  </a:lnTo>
                  <a:lnTo>
                    <a:pt x="17741" y="285026"/>
                  </a:lnTo>
                  <a:lnTo>
                    <a:pt x="30899" y="281724"/>
                  </a:lnTo>
                  <a:lnTo>
                    <a:pt x="30899" y="267284"/>
                  </a:lnTo>
                  <a:close/>
                </a:path>
                <a:path w="347979" h="290829">
                  <a:moveTo>
                    <a:pt x="30899" y="173088"/>
                  </a:moveTo>
                  <a:lnTo>
                    <a:pt x="17741" y="176377"/>
                  </a:lnTo>
                  <a:lnTo>
                    <a:pt x="17741" y="190919"/>
                  </a:lnTo>
                  <a:lnTo>
                    <a:pt x="30899" y="187629"/>
                  </a:lnTo>
                  <a:lnTo>
                    <a:pt x="30899" y="173088"/>
                  </a:lnTo>
                  <a:close/>
                </a:path>
                <a:path w="347979" h="290829">
                  <a:moveTo>
                    <a:pt x="30899" y="153987"/>
                  </a:moveTo>
                  <a:lnTo>
                    <a:pt x="17741" y="157264"/>
                  </a:lnTo>
                  <a:lnTo>
                    <a:pt x="17741" y="171805"/>
                  </a:lnTo>
                  <a:lnTo>
                    <a:pt x="30899" y="168529"/>
                  </a:lnTo>
                  <a:lnTo>
                    <a:pt x="30899" y="153987"/>
                  </a:lnTo>
                  <a:close/>
                </a:path>
                <a:path w="347979" h="290829">
                  <a:moveTo>
                    <a:pt x="48729" y="262610"/>
                  </a:moveTo>
                  <a:lnTo>
                    <a:pt x="34925" y="266649"/>
                  </a:lnTo>
                  <a:lnTo>
                    <a:pt x="34925" y="281089"/>
                  </a:lnTo>
                  <a:lnTo>
                    <a:pt x="48729" y="277139"/>
                  </a:lnTo>
                  <a:lnTo>
                    <a:pt x="48729" y="262610"/>
                  </a:lnTo>
                  <a:close/>
                </a:path>
                <a:path w="347979" h="290829">
                  <a:moveTo>
                    <a:pt x="48729" y="168529"/>
                  </a:moveTo>
                  <a:lnTo>
                    <a:pt x="34925" y="171805"/>
                  </a:lnTo>
                  <a:lnTo>
                    <a:pt x="34925" y="186258"/>
                  </a:lnTo>
                  <a:lnTo>
                    <a:pt x="48729" y="182333"/>
                  </a:lnTo>
                  <a:lnTo>
                    <a:pt x="48729" y="168529"/>
                  </a:lnTo>
                  <a:close/>
                </a:path>
                <a:path w="347979" h="290829">
                  <a:moveTo>
                    <a:pt x="48729" y="149415"/>
                  </a:moveTo>
                  <a:lnTo>
                    <a:pt x="34925" y="152704"/>
                  </a:lnTo>
                  <a:lnTo>
                    <a:pt x="34925" y="167157"/>
                  </a:lnTo>
                  <a:lnTo>
                    <a:pt x="48729" y="163868"/>
                  </a:lnTo>
                  <a:lnTo>
                    <a:pt x="48729" y="149415"/>
                  </a:lnTo>
                  <a:close/>
                </a:path>
                <a:path w="347979" h="290829">
                  <a:moveTo>
                    <a:pt x="65836" y="258025"/>
                  </a:moveTo>
                  <a:lnTo>
                    <a:pt x="52666" y="261340"/>
                  </a:lnTo>
                  <a:lnTo>
                    <a:pt x="52666" y="275780"/>
                  </a:lnTo>
                  <a:lnTo>
                    <a:pt x="65836" y="271843"/>
                  </a:lnTo>
                  <a:lnTo>
                    <a:pt x="65836" y="258025"/>
                  </a:lnTo>
                  <a:close/>
                </a:path>
                <a:path w="347979" h="290829">
                  <a:moveTo>
                    <a:pt x="65836" y="163868"/>
                  </a:moveTo>
                  <a:lnTo>
                    <a:pt x="52666" y="167157"/>
                  </a:lnTo>
                  <a:lnTo>
                    <a:pt x="52666" y="181673"/>
                  </a:lnTo>
                  <a:lnTo>
                    <a:pt x="65836" y="178396"/>
                  </a:lnTo>
                  <a:lnTo>
                    <a:pt x="65836" y="163868"/>
                  </a:lnTo>
                  <a:close/>
                </a:path>
                <a:path w="347979" h="290829">
                  <a:moveTo>
                    <a:pt x="65836" y="145491"/>
                  </a:moveTo>
                  <a:lnTo>
                    <a:pt x="52666" y="148767"/>
                  </a:lnTo>
                  <a:lnTo>
                    <a:pt x="52666" y="163220"/>
                  </a:lnTo>
                  <a:lnTo>
                    <a:pt x="65836" y="159943"/>
                  </a:lnTo>
                  <a:lnTo>
                    <a:pt x="65836" y="145491"/>
                  </a:lnTo>
                  <a:close/>
                </a:path>
                <a:path w="347979" h="290829">
                  <a:moveTo>
                    <a:pt x="82283" y="252730"/>
                  </a:moveTo>
                  <a:lnTo>
                    <a:pt x="69761" y="256755"/>
                  </a:lnTo>
                  <a:lnTo>
                    <a:pt x="69761" y="270573"/>
                  </a:lnTo>
                  <a:lnTo>
                    <a:pt x="82283" y="267284"/>
                  </a:lnTo>
                  <a:lnTo>
                    <a:pt x="82283" y="252730"/>
                  </a:lnTo>
                  <a:close/>
                </a:path>
                <a:path w="347979" h="290829">
                  <a:moveTo>
                    <a:pt x="82283" y="159943"/>
                  </a:moveTo>
                  <a:lnTo>
                    <a:pt x="69761" y="163220"/>
                  </a:lnTo>
                  <a:lnTo>
                    <a:pt x="69761" y="177025"/>
                  </a:lnTo>
                  <a:lnTo>
                    <a:pt x="82283" y="173736"/>
                  </a:lnTo>
                  <a:lnTo>
                    <a:pt x="82283" y="159943"/>
                  </a:lnTo>
                  <a:close/>
                </a:path>
                <a:path w="347979" h="290829">
                  <a:moveTo>
                    <a:pt x="82283" y="140830"/>
                  </a:moveTo>
                  <a:lnTo>
                    <a:pt x="69761" y="144119"/>
                  </a:lnTo>
                  <a:lnTo>
                    <a:pt x="69761" y="158648"/>
                  </a:lnTo>
                  <a:lnTo>
                    <a:pt x="82283" y="155371"/>
                  </a:lnTo>
                  <a:lnTo>
                    <a:pt x="82283" y="140830"/>
                  </a:lnTo>
                  <a:close/>
                </a:path>
                <a:path w="347979" h="290829">
                  <a:moveTo>
                    <a:pt x="100025" y="248793"/>
                  </a:moveTo>
                  <a:lnTo>
                    <a:pt x="86855" y="252107"/>
                  </a:lnTo>
                  <a:lnTo>
                    <a:pt x="86855" y="266649"/>
                  </a:lnTo>
                  <a:lnTo>
                    <a:pt x="100025" y="262610"/>
                  </a:lnTo>
                  <a:lnTo>
                    <a:pt x="100025" y="248793"/>
                  </a:lnTo>
                  <a:close/>
                </a:path>
                <a:path w="347979" h="290829">
                  <a:moveTo>
                    <a:pt x="100025" y="155371"/>
                  </a:moveTo>
                  <a:lnTo>
                    <a:pt x="86855" y="158648"/>
                  </a:lnTo>
                  <a:lnTo>
                    <a:pt x="86855" y="172453"/>
                  </a:lnTo>
                  <a:lnTo>
                    <a:pt x="100025" y="169176"/>
                  </a:lnTo>
                  <a:lnTo>
                    <a:pt x="100025" y="155371"/>
                  </a:lnTo>
                  <a:close/>
                </a:path>
                <a:path w="347979" h="290829">
                  <a:moveTo>
                    <a:pt x="100025" y="136232"/>
                  </a:moveTo>
                  <a:lnTo>
                    <a:pt x="86855" y="139534"/>
                  </a:lnTo>
                  <a:lnTo>
                    <a:pt x="86855" y="153987"/>
                  </a:lnTo>
                  <a:lnTo>
                    <a:pt x="100025" y="150698"/>
                  </a:lnTo>
                  <a:lnTo>
                    <a:pt x="100025" y="136232"/>
                  </a:lnTo>
                  <a:close/>
                </a:path>
                <a:path w="347979" h="290829">
                  <a:moveTo>
                    <a:pt x="117221" y="244233"/>
                  </a:moveTo>
                  <a:lnTo>
                    <a:pt x="104051" y="247523"/>
                  </a:lnTo>
                  <a:lnTo>
                    <a:pt x="104051" y="261340"/>
                  </a:lnTo>
                  <a:lnTo>
                    <a:pt x="117221" y="258025"/>
                  </a:lnTo>
                  <a:lnTo>
                    <a:pt x="117221" y="244233"/>
                  </a:lnTo>
                  <a:close/>
                </a:path>
                <a:path w="347979" h="290829">
                  <a:moveTo>
                    <a:pt x="117221" y="150698"/>
                  </a:moveTo>
                  <a:lnTo>
                    <a:pt x="104051" y="153987"/>
                  </a:lnTo>
                  <a:lnTo>
                    <a:pt x="104051" y="167881"/>
                  </a:lnTo>
                  <a:lnTo>
                    <a:pt x="117221" y="164592"/>
                  </a:lnTo>
                  <a:lnTo>
                    <a:pt x="117221" y="150698"/>
                  </a:lnTo>
                  <a:close/>
                </a:path>
                <a:path w="347979" h="290829">
                  <a:moveTo>
                    <a:pt x="117221" y="131673"/>
                  </a:moveTo>
                  <a:lnTo>
                    <a:pt x="104051" y="134950"/>
                  </a:lnTo>
                  <a:lnTo>
                    <a:pt x="104051" y="149415"/>
                  </a:lnTo>
                  <a:lnTo>
                    <a:pt x="117221" y="146126"/>
                  </a:lnTo>
                  <a:lnTo>
                    <a:pt x="117221" y="131673"/>
                  </a:lnTo>
                  <a:close/>
                </a:path>
                <a:path w="347979" h="290829">
                  <a:moveTo>
                    <a:pt x="133680" y="238925"/>
                  </a:moveTo>
                  <a:lnTo>
                    <a:pt x="121158" y="242849"/>
                  </a:lnTo>
                  <a:lnTo>
                    <a:pt x="121158" y="256755"/>
                  </a:lnTo>
                  <a:lnTo>
                    <a:pt x="133680" y="253453"/>
                  </a:lnTo>
                  <a:lnTo>
                    <a:pt x="133680" y="238925"/>
                  </a:lnTo>
                  <a:close/>
                </a:path>
                <a:path w="347979" h="290829">
                  <a:moveTo>
                    <a:pt x="133680" y="146126"/>
                  </a:moveTo>
                  <a:lnTo>
                    <a:pt x="121158" y="149415"/>
                  </a:lnTo>
                  <a:lnTo>
                    <a:pt x="121158" y="163868"/>
                  </a:lnTo>
                  <a:lnTo>
                    <a:pt x="133680" y="159943"/>
                  </a:lnTo>
                  <a:lnTo>
                    <a:pt x="133680" y="146126"/>
                  </a:lnTo>
                  <a:close/>
                </a:path>
                <a:path w="347979" h="290829">
                  <a:moveTo>
                    <a:pt x="133680" y="127000"/>
                  </a:moveTo>
                  <a:lnTo>
                    <a:pt x="121158" y="130924"/>
                  </a:lnTo>
                  <a:lnTo>
                    <a:pt x="121158" y="145491"/>
                  </a:lnTo>
                  <a:lnTo>
                    <a:pt x="133680" y="141541"/>
                  </a:lnTo>
                  <a:lnTo>
                    <a:pt x="133680" y="127000"/>
                  </a:lnTo>
                  <a:close/>
                </a:path>
                <a:path w="347979" h="290829">
                  <a:moveTo>
                    <a:pt x="150774" y="234365"/>
                  </a:moveTo>
                  <a:lnTo>
                    <a:pt x="137617" y="237642"/>
                  </a:lnTo>
                  <a:lnTo>
                    <a:pt x="137617" y="252107"/>
                  </a:lnTo>
                  <a:lnTo>
                    <a:pt x="150774" y="248793"/>
                  </a:lnTo>
                  <a:lnTo>
                    <a:pt x="150774" y="234365"/>
                  </a:lnTo>
                  <a:close/>
                </a:path>
                <a:path w="347979" h="290829">
                  <a:moveTo>
                    <a:pt x="150774" y="141541"/>
                  </a:moveTo>
                  <a:lnTo>
                    <a:pt x="137617" y="145491"/>
                  </a:lnTo>
                  <a:lnTo>
                    <a:pt x="137617" y="159296"/>
                  </a:lnTo>
                  <a:lnTo>
                    <a:pt x="150774" y="155994"/>
                  </a:lnTo>
                  <a:lnTo>
                    <a:pt x="150774" y="141541"/>
                  </a:lnTo>
                  <a:close/>
                </a:path>
                <a:path w="347979" h="290829">
                  <a:moveTo>
                    <a:pt x="150774" y="123075"/>
                  </a:moveTo>
                  <a:lnTo>
                    <a:pt x="137617" y="126377"/>
                  </a:lnTo>
                  <a:lnTo>
                    <a:pt x="137617" y="140830"/>
                  </a:lnTo>
                  <a:lnTo>
                    <a:pt x="150774" y="137528"/>
                  </a:lnTo>
                  <a:lnTo>
                    <a:pt x="150774" y="123075"/>
                  </a:lnTo>
                  <a:close/>
                </a:path>
                <a:path w="347979" h="290829">
                  <a:moveTo>
                    <a:pt x="167246" y="230428"/>
                  </a:moveTo>
                  <a:lnTo>
                    <a:pt x="154711" y="233718"/>
                  </a:lnTo>
                  <a:lnTo>
                    <a:pt x="154711" y="247523"/>
                  </a:lnTo>
                  <a:lnTo>
                    <a:pt x="167246" y="244233"/>
                  </a:lnTo>
                  <a:lnTo>
                    <a:pt x="167246" y="230428"/>
                  </a:lnTo>
                  <a:close/>
                </a:path>
                <a:path w="347979" h="290829">
                  <a:moveTo>
                    <a:pt x="167246" y="137528"/>
                  </a:moveTo>
                  <a:lnTo>
                    <a:pt x="154711" y="140830"/>
                  </a:lnTo>
                  <a:lnTo>
                    <a:pt x="154711" y="154711"/>
                  </a:lnTo>
                  <a:lnTo>
                    <a:pt x="167246" y="151409"/>
                  </a:lnTo>
                  <a:lnTo>
                    <a:pt x="167246" y="137528"/>
                  </a:lnTo>
                  <a:close/>
                </a:path>
                <a:path w="347979" h="290829">
                  <a:moveTo>
                    <a:pt x="167246" y="119138"/>
                  </a:moveTo>
                  <a:lnTo>
                    <a:pt x="154711" y="122440"/>
                  </a:lnTo>
                  <a:lnTo>
                    <a:pt x="154711" y="136232"/>
                  </a:lnTo>
                  <a:lnTo>
                    <a:pt x="167246" y="132956"/>
                  </a:lnTo>
                  <a:lnTo>
                    <a:pt x="167246" y="119138"/>
                  </a:lnTo>
                  <a:close/>
                </a:path>
                <a:path w="347979" h="290829">
                  <a:moveTo>
                    <a:pt x="201434" y="91440"/>
                  </a:moveTo>
                  <a:lnTo>
                    <a:pt x="188912" y="94729"/>
                  </a:lnTo>
                  <a:lnTo>
                    <a:pt x="188912" y="108623"/>
                  </a:lnTo>
                  <a:lnTo>
                    <a:pt x="201434" y="105321"/>
                  </a:lnTo>
                  <a:lnTo>
                    <a:pt x="201434" y="91440"/>
                  </a:lnTo>
                  <a:close/>
                </a:path>
                <a:path w="347979" h="290829">
                  <a:moveTo>
                    <a:pt x="201434" y="73063"/>
                  </a:moveTo>
                  <a:lnTo>
                    <a:pt x="188912" y="76352"/>
                  </a:lnTo>
                  <a:lnTo>
                    <a:pt x="188912" y="90144"/>
                  </a:lnTo>
                  <a:lnTo>
                    <a:pt x="201434" y="86868"/>
                  </a:lnTo>
                  <a:lnTo>
                    <a:pt x="201434" y="73063"/>
                  </a:lnTo>
                  <a:close/>
                </a:path>
                <a:path w="347979" h="290829">
                  <a:moveTo>
                    <a:pt x="201434" y="54571"/>
                  </a:moveTo>
                  <a:lnTo>
                    <a:pt x="188912" y="57886"/>
                  </a:lnTo>
                  <a:lnTo>
                    <a:pt x="188912" y="71691"/>
                  </a:lnTo>
                  <a:lnTo>
                    <a:pt x="201434" y="68402"/>
                  </a:lnTo>
                  <a:lnTo>
                    <a:pt x="201434" y="54571"/>
                  </a:lnTo>
                  <a:close/>
                </a:path>
                <a:path w="347979" h="290829">
                  <a:moveTo>
                    <a:pt x="201434" y="36195"/>
                  </a:moveTo>
                  <a:lnTo>
                    <a:pt x="188912" y="39509"/>
                  </a:lnTo>
                  <a:lnTo>
                    <a:pt x="188912" y="53327"/>
                  </a:lnTo>
                  <a:lnTo>
                    <a:pt x="201434" y="50012"/>
                  </a:lnTo>
                  <a:lnTo>
                    <a:pt x="201434" y="36195"/>
                  </a:lnTo>
                  <a:close/>
                </a:path>
                <a:path w="347979" h="290829">
                  <a:moveTo>
                    <a:pt x="218541" y="86868"/>
                  </a:moveTo>
                  <a:lnTo>
                    <a:pt x="205371" y="90144"/>
                  </a:lnTo>
                  <a:lnTo>
                    <a:pt x="205371" y="104597"/>
                  </a:lnTo>
                  <a:lnTo>
                    <a:pt x="218541" y="101307"/>
                  </a:lnTo>
                  <a:lnTo>
                    <a:pt x="218541" y="86868"/>
                  </a:lnTo>
                  <a:close/>
                </a:path>
                <a:path w="347979" h="290829">
                  <a:moveTo>
                    <a:pt x="218541" y="68402"/>
                  </a:moveTo>
                  <a:lnTo>
                    <a:pt x="205371" y="71691"/>
                  </a:lnTo>
                  <a:lnTo>
                    <a:pt x="205371" y="86233"/>
                  </a:lnTo>
                  <a:lnTo>
                    <a:pt x="218541" y="82918"/>
                  </a:lnTo>
                  <a:lnTo>
                    <a:pt x="218541" y="68402"/>
                  </a:lnTo>
                  <a:close/>
                </a:path>
                <a:path w="347979" h="290829">
                  <a:moveTo>
                    <a:pt x="218541" y="50012"/>
                  </a:moveTo>
                  <a:lnTo>
                    <a:pt x="205371" y="53327"/>
                  </a:lnTo>
                  <a:lnTo>
                    <a:pt x="205371" y="67767"/>
                  </a:lnTo>
                  <a:lnTo>
                    <a:pt x="218541" y="64465"/>
                  </a:lnTo>
                  <a:lnTo>
                    <a:pt x="218541" y="50012"/>
                  </a:lnTo>
                  <a:close/>
                </a:path>
                <a:path w="347979" h="290829">
                  <a:moveTo>
                    <a:pt x="218541" y="31546"/>
                  </a:moveTo>
                  <a:lnTo>
                    <a:pt x="205371" y="34836"/>
                  </a:lnTo>
                  <a:lnTo>
                    <a:pt x="205371" y="49390"/>
                  </a:lnTo>
                  <a:lnTo>
                    <a:pt x="218541" y="46075"/>
                  </a:lnTo>
                  <a:lnTo>
                    <a:pt x="218541" y="31546"/>
                  </a:lnTo>
                  <a:close/>
                </a:path>
                <a:path w="347979" h="290829">
                  <a:moveTo>
                    <a:pt x="235013" y="82918"/>
                  </a:moveTo>
                  <a:lnTo>
                    <a:pt x="221830" y="86233"/>
                  </a:lnTo>
                  <a:lnTo>
                    <a:pt x="221830" y="100025"/>
                  </a:lnTo>
                  <a:lnTo>
                    <a:pt x="235013" y="97383"/>
                  </a:lnTo>
                  <a:lnTo>
                    <a:pt x="235013" y="82918"/>
                  </a:lnTo>
                  <a:close/>
                </a:path>
                <a:path w="347979" h="290829">
                  <a:moveTo>
                    <a:pt x="235013" y="64465"/>
                  </a:moveTo>
                  <a:lnTo>
                    <a:pt x="221830" y="67767"/>
                  </a:lnTo>
                  <a:lnTo>
                    <a:pt x="221830" y="82296"/>
                  </a:lnTo>
                  <a:lnTo>
                    <a:pt x="235013" y="78981"/>
                  </a:lnTo>
                  <a:lnTo>
                    <a:pt x="235013" y="64465"/>
                  </a:lnTo>
                  <a:close/>
                </a:path>
                <a:path w="347979" h="290829">
                  <a:moveTo>
                    <a:pt x="235013" y="46075"/>
                  </a:moveTo>
                  <a:lnTo>
                    <a:pt x="221830" y="49390"/>
                  </a:lnTo>
                  <a:lnTo>
                    <a:pt x="221830" y="63842"/>
                  </a:lnTo>
                  <a:lnTo>
                    <a:pt x="235013" y="60528"/>
                  </a:lnTo>
                  <a:lnTo>
                    <a:pt x="235013" y="46075"/>
                  </a:lnTo>
                  <a:close/>
                </a:path>
                <a:path w="347979" h="290829">
                  <a:moveTo>
                    <a:pt x="235013" y="27609"/>
                  </a:moveTo>
                  <a:lnTo>
                    <a:pt x="221830" y="31546"/>
                  </a:lnTo>
                  <a:lnTo>
                    <a:pt x="221830" y="45351"/>
                  </a:lnTo>
                  <a:lnTo>
                    <a:pt x="235013" y="42075"/>
                  </a:lnTo>
                  <a:lnTo>
                    <a:pt x="235013" y="27609"/>
                  </a:lnTo>
                  <a:close/>
                </a:path>
                <a:path w="347979" h="290829">
                  <a:moveTo>
                    <a:pt x="251447" y="78981"/>
                  </a:moveTo>
                  <a:lnTo>
                    <a:pt x="238290" y="82296"/>
                  </a:lnTo>
                  <a:lnTo>
                    <a:pt x="238290" y="96100"/>
                  </a:lnTo>
                  <a:lnTo>
                    <a:pt x="251447" y="92811"/>
                  </a:lnTo>
                  <a:lnTo>
                    <a:pt x="251447" y="78981"/>
                  </a:lnTo>
                  <a:close/>
                </a:path>
                <a:path w="347979" h="290829">
                  <a:moveTo>
                    <a:pt x="251447" y="60528"/>
                  </a:moveTo>
                  <a:lnTo>
                    <a:pt x="238290" y="63842"/>
                  </a:lnTo>
                  <a:lnTo>
                    <a:pt x="238290" y="77635"/>
                  </a:lnTo>
                  <a:lnTo>
                    <a:pt x="251447" y="74333"/>
                  </a:lnTo>
                  <a:lnTo>
                    <a:pt x="251447" y="60528"/>
                  </a:lnTo>
                  <a:close/>
                </a:path>
                <a:path w="347979" h="290829">
                  <a:moveTo>
                    <a:pt x="251447" y="42075"/>
                  </a:moveTo>
                  <a:lnTo>
                    <a:pt x="238290" y="45351"/>
                  </a:lnTo>
                  <a:lnTo>
                    <a:pt x="238290" y="59245"/>
                  </a:lnTo>
                  <a:lnTo>
                    <a:pt x="251447" y="55956"/>
                  </a:lnTo>
                  <a:lnTo>
                    <a:pt x="251447" y="42075"/>
                  </a:lnTo>
                  <a:close/>
                </a:path>
                <a:path w="347979" h="290829">
                  <a:moveTo>
                    <a:pt x="251447" y="23685"/>
                  </a:moveTo>
                  <a:lnTo>
                    <a:pt x="238290" y="26962"/>
                  </a:lnTo>
                  <a:lnTo>
                    <a:pt x="238290" y="40767"/>
                  </a:lnTo>
                  <a:lnTo>
                    <a:pt x="251447" y="38138"/>
                  </a:lnTo>
                  <a:lnTo>
                    <a:pt x="251447" y="23685"/>
                  </a:lnTo>
                  <a:close/>
                </a:path>
                <a:path w="347979" h="290829">
                  <a:moveTo>
                    <a:pt x="267284" y="74968"/>
                  </a:moveTo>
                  <a:lnTo>
                    <a:pt x="255485" y="77635"/>
                  </a:lnTo>
                  <a:lnTo>
                    <a:pt x="255485" y="91440"/>
                  </a:lnTo>
                  <a:lnTo>
                    <a:pt x="267284" y="88150"/>
                  </a:lnTo>
                  <a:lnTo>
                    <a:pt x="267284" y="74968"/>
                  </a:lnTo>
                  <a:close/>
                </a:path>
                <a:path w="347979" h="290829">
                  <a:moveTo>
                    <a:pt x="267284" y="56603"/>
                  </a:moveTo>
                  <a:lnTo>
                    <a:pt x="255485" y="59880"/>
                  </a:lnTo>
                  <a:lnTo>
                    <a:pt x="255485" y="73685"/>
                  </a:lnTo>
                  <a:lnTo>
                    <a:pt x="267284" y="70396"/>
                  </a:lnTo>
                  <a:lnTo>
                    <a:pt x="267284" y="56603"/>
                  </a:lnTo>
                  <a:close/>
                </a:path>
                <a:path w="347979" h="290829">
                  <a:moveTo>
                    <a:pt x="267284" y="38138"/>
                  </a:moveTo>
                  <a:lnTo>
                    <a:pt x="255485" y="41427"/>
                  </a:lnTo>
                  <a:lnTo>
                    <a:pt x="255485" y="55219"/>
                  </a:lnTo>
                  <a:lnTo>
                    <a:pt x="267284" y="51930"/>
                  </a:lnTo>
                  <a:lnTo>
                    <a:pt x="267284" y="38138"/>
                  </a:lnTo>
                  <a:close/>
                </a:path>
                <a:path w="347979" h="290829">
                  <a:moveTo>
                    <a:pt x="267284" y="20396"/>
                  </a:moveTo>
                  <a:lnTo>
                    <a:pt x="255485" y="23037"/>
                  </a:lnTo>
                  <a:lnTo>
                    <a:pt x="255485" y="36842"/>
                  </a:lnTo>
                  <a:lnTo>
                    <a:pt x="267284" y="33566"/>
                  </a:lnTo>
                  <a:lnTo>
                    <a:pt x="267284" y="20396"/>
                  </a:lnTo>
                  <a:close/>
                </a:path>
                <a:path w="347979" h="290829">
                  <a:moveTo>
                    <a:pt x="283095" y="70396"/>
                  </a:moveTo>
                  <a:lnTo>
                    <a:pt x="271208" y="73685"/>
                  </a:lnTo>
                  <a:lnTo>
                    <a:pt x="271208" y="87515"/>
                  </a:lnTo>
                  <a:lnTo>
                    <a:pt x="283095" y="84213"/>
                  </a:lnTo>
                  <a:lnTo>
                    <a:pt x="283095" y="70396"/>
                  </a:lnTo>
                  <a:close/>
                </a:path>
                <a:path w="347979" h="290829">
                  <a:moveTo>
                    <a:pt x="283095" y="52679"/>
                  </a:moveTo>
                  <a:lnTo>
                    <a:pt x="271208" y="55219"/>
                  </a:lnTo>
                  <a:lnTo>
                    <a:pt x="271208" y="69113"/>
                  </a:lnTo>
                  <a:lnTo>
                    <a:pt x="283095" y="65836"/>
                  </a:lnTo>
                  <a:lnTo>
                    <a:pt x="283095" y="52679"/>
                  </a:lnTo>
                  <a:close/>
                </a:path>
                <a:path w="347979" h="290829">
                  <a:moveTo>
                    <a:pt x="283095" y="34213"/>
                  </a:moveTo>
                  <a:lnTo>
                    <a:pt x="271208" y="37503"/>
                  </a:lnTo>
                  <a:lnTo>
                    <a:pt x="271208" y="50660"/>
                  </a:lnTo>
                  <a:lnTo>
                    <a:pt x="283095" y="48006"/>
                  </a:lnTo>
                  <a:lnTo>
                    <a:pt x="283095" y="34213"/>
                  </a:lnTo>
                  <a:close/>
                </a:path>
                <a:path w="347979" h="290829">
                  <a:moveTo>
                    <a:pt x="283095" y="15722"/>
                  </a:moveTo>
                  <a:lnTo>
                    <a:pt x="271208" y="19024"/>
                  </a:lnTo>
                  <a:lnTo>
                    <a:pt x="271208" y="32905"/>
                  </a:lnTo>
                  <a:lnTo>
                    <a:pt x="283095" y="29629"/>
                  </a:lnTo>
                  <a:lnTo>
                    <a:pt x="283095" y="15722"/>
                  </a:lnTo>
                  <a:close/>
                </a:path>
                <a:path w="347979" h="290829">
                  <a:moveTo>
                    <a:pt x="299542" y="66484"/>
                  </a:moveTo>
                  <a:lnTo>
                    <a:pt x="287020" y="69113"/>
                  </a:lnTo>
                  <a:lnTo>
                    <a:pt x="287020" y="82918"/>
                  </a:lnTo>
                  <a:lnTo>
                    <a:pt x="299542" y="79641"/>
                  </a:lnTo>
                  <a:lnTo>
                    <a:pt x="299542" y="66484"/>
                  </a:lnTo>
                  <a:close/>
                </a:path>
                <a:path w="347979" h="290829">
                  <a:moveTo>
                    <a:pt x="299542" y="48006"/>
                  </a:moveTo>
                  <a:lnTo>
                    <a:pt x="287020" y="51308"/>
                  </a:lnTo>
                  <a:lnTo>
                    <a:pt x="287020" y="65100"/>
                  </a:lnTo>
                  <a:lnTo>
                    <a:pt x="299542" y="61823"/>
                  </a:lnTo>
                  <a:lnTo>
                    <a:pt x="299542" y="48006"/>
                  </a:lnTo>
                  <a:close/>
                </a:path>
                <a:path w="347979" h="290829">
                  <a:moveTo>
                    <a:pt x="299542" y="30264"/>
                  </a:moveTo>
                  <a:lnTo>
                    <a:pt x="287020" y="32905"/>
                  </a:lnTo>
                  <a:lnTo>
                    <a:pt x="287020" y="46723"/>
                  </a:lnTo>
                  <a:lnTo>
                    <a:pt x="299542" y="43434"/>
                  </a:lnTo>
                  <a:lnTo>
                    <a:pt x="299542" y="30264"/>
                  </a:lnTo>
                  <a:close/>
                </a:path>
                <a:path w="347979" h="290829">
                  <a:moveTo>
                    <a:pt x="299542" y="11785"/>
                  </a:moveTo>
                  <a:lnTo>
                    <a:pt x="287020" y="15100"/>
                  </a:lnTo>
                  <a:lnTo>
                    <a:pt x="287020" y="28257"/>
                  </a:lnTo>
                  <a:lnTo>
                    <a:pt x="299542" y="25590"/>
                  </a:lnTo>
                  <a:lnTo>
                    <a:pt x="299542" y="11785"/>
                  </a:lnTo>
                  <a:close/>
                </a:path>
                <a:path w="347979" h="290829">
                  <a:moveTo>
                    <a:pt x="315379" y="61823"/>
                  </a:moveTo>
                  <a:lnTo>
                    <a:pt x="302844" y="65100"/>
                  </a:lnTo>
                  <a:lnTo>
                    <a:pt x="302844" y="78981"/>
                  </a:lnTo>
                  <a:lnTo>
                    <a:pt x="315379" y="75704"/>
                  </a:lnTo>
                  <a:lnTo>
                    <a:pt x="315379" y="61823"/>
                  </a:lnTo>
                  <a:close/>
                </a:path>
                <a:path w="347979" h="290829">
                  <a:moveTo>
                    <a:pt x="315379" y="44069"/>
                  </a:moveTo>
                  <a:lnTo>
                    <a:pt x="302844" y="46723"/>
                  </a:lnTo>
                  <a:lnTo>
                    <a:pt x="302844" y="60528"/>
                  </a:lnTo>
                  <a:lnTo>
                    <a:pt x="315379" y="57886"/>
                  </a:lnTo>
                  <a:lnTo>
                    <a:pt x="315379" y="44069"/>
                  </a:lnTo>
                  <a:close/>
                </a:path>
                <a:path w="347979" h="290829">
                  <a:moveTo>
                    <a:pt x="315379" y="25590"/>
                  </a:moveTo>
                  <a:lnTo>
                    <a:pt x="302844" y="28892"/>
                  </a:lnTo>
                  <a:lnTo>
                    <a:pt x="302844" y="42799"/>
                  </a:lnTo>
                  <a:lnTo>
                    <a:pt x="315379" y="39509"/>
                  </a:lnTo>
                  <a:lnTo>
                    <a:pt x="315379" y="25590"/>
                  </a:lnTo>
                  <a:close/>
                </a:path>
                <a:path w="347979" h="290829">
                  <a:moveTo>
                    <a:pt x="315379" y="7861"/>
                  </a:moveTo>
                  <a:lnTo>
                    <a:pt x="302844" y="10528"/>
                  </a:lnTo>
                  <a:lnTo>
                    <a:pt x="302844" y="24320"/>
                  </a:lnTo>
                  <a:lnTo>
                    <a:pt x="315379" y="21666"/>
                  </a:lnTo>
                  <a:lnTo>
                    <a:pt x="315379" y="7861"/>
                  </a:lnTo>
                  <a:close/>
                </a:path>
                <a:path w="347979" h="290829">
                  <a:moveTo>
                    <a:pt x="331825" y="57886"/>
                  </a:moveTo>
                  <a:lnTo>
                    <a:pt x="319303" y="61175"/>
                  </a:lnTo>
                  <a:lnTo>
                    <a:pt x="319303" y="74968"/>
                  </a:lnTo>
                  <a:lnTo>
                    <a:pt x="331825" y="71691"/>
                  </a:lnTo>
                  <a:lnTo>
                    <a:pt x="331825" y="57886"/>
                  </a:lnTo>
                  <a:close/>
                </a:path>
                <a:path w="347979" h="290829">
                  <a:moveTo>
                    <a:pt x="331825" y="40132"/>
                  </a:moveTo>
                  <a:lnTo>
                    <a:pt x="319303" y="42799"/>
                  </a:lnTo>
                  <a:lnTo>
                    <a:pt x="319303" y="57251"/>
                  </a:lnTo>
                  <a:lnTo>
                    <a:pt x="331825" y="53327"/>
                  </a:lnTo>
                  <a:lnTo>
                    <a:pt x="331825" y="40132"/>
                  </a:lnTo>
                  <a:close/>
                </a:path>
                <a:path w="347979" h="290829">
                  <a:moveTo>
                    <a:pt x="331825" y="21666"/>
                  </a:moveTo>
                  <a:lnTo>
                    <a:pt x="319303" y="24942"/>
                  </a:lnTo>
                  <a:lnTo>
                    <a:pt x="319303" y="38773"/>
                  </a:lnTo>
                  <a:lnTo>
                    <a:pt x="331825" y="35471"/>
                  </a:lnTo>
                  <a:lnTo>
                    <a:pt x="331825" y="21666"/>
                  </a:lnTo>
                  <a:close/>
                </a:path>
                <a:path w="347979" h="290829">
                  <a:moveTo>
                    <a:pt x="331825" y="3924"/>
                  </a:moveTo>
                  <a:lnTo>
                    <a:pt x="319303" y="6565"/>
                  </a:lnTo>
                  <a:lnTo>
                    <a:pt x="319303" y="20396"/>
                  </a:lnTo>
                  <a:lnTo>
                    <a:pt x="331825" y="17081"/>
                  </a:lnTo>
                  <a:lnTo>
                    <a:pt x="331825" y="3924"/>
                  </a:lnTo>
                  <a:close/>
                </a:path>
                <a:path w="347979" h="290829">
                  <a:moveTo>
                    <a:pt x="347649" y="53936"/>
                  </a:moveTo>
                  <a:lnTo>
                    <a:pt x="335762" y="57251"/>
                  </a:lnTo>
                  <a:lnTo>
                    <a:pt x="335762" y="71043"/>
                  </a:lnTo>
                  <a:lnTo>
                    <a:pt x="347649" y="67767"/>
                  </a:lnTo>
                  <a:lnTo>
                    <a:pt x="347649" y="53936"/>
                  </a:lnTo>
                  <a:close/>
                </a:path>
                <a:path w="347979" h="290829">
                  <a:moveTo>
                    <a:pt x="347649" y="35471"/>
                  </a:moveTo>
                  <a:lnTo>
                    <a:pt x="335762" y="38773"/>
                  </a:lnTo>
                  <a:lnTo>
                    <a:pt x="335762" y="52679"/>
                  </a:lnTo>
                  <a:lnTo>
                    <a:pt x="347649" y="49390"/>
                  </a:lnTo>
                  <a:lnTo>
                    <a:pt x="347649" y="35471"/>
                  </a:lnTo>
                  <a:close/>
                </a:path>
                <a:path w="347979" h="290829">
                  <a:moveTo>
                    <a:pt x="347649" y="17729"/>
                  </a:moveTo>
                  <a:lnTo>
                    <a:pt x="335762" y="21018"/>
                  </a:lnTo>
                  <a:lnTo>
                    <a:pt x="335762" y="34836"/>
                  </a:lnTo>
                  <a:lnTo>
                    <a:pt x="347649" y="31546"/>
                  </a:lnTo>
                  <a:lnTo>
                    <a:pt x="347649" y="17729"/>
                  </a:lnTo>
                  <a:close/>
                </a:path>
                <a:path w="347979" h="290829">
                  <a:moveTo>
                    <a:pt x="347649" y="0"/>
                  </a:moveTo>
                  <a:lnTo>
                    <a:pt x="335762" y="2552"/>
                  </a:lnTo>
                  <a:lnTo>
                    <a:pt x="335762" y="16446"/>
                  </a:lnTo>
                  <a:lnTo>
                    <a:pt x="347649" y="13157"/>
                  </a:lnTo>
                  <a:lnTo>
                    <a:pt x="34764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571113" y="7321244"/>
              <a:ext cx="167640" cy="226695"/>
            </a:xfrm>
            <a:custGeom>
              <a:avLst/>
              <a:gdLst/>
              <a:ahLst/>
              <a:cxnLst/>
              <a:rect l="l" t="t" r="r" b="b"/>
              <a:pathLst>
                <a:path w="167639" h="226695">
                  <a:moveTo>
                    <a:pt x="13157" y="208749"/>
                  </a:moveTo>
                  <a:lnTo>
                    <a:pt x="0" y="212051"/>
                  </a:lnTo>
                  <a:lnTo>
                    <a:pt x="0" y="226517"/>
                  </a:lnTo>
                  <a:lnTo>
                    <a:pt x="13157" y="222580"/>
                  </a:lnTo>
                  <a:lnTo>
                    <a:pt x="13157" y="208749"/>
                  </a:lnTo>
                  <a:close/>
                </a:path>
                <a:path w="167639" h="226695">
                  <a:moveTo>
                    <a:pt x="13157" y="189661"/>
                  </a:moveTo>
                  <a:lnTo>
                    <a:pt x="0" y="192938"/>
                  </a:lnTo>
                  <a:lnTo>
                    <a:pt x="0" y="207403"/>
                  </a:lnTo>
                  <a:lnTo>
                    <a:pt x="13157" y="204089"/>
                  </a:lnTo>
                  <a:lnTo>
                    <a:pt x="13157" y="189661"/>
                  </a:lnTo>
                  <a:close/>
                </a:path>
                <a:path w="167639" h="226695">
                  <a:moveTo>
                    <a:pt x="13157" y="170548"/>
                  </a:moveTo>
                  <a:lnTo>
                    <a:pt x="0" y="174472"/>
                  </a:lnTo>
                  <a:lnTo>
                    <a:pt x="0" y="189014"/>
                  </a:lnTo>
                  <a:lnTo>
                    <a:pt x="13157" y="185724"/>
                  </a:lnTo>
                  <a:lnTo>
                    <a:pt x="13157" y="170548"/>
                  </a:lnTo>
                  <a:close/>
                </a:path>
                <a:path w="167639" h="226695">
                  <a:moveTo>
                    <a:pt x="13157" y="152069"/>
                  </a:moveTo>
                  <a:lnTo>
                    <a:pt x="0" y="155359"/>
                  </a:lnTo>
                  <a:lnTo>
                    <a:pt x="0" y="169900"/>
                  </a:lnTo>
                  <a:lnTo>
                    <a:pt x="13157" y="166611"/>
                  </a:lnTo>
                  <a:lnTo>
                    <a:pt x="13157" y="152069"/>
                  </a:lnTo>
                  <a:close/>
                </a:path>
                <a:path w="167639" h="226695">
                  <a:moveTo>
                    <a:pt x="13157" y="94830"/>
                  </a:moveTo>
                  <a:lnTo>
                    <a:pt x="0" y="98120"/>
                  </a:lnTo>
                  <a:lnTo>
                    <a:pt x="0" y="112560"/>
                  </a:lnTo>
                  <a:lnTo>
                    <a:pt x="13157" y="109283"/>
                  </a:lnTo>
                  <a:lnTo>
                    <a:pt x="13157" y="94830"/>
                  </a:lnTo>
                  <a:close/>
                </a:path>
                <a:path w="167639" h="226695">
                  <a:moveTo>
                    <a:pt x="13157" y="75717"/>
                  </a:moveTo>
                  <a:lnTo>
                    <a:pt x="0" y="79641"/>
                  </a:lnTo>
                  <a:lnTo>
                    <a:pt x="0" y="93548"/>
                  </a:lnTo>
                  <a:lnTo>
                    <a:pt x="13157" y="90246"/>
                  </a:lnTo>
                  <a:lnTo>
                    <a:pt x="13157" y="75717"/>
                  </a:lnTo>
                  <a:close/>
                </a:path>
                <a:path w="167639" h="226695">
                  <a:moveTo>
                    <a:pt x="13157" y="57353"/>
                  </a:moveTo>
                  <a:lnTo>
                    <a:pt x="0" y="60617"/>
                  </a:lnTo>
                  <a:lnTo>
                    <a:pt x="0" y="75069"/>
                  </a:lnTo>
                  <a:lnTo>
                    <a:pt x="13157" y="71145"/>
                  </a:lnTo>
                  <a:lnTo>
                    <a:pt x="13157" y="57353"/>
                  </a:lnTo>
                  <a:close/>
                </a:path>
                <a:path w="167639" h="226695">
                  <a:moveTo>
                    <a:pt x="13157" y="38214"/>
                  </a:moveTo>
                  <a:lnTo>
                    <a:pt x="0" y="41529"/>
                  </a:lnTo>
                  <a:lnTo>
                    <a:pt x="0" y="55956"/>
                  </a:lnTo>
                  <a:lnTo>
                    <a:pt x="13157" y="52679"/>
                  </a:lnTo>
                  <a:lnTo>
                    <a:pt x="13157" y="38214"/>
                  </a:lnTo>
                  <a:close/>
                </a:path>
                <a:path w="167639" h="226695">
                  <a:moveTo>
                    <a:pt x="30899" y="204089"/>
                  </a:moveTo>
                  <a:lnTo>
                    <a:pt x="17741" y="207403"/>
                  </a:lnTo>
                  <a:lnTo>
                    <a:pt x="17741" y="221945"/>
                  </a:lnTo>
                  <a:lnTo>
                    <a:pt x="30899" y="218643"/>
                  </a:lnTo>
                  <a:lnTo>
                    <a:pt x="30899" y="204089"/>
                  </a:lnTo>
                  <a:close/>
                </a:path>
                <a:path w="167639" h="226695">
                  <a:moveTo>
                    <a:pt x="30899" y="184988"/>
                  </a:moveTo>
                  <a:lnTo>
                    <a:pt x="17741" y="189014"/>
                  </a:lnTo>
                  <a:lnTo>
                    <a:pt x="17741" y="202819"/>
                  </a:lnTo>
                  <a:lnTo>
                    <a:pt x="30899" y="199529"/>
                  </a:lnTo>
                  <a:lnTo>
                    <a:pt x="30899" y="184988"/>
                  </a:lnTo>
                  <a:close/>
                </a:path>
                <a:path w="167639" h="226695">
                  <a:moveTo>
                    <a:pt x="30899" y="165963"/>
                  </a:moveTo>
                  <a:lnTo>
                    <a:pt x="17741" y="169900"/>
                  </a:lnTo>
                  <a:lnTo>
                    <a:pt x="17741" y="184353"/>
                  </a:lnTo>
                  <a:lnTo>
                    <a:pt x="30899" y="180428"/>
                  </a:lnTo>
                  <a:lnTo>
                    <a:pt x="30899" y="165963"/>
                  </a:lnTo>
                  <a:close/>
                </a:path>
                <a:path w="167639" h="226695">
                  <a:moveTo>
                    <a:pt x="30899" y="147497"/>
                  </a:moveTo>
                  <a:lnTo>
                    <a:pt x="17741" y="150787"/>
                  </a:lnTo>
                  <a:lnTo>
                    <a:pt x="17741" y="165252"/>
                  </a:lnTo>
                  <a:lnTo>
                    <a:pt x="30899" y="161315"/>
                  </a:lnTo>
                  <a:lnTo>
                    <a:pt x="30899" y="147497"/>
                  </a:lnTo>
                  <a:close/>
                </a:path>
                <a:path w="167639" h="226695">
                  <a:moveTo>
                    <a:pt x="30899" y="71145"/>
                  </a:moveTo>
                  <a:lnTo>
                    <a:pt x="17741" y="75069"/>
                  </a:lnTo>
                  <a:lnTo>
                    <a:pt x="17741" y="89535"/>
                  </a:lnTo>
                  <a:lnTo>
                    <a:pt x="30899" y="86220"/>
                  </a:lnTo>
                  <a:lnTo>
                    <a:pt x="30899" y="71145"/>
                  </a:lnTo>
                  <a:close/>
                </a:path>
                <a:path w="167639" h="226695">
                  <a:moveTo>
                    <a:pt x="30899" y="52679"/>
                  </a:moveTo>
                  <a:lnTo>
                    <a:pt x="17741" y="56603"/>
                  </a:lnTo>
                  <a:lnTo>
                    <a:pt x="17741" y="70510"/>
                  </a:lnTo>
                  <a:lnTo>
                    <a:pt x="30899" y="67221"/>
                  </a:lnTo>
                  <a:lnTo>
                    <a:pt x="30899" y="52679"/>
                  </a:lnTo>
                  <a:close/>
                </a:path>
                <a:path w="167639" h="226695">
                  <a:moveTo>
                    <a:pt x="30899" y="34277"/>
                  </a:moveTo>
                  <a:lnTo>
                    <a:pt x="17741" y="37592"/>
                  </a:lnTo>
                  <a:lnTo>
                    <a:pt x="17741" y="52044"/>
                  </a:lnTo>
                  <a:lnTo>
                    <a:pt x="30899" y="48742"/>
                  </a:lnTo>
                  <a:lnTo>
                    <a:pt x="30899" y="34277"/>
                  </a:lnTo>
                  <a:close/>
                </a:path>
                <a:path w="167639" h="226695">
                  <a:moveTo>
                    <a:pt x="48729" y="199529"/>
                  </a:moveTo>
                  <a:lnTo>
                    <a:pt x="34925" y="202819"/>
                  </a:lnTo>
                  <a:lnTo>
                    <a:pt x="34925" y="217284"/>
                  </a:lnTo>
                  <a:lnTo>
                    <a:pt x="48729" y="213321"/>
                  </a:lnTo>
                  <a:lnTo>
                    <a:pt x="48729" y="199529"/>
                  </a:lnTo>
                  <a:close/>
                </a:path>
                <a:path w="167639" h="226695">
                  <a:moveTo>
                    <a:pt x="48729" y="180428"/>
                  </a:moveTo>
                  <a:lnTo>
                    <a:pt x="34925" y="183718"/>
                  </a:lnTo>
                  <a:lnTo>
                    <a:pt x="34925" y="198145"/>
                  </a:lnTo>
                  <a:lnTo>
                    <a:pt x="48729" y="194868"/>
                  </a:lnTo>
                  <a:lnTo>
                    <a:pt x="48729" y="180428"/>
                  </a:lnTo>
                  <a:close/>
                </a:path>
                <a:path w="167639" h="226695">
                  <a:moveTo>
                    <a:pt x="48729" y="161315"/>
                  </a:moveTo>
                  <a:lnTo>
                    <a:pt x="34925" y="165252"/>
                  </a:lnTo>
                  <a:lnTo>
                    <a:pt x="34925" y="179120"/>
                  </a:lnTo>
                  <a:lnTo>
                    <a:pt x="48729" y="175856"/>
                  </a:lnTo>
                  <a:lnTo>
                    <a:pt x="48729" y="161315"/>
                  </a:lnTo>
                  <a:close/>
                </a:path>
                <a:path w="167639" h="226695">
                  <a:moveTo>
                    <a:pt x="48729" y="142201"/>
                  </a:moveTo>
                  <a:lnTo>
                    <a:pt x="34925" y="146215"/>
                  </a:lnTo>
                  <a:lnTo>
                    <a:pt x="34925" y="160020"/>
                  </a:lnTo>
                  <a:lnTo>
                    <a:pt x="48729" y="156743"/>
                  </a:lnTo>
                  <a:lnTo>
                    <a:pt x="48729" y="142201"/>
                  </a:lnTo>
                  <a:close/>
                </a:path>
                <a:path w="167639" h="226695">
                  <a:moveTo>
                    <a:pt x="48729" y="67856"/>
                  </a:moveTo>
                  <a:lnTo>
                    <a:pt x="34925" y="71145"/>
                  </a:lnTo>
                  <a:lnTo>
                    <a:pt x="34925" y="84950"/>
                  </a:lnTo>
                  <a:lnTo>
                    <a:pt x="48729" y="81673"/>
                  </a:lnTo>
                  <a:lnTo>
                    <a:pt x="48729" y="67856"/>
                  </a:lnTo>
                  <a:close/>
                </a:path>
                <a:path w="167639" h="226695">
                  <a:moveTo>
                    <a:pt x="48729" y="48742"/>
                  </a:moveTo>
                  <a:lnTo>
                    <a:pt x="34925" y="52044"/>
                  </a:lnTo>
                  <a:lnTo>
                    <a:pt x="34925" y="66484"/>
                  </a:lnTo>
                  <a:lnTo>
                    <a:pt x="48729" y="62560"/>
                  </a:lnTo>
                  <a:lnTo>
                    <a:pt x="48729" y="48742"/>
                  </a:lnTo>
                  <a:close/>
                </a:path>
                <a:path w="167639" h="226695">
                  <a:moveTo>
                    <a:pt x="48729" y="29629"/>
                  </a:moveTo>
                  <a:lnTo>
                    <a:pt x="34925" y="32931"/>
                  </a:lnTo>
                  <a:lnTo>
                    <a:pt x="34925" y="47472"/>
                  </a:lnTo>
                  <a:lnTo>
                    <a:pt x="48729" y="44170"/>
                  </a:lnTo>
                  <a:lnTo>
                    <a:pt x="48729" y="29629"/>
                  </a:lnTo>
                  <a:close/>
                </a:path>
                <a:path w="167639" h="226695">
                  <a:moveTo>
                    <a:pt x="65836" y="194221"/>
                  </a:moveTo>
                  <a:lnTo>
                    <a:pt x="52666" y="198145"/>
                  </a:lnTo>
                  <a:lnTo>
                    <a:pt x="52666" y="212051"/>
                  </a:lnTo>
                  <a:lnTo>
                    <a:pt x="65836" y="208749"/>
                  </a:lnTo>
                  <a:lnTo>
                    <a:pt x="65836" y="194221"/>
                  </a:lnTo>
                  <a:close/>
                </a:path>
                <a:path w="167639" h="226695">
                  <a:moveTo>
                    <a:pt x="65836" y="175856"/>
                  </a:moveTo>
                  <a:lnTo>
                    <a:pt x="52666" y="179120"/>
                  </a:lnTo>
                  <a:lnTo>
                    <a:pt x="52666" y="193573"/>
                  </a:lnTo>
                  <a:lnTo>
                    <a:pt x="65836" y="189661"/>
                  </a:lnTo>
                  <a:lnTo>
                    <a:pt x="65836" y="175856"/>
                  </a:lnTo>
                  <a:close/>
                </a:path>
                <a:path w="167639" h="226695">
                  <a:moveTo>
                    <a:pt x="65836" y="156743"/>
                  </a:moveTo>
                  <a:lnTo>
                    <a:pt x="52666" y="160020"/>
                  </a:lnTo>
                  <a:lnTo>
                    <a:pt x="52666" y="174472"/>
                  </a:lnTo>
                  <a:lnTo>
                    <a:pt x="65836" y="170548"/>
                  </a:lnTo>
                  <a:lnTo>
                    <a:pt x="65836" y="156743"/>
                  </a:lnTo>
                  <a:close/>
                </a:path>
                <a:path w="167639" h="226695">
                  <a:moveTo>
                    <a:pt x="65836" y="137629"/>
                  </a:moveTo>
                  <a:lnTo>
                    <a:pt x="52666" y="141554"/>
                  </a:lnTo>
                  <a:lnTo>
                    <a:pt x="52666" y="156083"/>
                  </a:lnTo>
                  <a:lnTo>
                    <a:pt x="65836" y="152069"/>
                  </a:lnTo>
                  <a:lnTo>
                    <a:pt x="65836" y="137629"/>
                  </a:lnTo>
                  <a:close/>
                </a:path>
                <a:path w="167639" h="226695">
                  <a:moveTo>
                    <a:pt x="65836" y="63195"/>
                  </a:moveTo>
                  <a:lnTo>
                    <a:pt x="52666" y="66484"/>
                  </a:lnTo>
                  <a:lnTo>
                    <a:pt x="52666" y="80391"/>
                  </a:lnTo>
                  <a:lnTo>
                    <a:pt x="65836" y="77089"/>
                  </a:lnTo>
                  <a:lnTo>
                    <a:pt x="65836" y="63195"/>
                  </a:lnTo>
                  <a:close/>
                </a:path>
                <a:path w="167639" h="226695">
                  <a:moveTo>
                    <a:pt x="65836" y="44170"/>
                  </a:moveTo>
                  <a:lnTo>
                    <a:pt x="52666" y="47472"/>
                  </a:lnTo>
                  <a:lnTo>
                    <a:pt x="52666" y="61912"/>
                  </a:lnTo>
                  <a:lnTo>
                    <a:pt x="65836" y="58623"/>
                  </a:lnTo>
                  <a:lnTo>
                    <a:pt x="65836" y="44170"/>
                  </a:lnTo>
                  <a:close/>
                </a:path>
                <a:path w="167639" h="226695">
                  <a:moveTo>
                    <a:pt x="65836" y="25057"/>
                  </a:moveTo>
                  <a:lnTo>
                    <a:pt x="52666" y="28359"/>
                  </a:lnTo>
                  <a:lnTo>
                    <a:pt x="52666" y="42811"/>
                  </a:lnTo>
                  <a:lnTo>
                    <a:pt x="65836" y="39509"/>
                  </a:lnTo>
                  <a:lnTo>
                    <a:pt x="65836" y="25057"/>
                  </a:lnTo>
                  <a:close/>
                </a:path>
                <a:path w="167639" h="226695">
                  <a:moveTo>
                    <a:pt x="82283" y="189661"/>
                  </a:moveTo>
                  <a:lnTo>
                    <a:pt x="69761" y="192938"/>
                  </a:lnTo>
                  <a:lnTo>
                    <a:pt x="69761" y="207403"/>
                  </a:lnTo>
                  <a:lnTo>
                    <a:pt x="82283" y="204089"/>
                  </a:lnTo>
                  <a:lnTo>
                    <a:pt x="82283" y="189661"/>
                  </a:lnTo>
                  <a:close/>
                </a:path>
                <a:path w="167639" h="226695">
                  <a:moveTo>
                    <a:pt x="82283" y="170548"/>
                  </a:moveTo>
                  <a:lnTo>
                    <a:pt x="69761" y="174472"/>
                  </a:lnTo>
                  <a:lnTo>
                    <a:pt x="69761" y="189014"/>
                  </a:lnTo>
                  <a:lnTo>
                    <a:pt x="82283" y="185724"/>
                  </a:lnTo>
                  <a:lnTo>
                    <a:pt x="82283" y="170548"/>
                  </a:lnTo>
                  <a:close/>
                </a:path>
                <a:path w="167639" h="226695">
                  <a:moveTo>
                    <a:pt x="82283" y="152069"/>
                  </a:moveTo>
                  <a:lnTo>
                    <a:pt x="69761" y="156083"/>
                  </a:lnTo>
                  <a:lnTo>
                    <a:pt x="69761" y="170548"/>
                  </a:lnTo>
                  <a:lnTo>
                    <a:pt x="82283" y="166611"/>
                  </a:lnTo>
                  <a:lnTo>
                    <a:pt x="82283" y="152069"/>
                  </a:lnTo>
                  <a:close/>
                </a:path>
                <a:path w="167639" h="226695">
                  <a:moveTo>
                    <a:pt x="82283" y="133692"/>
                  </a:moveTo>
                  <a:lnTo>
                    <a:pt x="69761" y="136969"/>
                  </a:lnTo>
                  <a:lnTo>
                    <a:pt x="69761" y="151434"/>
                  </a:lnTo>
                  <a:lnTo>
                    <a:pt x="82283" y="148132"/>
                  </a:lnTo>
                  <a:lnTo>
                    <a:pt x="82283" y="133692"/>
                  </a:lnTo>
                  <a:close/>
                </a:path>
                <a:path w="167639" h="226695">
                  <a:moveTo>
                    <a:pt x="82283" y="58623"/>
                  </a:moveTo>
                  <a:lnTo>
                    <a:pt x="69761" y="61912"/>
                  </a:lnTo>
                  <a:lnTo>
                    <a:pt x="69761" y="75717"/>
                  </a:lnTo>
                  <a:lnTo>
                    <a:pt x="82283" y="72415"/>
                  </a:lnTo>
                  <a:lnTo>
                    <a:pt x="82283" y="58623"/>
                  </a:lnTo>
                  <a:close/>
                </a:path>
                <a:path w="167639" h="226695">
                  <a:moveTo>
                    <a:pt x="82283" y="39509"/>
                  </a:moveTo>
                  <a:lnTo>
                    <a:pt x="69761" y="42811"/>
                  </a:lnTo>
                  <a:lnTo>
                    <a:pt x="69761" y="57353"/>
                  </a:lnTo>
                  <a:lnTo>
                    <a:pt x="82283" y="54051"/>
                  </a:lnTo>
                  <a:lnTo>
                    <a:pt x="82283" y="39509"/>
                  </a:lnTo>
                  <a:close/>
                </a:path>
                <a:path w="167639" h="226695">
                  <a:moveTo>
                    <a:pt x="82283" y="21132"/>
                  </a:moveTo>
                  <a:lnTo>
                    <a:pt x="69761" y="24409"/>
                  </a:lnTo>
                  <a:lnTo>
                    <a:pt x="69761" y="38214"/>
                  </a:lnTo>
                  <a:lnTo>
                    <a:pt x="82283" y="34937"/>
                  </a:lnTo>
                  <a:lnTo>
                    <a:pt x="82283" y="21132"/>
                  </a:lnTo>
                  <a:close/>
                </a:path>
                <a:path w="167639" h="226695">
                  <a:moveTo>
                    <a:pt x="100025" y="184988"/>
                  </a:moveTo>
                  <a:lnTo>
                    <a:pt x="86855" y="189014"/>
                  </a:lnTo>
                  <a:lnTo>
                    <a:pt x="86855" y="202819"/>
                  </a:lnTo>
                  <a:lnTo>
                    <a:pt x="100025" y="199529"/>
                  </a:lnTo>
                  <a:lnTo>
                    <a:pt x="100025" y="184988"/>
                  </a:lnTo>
                  <a:close/>
                </a:path>
                <a:path w="167639" h="226695">
                  <a:moveTo>
                    <a:pt x="100025" y="166611"/>
                  </a:moveTo>
                  <a:lnTo>
                    <a:pt x="86855" y="169900"/>
                  </a:lnTo>
                  <a:lnTo>
                    <a:pt x="86855" y="184353"/>
                  </a:lnTo>
                  <a:lnTo>
                    <a:pt x="100025" y="180428"/>
                  </a:lnTo>
                  <a:lnTo>
                    <a:pt x="100025" y="166611"/>
                  </a:lnTo>
                  <a:close/>
                </a:path>
                <a:path w="167639" h="226695">
                  <a:moveTo>
                    <a:pt x="100025" y="148132"/>
                  </a:moveTo>
                  <a:lnTo>
                    <a:pt x="86855" y="151434"/>
                  </a:lnTo>
                  <a:lnTo>
                    <a:pt x="86855" y="165252"/>
                  </a:lnTo>
                  <a:lnTo>
                    <a:pt x="100025" y="161950"/>
                  </a:lnTo>
                  <a:lnTo>
                    <a:pt x="100025" y="148132"/>
                  </a:lnTo>
                  <a:close/>
                </a:path>
                <a:path w="167639" h="226695">
                  <a:moveTo>
                    <a:pt x="100025" y="129032"/>
                  </a:moveTo>
                  <a:lnTo>
                    <a:pt x="86855" y="132321"/>
                  </a:lnTo>
                  <a:lnTo>
                    <a:pt x="86855" y="146850"/>
                  </a:lnTo>
                  <a:lnTo>
                    <a:pt x="100025" y="142925"/>
                  </a:lnTo>
                  <a:lnTo>
                    <a:pt x="100025" y="129032"/>
                  </a:lnTo>
                  <a:close/>
                </a:path>
                <a:path w="167639" h="226695">
                  <a:moveTo>
                    <a:pt x="100025" y="54051"/>
                  </a:moveTo>
                  <a:lnTo>
                    <a:pt x="86855" y="57353"/>
                  </a:lnTo>
                  <a:lnTo>
                    <a:pt x="86855" y="71780"/>
                  </a:lnTo>
                  <a:lnTo>
                    <a:pt x="100025" y="68491"/>
                  </a:lnTo>
                  <a:lnTo>
                    <a:pt x="100025" y="54051"/>
                  </a:lnTo>
                  <a:close/>
                </a:path>
                <a:path w="167639" h="226695">
                  <a:moveTo>
                    <a:pt x="100025" y="35585"/>
                  </a:moveTo>
                  <a:lnTo>
                    <a:pt x="86855" y="38874"/>
                  </a:lnTo>
                  <a:lnTo>
                    <a:pt x="86855" y="52679"/>
                  </a:lnTo>
                  <a:lnTo>
                    <a:pt x="100025" y="49377"/>
                  </a:lnTo>
                  <a:lnTo>
                    <a:pt x="100025" y="35585"/>
                  </a:lnTo>
                  <a:close/>
                </a:path>
                <a:path w="167639" h="226695">
                  <a:moveTo>
                    <a:pt x="100025" y="16471"/>
                  </a:moveTo>
                  <a:lnTo>
                    <a:pt x="86855" y="19761"/>
                  </a:lnTo>
                  <a:lnTo>
                    <a:pt x="86855" y="34277"/>
                  </a:lnTo>
                  <a:lnTo>
                    <a:pt x="100025" y="31000"/>
                  </a:lnTo>
                  <a:lnTo>
                    <a:pt x="100025" y="16471"/>
                  </a:lnTo>
                  <a:close/>
                </a:path>
                <a:path w="167639" h="226695">
                  <a:moveTo>
                    <a:pt x="117221" y="180428"/>
                  </a:moveTo>
                  <a:lnTo>
                    <a:pt x="104051" y="184353"/>
                  </a:lnTo>
                  <a:lnTo>
                    <a:pt x="104051" y="198145"/>
                  </a:lnTo>
                  <a:lnTo>
                    <a:pt x="117221" y="194868"/>
                  </a:lnTo>
                  <a:lnTo>
                    <a:pt x="117221" y="180428"/>
                  </a:lnTo>
                  <a:close/>
                </a:path>
                <a:path w="167639" h="226695">
                  <a:moveTo>
                    <a:pt x="117221" y="161950"/>
                  </a:moveTo>
                  <a:lnTo>
                    <a:pt x="104051" y="165252"/>
                  </a:lnTo>
                  <a:lnTo>
                    <a:pt x="104051" y="179781"/>
                  </a:lnTo>
                  <a:lnTo>
                    <a:pt x="117221" y="175856"/>
                  </a:lnTo>
                  <a:lnTo>
                    <a:pt x="117221" y="161950"/>
                  </a:lnTo>
                  <a:close/>
                </a:path>
                <a:path w="167639" h="226695">
                  <a:moveTo>
                    <a:pt x="117221" y="142925"/>
                  </a:moveTo>
                  <a:lnTo>
                    <a:pt x="104051" y="146850"/>
                  </a:lnTo>
                  <a:lnTo>
                    <a:pt x="104051" y="160667"/>
                  </a:lnTo>
                  <a:lnTo>
                    <a:pt x="117221" y="157391"/>
                  </a:lnTo>
                  <a:lnTo>
                    <a:pt x="117221" y="142925"/>
                  </a:lnTo>
                  <a:close/>
                </a:path>
                <a:path w="167639" h="226695">
                  <a:moveTo>
                    <a:pt x="117221" y="124472"/>
                  </a:moveTo>
                  <a:lnTo>
                    <a:pt x="104051" y="127749"/>
                  </a:lnTo>
                  <a:lnTo>
                    <a:pt x="104051" y="142201"/>
                  </a:lnTo>
                  <a:lnTo>
                    <a:pt x="117221" y="138277"/>
                  </a:lnTo>
                  <a:lnTo>
                    <a:pt x="117221" y="124472"/>
                  </a:lnTo>
                  <a:close/>
                </a:path>
                <a:path w="167639" h="226695">
                  <a:moveTo>
                    <a:pt x="117221" y="49377"/>
                  </a:moveTo>
                  <a:lnTo>
                    <a:pt x="104051" y="52679"/>
                  </a:lnTo>
                  <a:lnTo>
                    <a:pt x="104051" y="67856"/>
                  </a:lnTo>
                  <a:lnTo>
                    <a:pt x="117221" y="63919"/>
                  </a:lnTo>
                  <a:lnTo>
                    <a:pt x="117221" y="49377"/>
                  </a:lnTo>
                  <a:close/>
                </a:path>
                <a:path w="167639" h="226695">
                  <a:moveTo>
                    <a:pt x="117221" y="31000"/>
                  </a:moveTo>
                  <a:lnTo>
                    <a:pt x="104051" y="34277"/>
                  </a:lnTo>
                  <a:lnTo>
                    <a:pt x="104051" y="48742"/>
                  </a:lnTo>
                  <a:lnTo>
                    <a:pt x="117221" y="45440"/>
                  </a:lnTo>
                  <a:lnTo>
                    <a:pt x="117221" y="31000"/>
                  </a:lnTo>
                  <a:close/>
                </a:path>
                <a:path w="167639" h="226695">
                  <a:moveTo>
                    <a:pt x="117221" y="12547"/>
                  </a:moveTo>
                  <a:lnTo>
                    <a:pt x="104051" y="15824"/>
                  </a:lnTo>
                  <a:lnTo>
                    <a:pt x="104051" y="30264"/>
                  </a:lnTo>
                  <a:lnTo>
                    <a:pt x="117221" y="26987"/>
                  </a:lnTo>
                  <a:lnTo>
                    <a:pt x="117221" y="12547"/>
                  </a:lnTo>
                  <a:close/>
                </a:path>
                <a:path w="167639" h="226695">
                  <a:moveTo>
                    <a:pt x="133680" y="175856"/>
                  </a:moveTo>
                  <a:lnTo>
                    <a:pt x="121158" y="179120"/>
                  </a:lnTo>
                  <a:lnTo>
                    <a:pt x="121158" y="193573"/>
                  </a:lnTo>
                  <a:lnTo>
                    <a:pt x="133680" y="189661"/>
                  </a:lnTo>
                  <a:lnTo>
                    <a:pt x="133680" y="175856"/>
                  </a:lnTo>
                  <a:close/>
                </a:path>
                <a:path w="167639" h="226695">
                  <a:moveTo>
                    <a:pt x="133680" y="157391"/>
                  </a:moveTo>
                  <a:lnTo>
                    <a:pt x="121158" y="160667"/>
                  </a:lnTo>
                  <a:lnTo>
                    <a:pt x="121158" y="174472"/>
                  </a:lnTo>
                  <a:lnTo>
                    <a:pt x="133680" y="171170"/>
                  </a:lnTo>
                  <a:lnTo>
                    <a:pt x="133680" y="157391"/>
                  </a:lnTo>
                  <a:close/>
                </a:path>
                <a:path w="167639" h="226695">
                  <a:moveTo>
                    <a:pt x="133680" y="138277"/>
                  </a:moveTo>
                  <a:lnTo>
                    <a:pt x="121158" y="141554"/>
                  </a:lnTo>
                  <a:lnTo>
                    <a:pt x="121158" y="156083"/>
                  </a:lnTo>
                  <a:lnTo>
                    <a:pt x="133680" y="152806"/>
                  </a:lnTo>
                  <a:lnTo>
                    <a:pt x="133680" y="138277"/>
                  </a:lnTo>
                  <a:close/>
                </a:path>
                <a:path w="167639" h="226695">
                  <a:moveTo>
                    <a:pt x="133680" y="119888"/>
                  </a:moveTo>
                  <a:lnTo>
                    <a:pt x="121158" y="123177"/>
                  </a:lnTo>
                  <a:lnTo>
                    <a:pt x="121158" y="137629"/>
                  </a:lnTo>
                  <a:lnTo>
                    <a:pt x="133680" y="133692"/>
                  </a:lnTo>
                  <a:lnTo>
                    <a:pt x="133680" y="119888"/>
                  </a:lnTo>
                  <a:close/>
                </a:path>
                <a:path w="167639" h="226695">
                  <a:moveTo>
                    <a:pt x="133680" y="45440"/>
                  </a:moveTo>
                  <a:lnTo>
                    <a:pt x="121158" y="49377"/>
                  </a:lnTo>
                  <a:lnTo>
                    <a:pt x="121158" y="63195"/>
                  </a:lnTo>
                  <a:lnTo>
                    <a:pt x="133680" y="59893"/>
                  </a:lnTo>
                  <a:lnTo>
                    <a:pt x="133680" y="45440"/>
                  </a:lnTo>
                  <a:close/>
                </a:path>
                <a:path w="167639" h="226695">
                  <a:moveTo>
                    <a:pt x="133680" y="26987"/>
                  </a:moveTo>
                  <a:lnTo>
                    <a:pt x="121158" y="30264"/>
                  </a:lnTo>
                  <a:lnTo>
                    <a:pt x="121158" y="44805"/>
                  </a:lnTo>
                  <a:lnTo>
                    <a:pt x="133680" y="41529"/>
                  </a:lnTo>
                  <a:lnTo>
                    <a:pt x="133680" y="26987"/>
                  </a:lnTo>
                  <a:close/>
                </a:path>
                <a:path w="167639" h="226695">
                  <a:moveTo>
                    <a:pt x="133680" y="8623"/>
                  </a:moveTo>
                  <a:lnTo>
                    <a:pt x="121158" y="11899"/>
                  </a:lnTo>
                  <a:lnTo>
                    <a:pt x="121158" y="25692"/>
                  </a:lnTo>
                  <a:lnTo>
                    <a:pt x="133680" y="22415"/>
                  </a:lnTo>
                  <a:lnTo>
                    <a:pt x="133680" y="8623"/>
                  </a:lnTo>
                  <a:close/>
                </a:path>
                <a:path w="167639" h="226695">
                  <a:moveTo>
                    <a:pt x="150774" y="171170"/>
                  </a:moveTo>
                  <a:lnTo>
                    <a:pt x="137617" y="174472"/>
                  </a:lnTo>
                  <a:lnTo>
                    <a:pt x="137617" y="189014"/>
                  </a:lnTo>
                  <a:lnTo>
                    <a:pt x="150774" y="185724"/>
                  </a:lnTo>
                  <a:lnTo>
                    <a:pt x="150774" y="171170"/>
                  </a:lnTo>
                  <a:close/>
                </a:path>
                <a:path w="167639" h="226695">
                  <a:moveTo>
                    <a:pt x="150774" y="152069"/>
                  </a:moveTo>
                  <a:lnTo>
                    <a:pt x="137617" y="156083"/>
                  </a:lnTo>
                  <a:lnTo>
                    <a:pt x="137617" y="170548"/>
                  </a:lnTo>
                  <a:lnTo>
                    <a:pt x="150774" y="167246"/>
                  </a:lnTo>
                  <a:lnTo>
                    <a:pt x="150774" y="152069"/>
                  </a:lnTo>
                  <a:close/>
                </a:path>
                <a:path w="167639" h="226695">
                  <a:moveTo>
                    <a:pt x="150774" y="133692"/>
                  </a:moveTo>
                  <a:lnTo>
                    <a:pt x="137617" y="137629"/>
                  </a:lnTo>
                  <a:lnTo>
                    <a:pt x="137617" y="152069"/>
                  </a:lnTo>
                  <a:lnTo>
                    <a:pt x="150774" y="148132"/>
                  </a:lnTo>
                  <a:lnTo>
                    <a:pt x="150774" y="133692"/>
                  </a:lnTo>
                  <a:close/>
                </a:path>
                <a:path w="167639" h="226695">
                  <a:moveTo>
                    <a:pt x="150774" y="115239"/>
                  </a:moveTo>
                  <a:lnTo>
                    <a:pt x="137617" y="119164"/>
                  </a:lnTo>
                  <a:lnTo>
                    <a:pt x="137617" y="133057"/>
                  </a:lnTo>
                  <a:lnTo>
                    <a:pt x="150774" y="129781"/>
                  </a:lnTo>
                  <a:lnTo>
                    <a:pt x="150774" y="115239"/>
                  </a:lnTo>
                  <a:close/>
                </a:path>
                <a:path w="167639" h="226695">
                  <a:moveTo>
                    <a:pt x="150774" y="41529"/>
                  </a:moveTo>
                  <a:lnTo>
                    <a:pt x="137617" y="44805"/>
                  </a:lnTo>
                  <a:lnTo>
                    <a:pt x="137617" y="58623"/>
                  </a:lnTo>
                  <a:lnTo>
                    <a:pt x="150774" y="55321"/>
                  </a:lnTo>
                  <a:lnTo>
                    <a:pt x="150774" y="41529"/>
                  </a:lnTo>
                  <a:close/>
                </a:path>
                <a:path w="167639" h="226695">
                  <a:moveTo>
                    <a:pt x="150774" y="23063"/>
                  </a:moveTo>
                  <a:lnTo>
                    <a:pt x="137617" y="26339"/>
                  </a:lnTo>
                  <a:lnTo>
                    <a:pt x="137617" y="40144"/>
                  </a:lnTo>
                  <a:lnTo>
                    <a:pt x="150774" y="36855"/>
                  </a:lnTo>
                  <a:lnTo>
                    <a:pt x="150774" y="23063"/>
                  </a:lnTo>
                  <a:close/>
                </a:path>
                <a:path w="167639" h="226695">
                  <a:moveTo>
                    <a:pt x="150774" y="4686"/>
                  </a:moveTo>
                  <a:lnTo>
                    <a:pt x="137617" y="7226"/>
                  </a:lnTo>
                  <a:lnTo>
                    <a:pt x="137617" y="21780"/>
                  </a:lnTo>
                  <a:lnTo>
                    <a:pt x="150774" y="18478"/>
                  </a:lnTo>
                  <a:lnTo>
                    <a:pt x="150774" y="4686"/>
                  </a:lnTo>
                  <a:close/>
                </a:path>
                <a:path w="167639" h="226695">
                  <a:moveTo>
                    <a:pt x="167246" y="167246"/>
                  </a:moveTo>
                  <a:lnTo>
                    <a:pt x="154711" y="170548"/>
                  </a:lnTo>
                  <a:lnTo>
                    <a:pt x="154711" y="184353"/>
                  </a:lnTo>
                  <a:lnTo>
                    <a:pt x="167246" y="181063"/>
                  </a:lnTo>
                  <a:lnTo>
                    <a:pt x="167246" y="167246"/>
                  </a:lnTo>
                  <a:close/>
                </a:path>
                <a:path w="167639" h="226695">
                  <a:moveTo>
                    <a:pt x="167246" y="148132"/>
                  </a:moveTo>
                  <a:lnTo>
                    <a:pt x="154711" y="152069"/>
                  </a:lnTo>
                  <a:lnTo>
                    <a:pt x="154711" y="165963"/>
                  </a:lnTo>
                  <a:lnTo>
                    <a:pt x="167246" y="162687"/>
                  </a:lnTo>
                  <a:lnTo>
                    <a:pt x="167246" y="148132"/>
                  </a:lnTo>
                  <a:close/>
                </a:path>
                <a:path w="167639" h="226695">
                  <a:moveTo>
                    <a:pt x="167246" y="129781"/>
                  </a:moveTo>
                  <a:lnTo>
                    <a:pt x="154711" y="133057"/>
                  </a:lnTo>
                  <a:lnTo>
                    <a:pt x="154711" y="147497"/>
                  </a:lnTo>
                  <a:lnTo>
                    <a:pt x="167246" y="143573"/>
                  </a:lnTo>
                  <a:lnTo>
                    <a:pt x="167246" y="129781"/>
                  </a:lnTo>
                  <a:close/>
                </a:path>
                <a:path w="167639" h="226695">
                  <a:moveTo>
                    <a:pt x="167246" y="111290"/>
                  </a:moveTo>
                  <a:lnTo>
                    <a:pt x="154711" y="114592"/>
                  </a:lnTo>
                  <a:lnTo>
                    <a:pt x="154711" y="128384"/>
                  </a:lnTo>
                  <a:lnTo>
                    <a:pt x="167246" y="125107"/>
                  </a:lnTo>
                  <a:lnTo>
                    <a:pt x="167246" y="111290"/>
                  </a:lnTo>
                  <a:close/>
                </a:path>
                <a:path w="167639" h="226695">
                  <a:moveTo>
                    <a:pt x="167246" y="36855"/>
                  </a:moveTo>
                  <a:lnTo>
                    <a:pt x="154711" y="40144"/>
                  </a:lnTo>
                  <a:lnTo>
                    <a:pt x="154711" y="54051"/>
                  </a:lnTo>
                  <a:lnTo>
                    <a:pt x="167246" y="51396"/>
                  </a:lnTo>
                  <a:lnTo>
                    <a:pt x="167246" y="36855"/>
                  </a:lnTo>
                  <a:close/>
                </a:path>
                <a:path w="167639" h="226695">
                  <a:moveTo>
                    <a:pt x="167246" y="18478"/>
                  </a:moveTo>
                  <a:lnTo>
                    <a:pt x="154711" y="21780"/>
                  </a:lnTo>
                  <a:lnTo>
                    <a:pt x="154711" y="35585"/>
                  </a:lnTo>
                  <a:lnTo>
                    <a:pt x="167246" y="32296"/>
                  </a:lnTo>
                  <a:lnTo>
                    <a:pt x="167246" y="18478"/>
                  </a:lnTo>
                  <a:close/>
                </a:path>
                <a:path w="167639" h="226695">
                  <a:moveTo>
                    <a:pt x="167246" y="0"/>
                  </a:moveTo>
                  <a:lnTo>
                    <a:pt x="154711" y="3302"/>
                  </a:lnTo>
                  <a:lnTo>
                    <a:pt x="154711" y="17119"/>
                  </a:lnTo>
                  <a:lnTo>
                    <a:pt x="167246" y="13817"/>
                  </a:lnTo>
                  <a:lnTo>
                    <a:pt x="16724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371596" y="7377201"/>
              <a:ext cx="367030" cy="245110"/>
            </a:xfrm>
            <a:custGeom>
              <a:avLst/>
              <a:gdLst/>
              <a:ahLst/>
              <a:cxnLst/>
              <a:rect l="l" t="t" r="r" b="b"/>
              <a:pathLst>
                <a:path w="367029" h="245109">
                  <a:moveTo>
                    <a:pt x="14528" y="225856"/>
                  </a:moveTo>
                  <a:lnTo>
                    <a:pt x="0" y="229793"/>
                  </a:lnTo>
                  <a:lnTo>
                    <a:pt x="0" y="244970"/>
                  </a:lnTo>
                  <a:lnTo>
                    <a:pt x="14528" y="240957"/>
                  </a:lnTo>
                  <a:lnTo>
                    <a:pt x="14528" y="225856"/>
                  </a:lnTo>
                  <a:close/>
                </a:path>
                <a:path w="367029" h="245109">
                  <a:moveTo>
                    <a:pt x="14528" y="206756"/>
                  </a:moveTo>
                  <a:lnTo>
                    <a:pt x="0" y="210680"/>
                  </a:lnTo>
                  <a:lnTo>
                    <a:pt x="0" y="225221"/>
                  </a:lnTo>
                  <a:lnTo>
                    <a:pt x="14528" y="221208"/>
                  </a:lnTo>
                  <a:lnTo>
                    <a:pt x="14528" y="206756"/>
                  </a:lnTo>
                  <a:close/>
                </a:path>
                <a:path w="367029" h="245109">
                  <a:moveTo>
                    <a:pt x="14528" y="186994"/>
                  </a:moveTo>
                  <a:lnTo>
                    <a:pt x="0" y="190919"/>
                  </a:lnTo>
                  <a:lnTo>
                    <a:pt x="0" y="206108"/>
                  </a:lnTo>
                  <a:lnTo>
                    <a:pt x="14528" y="202171"/>
                  </a:lnTo>
                  <a:lnTo>
                    <a:pt x="14528" y="186994"/>
                  </a:lnTo>
                  <a:close/>
                </a:path>
                <a:path w="367029" h="245109">
                  <a:moveTo>
                    <a:pt x="14528" y="167881"/>
                  </a:moveTo>
                  <a:lnTo>
                    <a:pt x="0" y="171183"/>
                  </a:lnTo>
                  <a:lnTo>
                    <a:pt x="0" y="186359"/>
                  </a:lnTo>
                  <a:lnTo>
                    <a:pt x="14528" y="182422"/>
                  </a:lnTo>
                  <a:lnTo>
                    <a:pt x="14528" y="167881"/>
                  </a:lnTo>
                  <a:close/>
                </a:path>
                <a:path w="367029" h="245109">
                  <a:moveTo>
                    <a:pt x="14528" y="148132"/>
                  </a:moveTo>
                  <a:lnTo>
                    <a:pt x="0" y="152069"/>
                  </a:lnTo>
                  <a:lnTo>
                    <a:pt x="0" y="166624"/>
                  </a:lnTo>
                  <a:lnTo>
                    <a:pt x="14528" y="162687"/>
                  </a:lnTo>
                  <a:lnTo>
                    <a:pt x="14528" y="148132"/>
                  </a:lnTo>
                  <a:close/>
                </a:path>
                <a:path w="367029" h="245109">
                  <a:moveTo>
                    <a:pt x="14528" y="129032"/>
                  </a:moveTo>
                  <a:lnTo>
                    <a:pt x="0" y="133057"/>
                  </a:lnTo>
                  <a:lnTo>
                    <a:pt x="0" y="147497"/>
                  </a:lnTo>
                  <a:lnTo>
                    <a:pt x="14528" y="144221"/>
                  </a:lnTo>
                  <a:lnTo>
                    <a:pt x="14528" y="129032"/>
                  </a:lnTo>
                  <a:close/>
                </a:path>
                <a:path w="367029" h="245109">
                  <a:moveTo>
                    <a:pt x="14528" y="109296"/>
                  </a:moveTo>
                  <a:lnTo>
                    <a:pt x="0" y="113309"/>
                  </a:lnTo>
                  <a:lnTo>
                    <a:pt x="0" y="127762"/>
                  </a:lnTo>
                  <a:lnTo>
                    <a:pt x="14528" y="124472"/>
                  </a:lnTo>
                  <a:lnTo>
                    <a:pt x="14528" y="109296"/>
                  </a:lnTo>
                  <a:close/>
                </a:path>
                <a:path w="367029" h="245109">
                  <a:moveTo>
                    <a:pt x="32905" y="221208"/>
                  </a:moveTo>
                  <a:lnTo>
                    <a:pt x="18453" y="225221"/>
                  </a:lnTo>
                  <a:lnTo>
                    <a:pt x="18453" y="239661"/>
                  </a:lnTo>
                  <a:lnTo>
                    <a:pt x="32905" y="235750"/>
                  </a:lnTo>
                  <a:lnTo>
                    <a:pt x="32905" y="221208"/>
                  </a:lnTo>
                  <a:close/>
                </a:path>
                <a:path w="367029" h="245109">
                  <a:moveTo>
                    <a:pt x="32905" y="182422"/>
                  </a:moveTo>
                  <a:lnTo>
                    <a:pt x="18453" y="185737"/>
                  </a:lnTo>
                  <a:lnTo>
                    <a:pt x="18453" y="200812"/>
                  </a:lnTo>
                  <a:lnTo>
                    <a:pt x="32905" y="196875"/>
                  </a:lnTo>
                  <a:lnTo>
                    <a:pt x="32905" y="182422"/>
                  </a:lnTo>
                  <a:close/>
                </a:path>
                <a:path w="367029" h="245109">
                  <a:moveTo>
                    <a:pt x="32905" y="162687"/>
                  </a:moveTo>
                  <a:lnTo>
                    <a:pt x="18453" y="166624"/>
                  </a:lnTo>
                  <a:lnTo>
                    <a:pt x="18453" y="181063"/>
                  </a:lnTo>
                  <a:lnTo>
                    <a:pt x="32905" y="177126"/>
                  </a:lnTo>
                  <a:lnTo>
                    <a:pt x="32905" y="162687"/>
                  </a:lnTo>
                  <a:close/>
                </a:path>
                <a:path w="367029" h="245109">
                  <a:moveTo>
                    <a:pt x="32905" y="143573"/>
                  </a:moveTo>
                  <a:lnTo>
                    <a:pt x="18453" y="147497"/>
                  </a:lnTo>
                  <a:lnTo>
                    <a:pt x="18453" y="161950"/>
                  </a:lnTo>
                  <a:lnTo>
                    <a:pt x="32905" y="158648"/>
                  </a:lnTo>
                  <a:lnTo>
                    <a:pt x="32905" y="143573"/>
                  </a:lnTo>
                  <a:close/>
                </a:path>
                <a:path w="367029" h="245109">
                  <a:moveTo>
                    <a:pt x="32905" y="123825"/>
                  </a:moveTo>
                  <a:lnTo>
                    <a:pt x="18453" y="127762"/>
                  </a:lnTo>
                  <a:lnTo>
                    <a:pt x="18453" y="142189"/>
                  </a:lnTo>
                  <a:lnTo>
                    <a:pt x="32905" y="138912"/>
                  </a:lnTo>
                  <a:lnTo>
                    <a:pt x="32905" y="123825"/>
                  </a:lnTo>
                  <a:close/>
                </a:path>
                <a:path w="367029" h="245109">
                  <a:moveTo>
                    <a:pt x="32905" y="104711"/>
                  </a:moveTo>
                  <a:lnTo>
                    <a:pt x="18453" y="108013"/>
                  </a:lnTo>
                  <a:lnTo>
                    <a:pt x="18453" y="123164"/>
                  </a:lnTo>
                  <a:lnTo>
                    <a:pt x="32905" y="119151"/>
                  </a:lnTo>
                  <a:lnTo>
                    <a:pt x="32905" y="104711"/>
                  </a:lnTo>
                  <a:close/>
                </a:path>
                <a:path w="367029" h="245109">
                  <a:moveTo>
                    <a:pt x="51384" y="215988"/>
                  </a:moveTo>
                  <a:lnTo>
                    <a:pt x="36944" y="219925"/>
                  </a:lnTo>
                  <a:lnTo>
                    <a:pt x="36944" y="234365"/>
                  </a:lnTo>
                  <a:lnTo>
                    <a:pt x="51384" y="230441"/>
                  </a:lnTo>
                  <a:lnTo>
                    <a:pt x="51384" y="215988"/>
                  </a:lnTo>
                  <a:close/>
                </a:path>
                <a:path w="367029" h="245109">
                  <a:moveTo>
                    <a:pt x="51384" y="177126"/>
                  </a:moveTo>
                  <a:lnTo>
                    <a:pt x="36944" y="181063"/>
                  </a:lnTo>
                  <a:lnTo>
                    <a:pt x="36944" y="195618"/>
                  </a:lnTo>
                  <a:lnTo>
                    <a:pt x="51384" y="192316"/>
                  </a:lnTo>
                  <a:lnTo>
                    <a:pt x="51384" y="177126"/>
                  </a:lnTo>
                  <a:close/>
                </a:path>
                <a:path w="367029" h="245109">
                  <a:moveTo>
                    <a:pt x="51384" y="158026"/>
                  </a:moveTo>
                  <a:lnTo>
                    <a:pt x="36944" y="161950"/>
                  </a:lnTo>
                  <a:lnTo>
                    <a:pt x="36944" y="176479"/>
                  </a:lnTo>
                  <a:lnTo>
                    <a:pt x="51384" y="172542"/>
                  </a:lnTo>
                  <a:lnTo>
                    <a:pt x="51384" y="158026"/>
                  </a:lnTo>
                  <a:close/>
                </a:path>
                <a:path w="367029" h="245109">
                  <a:moveTo>
                    <a:pt x="51384" y="138264"/>
                  </a:moveTo>
                  <a:lnTo>
                    <a:pt x="36944" y="142189"/>
                  </a:lnTo>
                  <a:lnTo>
                    <a:pt x="36944" y="156743"/>
                  </a:lnTo>
                  <a:lnTo>
                    <a:pt x="51384" y="153441"/>
                  </a:lnTo>
                  <a:lnTo>
                    <a:pt x="51384" y="138264"/>
                  </a:lnTo>
                  <a:close/>
                </a:path>
                <a:path w="367029" h="245109">
                  <a:moveTo>
                    <a:pt x="51384" y="119151"/>
                  </a:moveTo>
                  <a:lnTo>
                    <a:pt x="36944" y="122453"/>
                  </a:lnTo>
                  <a:lnTo>
                    <a:pt x="36944" y="137617"/>
                  </a:lnTo>
                  <a:lnTo>
                    <a:pt x="51384" y="133705"/>
                  </a:lnTo>
                  <a:lnTo>
                    <a:pt x="51384" y="119151"/>
                  </a:lnTo>
                  <a:close/>
                </a:path>
                <a:path w="367029" h="245109">
                  <a:moveTo>
                    <a:pt x="51384" y="100126"/>
                  </a:moveTo>
                  <a:lnTo>
                    <a:pt x="36944" y="103441"/>
                  </a:lnTo>
                  <a:lnTo>
                    <a:pt x="36944" y="118516"/>
                  </a:lnTo>
                  <a:lnTo>
                    <a:pt x="51384" y="114592"/>
                  </a:lnTo>
                  <a:lnTo>
                    <a:pt x="51384" y="100126"/>
                  </a:lnTo>
                  <a:close/>
                </a:path>
                <a:path w="367029" h="245109">
                  <a:moveTo>
                    <a:pt x="69113" y="210680"/>
                  </a:moveTo>
                  <a:lnTo>
                    <a:pt x="55321" y="214642"/>
                  </a:lnTo>
                  <a:lnTo>
                    <a:pt x="55321" y="229146"/>
                  </a:lnTo>
                  <a:lnTo>
                    <a:pt x="69113" y="225221"/>
                  </a:lnTo>
                  <a:lnTo>
                    <a:pt x="69113" y="210680"/>
                  </a:lnTo>
                  <a:close/>
                </a:path>
                <a:path w="367029" h="245109">
                  <a:moveTo>
                    <a:pt x="69113" y="172542"/>
                  </a:moveTo>
                  <a:lnTo>
                    <a:pt x="55321" y="176479"/>
                  </a:lnTo>
                  <a:lnTo>
                    <a:pt x="55321" y="190919"/>
                  </a:lnTo>
                  <a:lnTo>
                    <a:pt x="69113" y="186994"/>
                  </a:lnTo>
                  <a:lnTo>
                    <a:pt x="69113" y="172542"/>
                  </a:lnTo>
                  <a:close/>
                </a:path>
                <a:path w="367029" h="245109">
                  <a:moveTo>
                    <a:pt x="69113" y="152793"/>
                  </a:moveTo>
                  <a:lnTo>
                    <a:pt x="55321" y="156743"/>
                  </a:lnTo>
                  <a:lnTo>
                    <a:pt x="55321" y="171183"/>
                  </a:lnTo>
                  <a:lnTo>
                    <a:pt x="69113" y="167881"/>
                  </a:lnTo>
                  <a:lnTo>
                    <a:pt x="69113" y="152793"/>
                  </a:lnTo>
                  <a:close/>
                </a:path>
                <a:path w="367029" h="245109">
                  <a:moveTo>
                    <a:pt x="69113" y="133705"/>
                  </a:moveTo>
                  <a:lnTo>
                    <a:pt x="55321" y="136982"/>
                  </a:lnTo>
                  <a:lnTo>
                    <a:pt x="55321" y="152069"/>
                  </a:lnTo>
                  <a:lnTo>
                    <a:pt x="69113" y="148132"/>
                  </a:lnTo>
                  <a:lnTo>
                    <a:pt x="69113" y="133705"/>
                  </a:lnTo>
                  <a:close/>
                </a:path>
                <a:path w="367029" h="245109">
                  <a:moveTo>
                    <a:pt x="69113" y="114592"/>
                  </a:moveTo>
                  <a:lnTo>
                    <a:pt x="55321" y="118516"/>
                  </a:lnTo>
                  <a:lnTo>
                    <a:pt x="55321" y="133057"/>
                  </a:lnTo>
                  <a:lnTo>
                    <a:pt x="69113" y="129768"/>
                  </a:lnTo>
                  <a:lnTo>
                    <a:pt x="69113" y="114592"/>
                  </a:lnTo>
                  <a:close/>
                </a:path>
                <a:path w="367029" h="245109">
                  <a:moveTo>
                    <a:pt x="69113" y="95478"/>
                  </a:moveTo>
                  <a:lnTo>
                    <a:pt x="55321" y="98767"/>
                  </a:lnTo>
                  <a:lnTo>
                    <a:pt x="55321" y="113944"/>
                  </a:lnTo>
                  <a:lnTo>
                    <a:pt x="69113" y="110007"/>
                  </a:lnTo>
                  <a:lnTo>
                    <a:pt x="69113" y="95478"/>
                  </a:lnTo>
                  <a:close/>
                </a:path>
                <a:path w="367029" h="245109">
                  <a:moveTo>
                    <a:pt x="87579" y="206108"/>
                  </a:moveTo>
                  <a:lnTo>
                    <a:pt x="73787" y="210045"/>
                  </a:lnTo>
                  <a:lnTo>
                    <a:pt x="73787" y="224485"/>
                  </a:lnTo>
                  <a:lnTo>
                    <a:pt x="87579" y="220560"/>
                  </a:lnTo>
                  <a:lnTo>
                    <a:pt x="87579" y="206108"/>
                  </a:lnTo>
                  <a:close/>
                </a:path>
                <a:path w="367029" h="245109">
                  <a:moveTo>
                    <a:pt x="87579" y="167246"/>
                  </a:moveTo>
                  <a:lnTo>
                    <a:pt x="73787" y="171183"/>
                  </a:lnTo>
                  <a:lnTo>
                    <a:pt x="73787" y="185737"/>
                  </a:lnTo>
                  <a:lnTo>
                    <a:pt x="87579" y="181698"/>
                  </a:lnTo>
                  <a:lnTo>
                    <a:pt x="87579" y="167246"/>
                  </a:lnTo>
                  <a:close/>
                </a:path>
                <a:path w="367029" h="245109">
                  <a:moveTo>
                    <a:pt x="87579" y="148132"/>
                  </a:moveTo>
                  <a:lnTo>
                    <a:pt x="73787" y="151447"/>
                  </a:lnTo>
                  <a:lnTo>
                    <a:pt x="73787" y="166624"/>
                  </a:lnTo>
                  <a:lnTo>
                    <a:pt x="87579" y="162687"/>
                  </a:lnTo>
                  <a:lnTo>
                    <a:pt x="87579" y="148132"/>
                  </a:lnTo>
                  <a:close/>
                </a:path>
                <a:path w="367029" h="245109">
                  <a:moveTo>
                    <a:pt x="87579" y="129032"/>
                  </a:moveTo>
                  <a:lnTo>
                    <a:pt x="73787" y="133057"/>
                  </a:lnTo>
                  <a:lnTo>
                    <a:pt x="73787" y="147497"/>
                  </a:lnTo>
                  <a:lnTo>
                    <a:pt x="87579" y="143573"/>
                  </a:lnTo>
                  <a:lnTo>
                    <a:pt x="87579" y="129032"/>
                  </a:lnTo>
                  <a:close/>
                </a:path>
                <a:path w="367029" h="245109">
                  <a:moveTo>
                    <a:pt x="87579" y="110007"/>
                  </a:moveTo>
                  <a:lnTo>
                    <a:pt x="73787" y="113309"/>
                  </a:lnTo>
                  <a:lnTo>
                    <a:pt x="73787" y="128397"/>
                  </a:lnTo>
                  <a:lnTo>
                    <a:pt x="87579" y="124472"/>
                  </a:lnTo>
                  <a:lnTo>
                    <a:pt x="87579" y="110007"/>
                  </a:lnTo>
                  <a:close/>
                </a:path>
                <a:path w="367029" h="245109">
                  <a:moveTo>
                    <a:pt x="87579" y="90258"/>
                  </a:moveTo>
                  <a:lnTo>
                    <a:pt x="73787" y="94183"/>
                  </a:lnTo>
                  <a:lnTo>
                    <a:pt x="73787" y="108648"/>
                  </a:lnTo>
                  <a:lnTo>
                    <a:pt x="87579" y="105359"/>
                  </a:lnTo>
                  <a:lnTo>
                    <a:pt x="87579" y="90258"/>
                  </a:lnTo>
                  <a:close/>
                </a:path>
                <a:path w="367029" h="245109">
                  <a:moveTo>
                    <a:pt x="105333" y="200812"/>
                  </a:moveTo>
                  <a:lnTo>
                    <a:pt x="91528" y="204749"/>
                  </a:lnTo>
                  <a:lnTo>
                    <a:pt x="91528" y="219303"/>
                  </a:lnTo>
                  <a:lnTo>
                    <a:pt x="105333" y="215353"/>
                  </a:lnTo>
                  <a:lnTo>
                    <a:pt x="105333" y="200812"/>
                  </a:lnTo>
                  <a:close/>
                </a:path>
                <a:path w="367029" h="245109">
                  <a:moveTo>
                    <a:pt x="105333" y="162687"/>
                  </a:moveTo>
                  <a:lnTo>
                    <a:pt x="91528" y="165989"/>
                  </a:lnTo>
                  <a:lnTo>
                    <a:pt x="91528" y="181063"/>
                  </a:lnTo>
                  <a:lnTo>
                    <a:pt x="105333" y="177126"/>
                  </a:lnTo>
                  <a:lnTo>
                    <a:pt x="105333" y="162687"/>
                  </a:lnTo>
                  <a:close/>
                </a:path>
                <a:path w="367029" h="245109">
                  <a:moveTo>
                    <a:pt x="105333" y="143573"/>
                  </a:moveTo>
                  <a:lnTo>
                    <a:pt x="91528" y="147497"/>
                  </a:lnTo>
                  <a:lnTo>
                    <a:pt x="91528" y="161950"/>
                  </a:lnTo>
                  <a:lnTo>
                    <a:pt x="105333" y="158026"/>
                  </a:lnTo>
                  <a:lnTo>
                    <a:pt x="105333" y="143573"/>
                  </a:lnTo>
                  <a:close/>
                </a:path>
                <a:path w="367029" h="245109">
                  <a:moveTo>
                    <a:pt x="105333" y="124472"/>
                  </a:moveTo>
                  <a:lnTo>
                    <a:pt x="91528" y="127762"/>
                  </a:lnTo>
                  <a:lnTo>
                    <a:pt x="91528" y="142189"/>
                  </a:lnTo>
                  <a:lnTo>
                    <a:pt x="105333" y="138912"/>
                  </a:lnTo>
                  <a:lnTo>
                    <a:pt x="105333" y="124472"/>
                  </a:lnTo>
                  <a:close/>
                </a:path>
                <a:path w="367029" h="245109">
                  <a:moveTo>
                    <a:pt x="105333" y="104711"/>
                  </a:moveTo>
                  <a:lnTo>
                    <a:pt x="91528" y="108648"/>
                  </a:lnTo>
                  <a:lnTo>
                    <a:pt x="91528" y="123164"/>
                  </a:lnTo>
                  <a:lnTo>
                    <a:pt x="105333" y="119151"/>
                  </a:lnTo>
                  <a:lnTo>
                    <a:pt x="105333" y="104711"/>
                  </a:lnTo>
                  <a:close/>
                </a:path>
                <a:path w="367029" h="245109">
                  <a:moveTo>
                    <a:pt x="105333" y="85598"/>
                  </a:moveTo>
                  <a:lnTo>
                    <a:pt x="91528" y="88874"/>
                  </a:lnTo>
                  <a:lnTo>
                    <a:pt x="91528" y="104063"/>
                  </a:lnTo>
                  <a:lnTo>
                    <a:pt x="105333" y="100126"/>
                  </a:lnTo>
                  <a:lnTo>
                    <a:pt x="105333" y="85598"/>
                  </a:lnTo>
                  <a:close/>
                </a:path>
                <a:path w="367029" h="245109">
                  <a:moveTo>
                    <a:pt x="123164" y="195618"/>
                  </a:moveTo>
                  <a:lnTo>
                    <a:pt x="109982" y="199542"/>
                  </a:lnTo>
                  <a:lnTo>
                    <a:pt x="109982" y="213982"/>
                  </a:lnTo>
                  <a:lnTo>
                    <a:pt x="123164" y="210680"/>
                  </a:lnTo>
                  <a:lnTo>
                    <a:pt x="123164" y="195618"/>
                  </a:lnTo>
                  <a:close/>
                </a:path>
                <a:path w="367029" h="245109">
                  <a:moveTo>
                    <a:pt x="123164" y="158026"/>
                  </a:moveTo>
                  <a:lnTo>
                    <a:pt x="109982" y="161328"/>
                  </a:lnTo>
                  <a:lnTo>
                    <a:pt x="109982" y="176479"/>
                  </a:lnTo>
                  <a:lnTo>
                    <a:pt x="123164" y="172542"/>
                  </a:lnTo>
                  <a:lnTo>
                    <a:pt x="123164" y="158026"/>
                  </a:lnTo>
                  <a:close/>
                </a:path>
                <a:path w="367029" h="245109">
                  <a:moveTo>
                    <a:pt x="123164" y="138912"/>
                  </a:moveTo>
                  <a:lnTo>
                    <a:pt x="109982" y="142189"/>
                  </a:lnTo>
                  <a:lnTo>
                    <a:pt x="109982" y="156743"/>
                  </a:lnTo>
                  <a:lnTo>
                    <a:pt x="123164" y="153441"/>
                  </a:lnTo>
                  <a:lnTo>
                    <a:pt x="123164" y="138912"/>
                  </a:lnTo>
                  <a:close/>
                </a:path>
                <a:path w="367029" h="245109">
                  <a:moveTo>
                    <a:pt x="123164" y="119151"/>
                  </a:moveTo>
                  <a:lnTo>
                    <a:pt x="109982" y="123164"/>
                  </a:lnTo>
                  <a:lnTo>
                    <a:pt x="109982" y="137617"/>
                  </a:lnTo>
                  <a:lnTo>
                    <a:pt x="123164" y="133705"/>
                  </a:lnTo>
                  <a:lnTo>
                    <a:pt x="123164" y="119151"/>
                  </a:lnTo>
                  <a:close/>
                </a:path>
                <a:path w="367029" h="245109">
                  <a:moveTo>
                    <a:pt x="123164" y="100126"/>
                  </a:moveTo>
                  <a:lnTo>
                    <a:pt x="109982" y="103441"/>
                  </a:lnTo>
                  <a:lnTo>
                    <a:pt x="109982" y="118516"/>
                  </a:lnTo>
                  <a:lnTo>
                    <a:pt x="123164" y="114592"/>
                  </a:lnTo>
                  <a:lnTo>
                    <a:pt x="123164" y="100126"/>
                  </a:lnTo>
                  <a:close/>
                </a:path>
                <a:path w="367029" h="245109">
                  <a:moveTo>
                    <a:pt x="123164" y="81673"/>
                  </a:moveTo>
                  <a:lnTo>
                    <a:pt x="109982" y="84950"/>
                  </a:lnTo>
                  <a:lnTo>
                    <a:pt x="109982" y="99402"/>
                  </a:lnTo>
                  <a:lnTo>
                    <a:pt x="123164" y="96113"/>
                  </a:lnTo>
                  <a:lnTo>
                    <a:pt x="123164" y="81673"/>
                  </a:lnTo>
                  <a:close/>
                </a:path>
                <a:path w="367029" h="245109">
                  <a:moveTo>
                    <a:pt x="141541" y="191566"/>
                  </a:moveTo>
                  <a:lnTo>
                    <a:pt x="127723" y="194856"/>
                  </a:lnTo>
                  <a:lnTo>
                    <a:pt x="127723" y="209410"/>
                  </a:lnTo>
                  <a:lnTo>
                    <a:pt x="141541" y="206108"/>
                  </a:lnTo>
                  <a:lnTo>
                    <a:pt x="141541" y="191566"/>
                  </a:lnTo>
                  <a:close/>
                </a:path>
                <a:path w="367029" h="245109">
                  <a:moveTo>
                    <a:pt x="141541" y="152793"/>
                  </a:moveTo>
                  <a:lnTo>
                    <a:pt x="127723" y="156743"/>
                  </a:lnTo>
                  <a:lnTo>
                    <a:pt x="127723" y="171183"/>
                  </a:lnTo>
                  <a:lnTo>
                    <a:pt x="141541" y="167246"/>
                  </a:lnTo>
                  <a:lnTo>
                    <a:pt x="141541" y="152793"/>
                  </a:lnTo>
                  <a:close/>
                </a:path>
                <a:path w="367029" h="245109">
                  <a:moveTo>
                    <a:pt x="141541" y="133705"/>
                  </a:moveTo>
                  <a:lnTo>
                    <a:pt x="127723" y="137617"/>
                  </a:lnTo>
                  <a:lnTo>
                    <a:pt x="127723" y="152069"/>
                  </a:lnTo>
                  <a:lnTo>
                    <a:pt x="141541" y="148132"/>
                  </a:lnTo>
                  <a:lnTo>
                    <a:pt x="141541" y="133705"/>
                  </a:lnTo>
                  <a:close/>
                </a:path>
                <a:path w="367029" h="245109">
                  <a:moveTo>
                    <a:pt x="141541" y="114592"/>
                  </a:moveTo>
                  <a:lnTo>
                    <a:pt x="127723" y="118516"/>
                  </a:lnTo>
                  <a:lnTo>
                    <a:pt x="127723" y="133057"/>
                  </a:lnTo>
                  <a:lnTo>
                    <a:pt x="141541" y="129768"/>
                  </a:lnTo>
                  <a:lnTo>
                    <a:pt x="141541" y="114592"/>
                  </a:lnTo>
                  <a:close/>
                </a:path>
                <a:path w="367029" h="245109">
                  <a:moveTo>
                    <a:pt x="141541" y="96113"/>
                  </a:moveTo>
                  <a:lnTo>
                    <a:pt x="127723" y="99402"/>
                  </a:lnTo>
                  <a:lnTo>
                    <a:pt x="127723" y="113944"/>
                  </a:lnTo>
                  <a:lnTo>
                    <a:pt x="141541" y="110655"/>
                  </a:lnTo>
                  <a:lnTo>
                    <a:pt x="141541" y="96113"/>
                  </a:lnTo>
                  <a:close/>
                </a:path>
                <a:path w="367029" h="245109">
                  <a:moveTo>
                    <a:pt x="141541" y="76365"/>
                  </a:moveTo>
                  <a:lnTo>
                    <a:pt x="127723" y="80365"/>
                  </a:lnTo>
                  <a:lnTo>
                    <a:pt x="127723" y="94830"/>
                  </a:lnTo>
                  <a:lnTo>
                    <a:pt x="141541" y="90893"/>
                  </a:lnTo>
                  <a:lnTo>
                    <a:pt x="141541" y="76365"/>
                  </a:lnTo>
                  <a:close/>
                </a:path>
                <a:path w="367029" h="245109">
                  <a:moveTo>
                    <a:pt x="159372" y="186359"/>
                  </a:moveTo>
                  <a:lnTo>
                    <a:pt x="145567" y="190309"/>
                  </a:lnTo>
                  <a:lnTo>
                    <a:pt x="145567" y="204749"/>
                  </a:lnTo>
                  <a:lnTo>
                    <a:pt x="159372" y="200812"/>
                  </a:lnTo>
                  <a:lnTo>
                    <a:pt x="159372" y="186359"/>
                  </a:lnTo>
                  <a:close/>
                </a:path>
                <a:path w="367029" h="245109">
                  <a:moveTo>
                    <a:pt x="159372" y="148132"/>
                  </a:moveTo>
                  <a:lnTo>
                    <a:pt x="145567" y="151447"/>
                  </a:lnTo>
                  <a:lnTo>
                    <a:pt x="145567" y="165989"/>
                  </a:lnTo>
                  <a:lnTo>
                    <a:pt x="159372" y="162687"/>
                  </a:lnTo>
                  <a:lnTo>
                    <a:pt x="159372" y="148132"/>
                  </a:lnTo>
                  <a:close/>
                </a:path>
                <a:path w="367029" h="245109">
                  <a:moveTo>
                    <a:pt x="159372" y="129032"/>
                  </a:moveTo>
                  <a:lnTo>
                    <a:pt x="145567" y="133057"/>
                  </a:lnTo>
                  <a:lnTo>
                    <a:pt x="145567" y="147497"/>
                  </a:lnTo>
                  <a:lnTo>
                    <a:pt x="159372" y="143573"/>
                  </a:lnTo>
                  <a:lnTo>
                    <a:pt x="159372" y="129032"/>
                  </a:lnTo>
                  <a:close/>
                </a:path>
                <a:path w="367029" h="245109">
                  <a:moveTo>
                    <a:pt x="159372" y="110007"/>
                  </a:moveTo>
                  <a:lnTo>
                    <a:pt x="145567" y="113944"/>
                  </a:lnTo>
                  <a:lnTo>
                    <a:pt x="145567" y="128397"/>
                  </a:lnTo>
                  <a:lnTo>
                    <a:pt x="159372" y="124472"/>
                  </a:lnTo>
                  <a:lnTo>
                    <a:pt x="159372" y="110007"/>
                  </a:lnTo>
                  <a:close/>
                </a:path>
                <a:path w="367029" h="245109">
                  <a:moveTo>
                    <a:pt x="159372" y="90893"/>
                  </a:moveTo>
                  <a:lnTo>
                    <a:pt x="145567" y="94830"/>
                  </a:lnTo>
                  <a:lnTo>
                    <a:pt x="145567" y="109296"/>
                  </a:lnTo>
                  <a:lnTo>
                    <a:pt x="159372" y="105359"/>
                  </a:lnTo>
                  <a:lnTo>
                    <a:pt x="159372" y="90893"/>
                  </a:lnTo>
                  <a:close/>
                </a:path>
                <a:path w="367029" h="245109">
                  <a:moveTo>
                    <a:pt x="159372" y="71793"/>
                  </a:moveTo>
                  <a:lnTo>
                    <a:pt x="145567" y="75069"/>
                  </a:lnTo>
                  <a:lnTo>
                    <a:pt x="145567" y="89535"/>
                  </a:lnTo>
                  <a:lnTo>
                    <a:pt x="159372" y="86245"/>
                  </a:lnTo>
                  <a:lnTo>
                    <a:pt x="159372" y="71793"/>
                  </a:lnTo>
                  <a:close/>
                </a:path>
                <a:path w="367029" h="245109">
                  <a:moveTo>
                    <a:pt x="177101" y="181063"/>
                  </a:moveTo>
                  <a:lnTo>
                    <a:pt x="163944" y="185013"/>
                  </a:lnTo>
                  <a:lnTo>
                    <a:pt x="163944" y="199542"/>
                  </a:lnTo>
                  <a:lnTo>
                    <a:pt x="177101" y="195618"/>
                  </a:lnTo>
                  <a:lnTo>
                    <a:pt x="177101" y="181063"/>
                  </a:lnTo>
                  <a:close/>
                </a:path>
                <a:path w="367029" h="245109">
                  <a:moveTo>
                    <a:pt x="177101" y="143573"/>
                  </a:moveTo>
                  <a:lnTo>
                    <a:pt x="163944" y="147497"/>
                  </a:lnTo>
                  <a:lnTo>
                    <a:pt x="163944" y="161950"/>
                  </a:lnTo>
                  <a:lnTo>
                    <a:pt x="177101" y="158026"/>
                  </a:lnTo>
                  <a:lnTo>
                    <a:pt x="177101" y="143573"/>
                  </a:lnTo>
                  <a:close/>
                </a:path>
                <a:path w="367029" h="245109">
                  <a:moveTo>
                    <a:pt x="177101" y="124472"/>
                  </a:moveTo>
                  <a:lnTo>
                    <a:pt x="163944" y="127762"/>
                  </a:lnTo>
                  <a:lnTo>
                    <a:pt x="163944" y="142189"/>
                  </a:lnTo>
                  <a:lnTo>
                    <a:pt x="177101" y="138912"/>
                  </a:lnTo>
                  <a:lnTo>
                    <a:pt x="177101" y="124472"/>
                  </a:lnTo>
                  <a:close/>
                </a:path>
                <a:path w="367029" h="245109">
                  <a:moveTo>
                    <a:pt x="177101" y="105359"/>
                  </a:moveTo>
                  <a:lnTo>
                    <a:pt x="163944" y="108648"/>
                  </a:lnTo>
                  <a:lnTo>
                    <a:pt x="163944" y="123164"/>
                  </a:lnTo>
                  <a:lnTo>
                    <a:pt x="177101" y="119900"/>
                  </a:lnTo>
                  <a:lnTo>
                    <a:pt x="177101" y="105359"/>
                  </a:lnTo>
                  <a:close/>
                </a:path>
                <a:path w="367029" h="245109">
                  <a:moveTo>
                    <a:pt x="177101" y="86245"/>
                  </a:moveTo>
                  <a:lnTo>
                    <a:pt x="163944" y="89535"/>
                  </a:lnTo>
                  <a:lnTo>
                    <a:pt x="163944" y="104063"/>
                  </a:lnTo>
                  <a:lnTo>
                    <a:pt x="177101" y="100787"/>
                  </a:lnTo>
                  <a:lnTo>
                    <a:pt x="177101" y="86245"/>
                  </a:lnTo>
                  <a:close/>
                </a:path>
                <a:path w="367029" h="245109">
                  <a:moveTo>
                    <a:pt x="177101" y="67221"/>
                  </a:moveTo>
                  <a:lnTo>
                    <a:pt x="163944" y="70510"/>
                  </a:lnTo>
                  <a:lnTo>
                    <a:pt x="163944" y="84950"/>
                  </a:lnTo>
                  <a:lnTo>
                    <a:pt x="177101" y="81673"/>
                  </a:lnTo>
                  <a:lnTo>
                    <a:pt x="177101" y="67221"/>
                  </a:lnTo>
                  <a:close/>
                </a:path>
                <a:path w="367029" h="245109">
                  <a:moveTo>
                    <a:pt x="212674" y="38874"/>
                  </a:moveTo>
                  <a:lnTo>
                    <a:pt x="199517" y="42164"/>
                  </a:lnTo>
                  <a:lnTo>
                    <a:pt x="199517" y="56603"/>
                  </a:lnTo>
                  <a:lnTo>
                    <a:pt x="212674" y="53327"/>
                  </a:lnTo>
                  <a:lnTo>
                    <a:pt x="212674" y="38874"/>
                  </a:lnTo>
                  <a:close/>
                </a:path>
                <a:path w="367029" h="245109">
                  <a:moveTo>
                    <a:pt x="230416" y="34290"/>
                  </a:moveTo>
                  <a:lnTo>
                    <a:pt x="217258" y="37592"/>
                  </a:lnTo>
                  <a:lnTo>
                    <a:pt x="217258" y="52044"/>
                  </a:lnTo>
                  <a:lnTo>
                    <a:pt x="230416" y="48755"/>
                  </a:lnTo>
                  <a:lnTo>
                    <a:pt x="230416" y="34290"/>
                  </a:lnTo>
                  <a:close/>
                </a:path>
                <a:path w="367029" h="245109">
                  <a:moveTo>
                    <a:pt x="248246" y="30264"/>
                  </a:moveTo>
                  <a:lnTo>
                    <a:pt x="234442" y="33578"/>
                  </a:lnTo>
                  <a:lnTo>
                    <a:pt x="234442" y="48107"/>
                  </a:lnTo>
                  <a:lnTo>
                    <a:pt x="248246" y="44831"/>
                  </a:lnTo>
                  <a:lnTo>
                    <a:pt x="248246" y="30264"/>
                  </a:lnTo>
                  <a:close/>
                </a:path>
                <a:path w="367029" h="245109">
                  <a:moveTo>
                    <a:pt x="265353" y="25717"/>
                  </a:moveTo>
                  <a:lnTo>
                    <a:pt x="252183" y="28994"/>
                  </a:lnTo>
                  <a:lnTo>
                    <a:pt x="252183" y="43459"/>
                  </a:lnTo>
                  <a:lnTo>
                    <a:pt x="265353" y="40170"/>
                  </a:lnTo>
                  <a:lnTo>
                    <a:pt x="265353" y="25717"/>
                  </a:lnTo>
                  <a:close/>
                </a:path>
                <a:path w="367029" h="245109">
                  <a:moveTo>
                    <a:pt x="281800" y="21132"/>
                  </a:moveTo>
                  <a:lnTo>
                    <a:pt x="269278" y="25069"/>
                  </a:lnTo>
                  <a:lnTo>
                    <a:pt x="269278" y="38874"/>
                  </a:lnTo>
                  <a:lnTo>
                    <a:pt x="281800" y="35572"/>
                  </a:lnTo>
                  <a:lnTo>
                    <a:pt x="281800" y="21132"/>
                  </a:lnTo>
                  <a:close/>
                </a:path>
                <a:path w="367029" h="245109">
                  <a:moveTo>
                    <a:pt x="299542" y="17119"/>
                  </a:moveTo>
                  <a:lnTo>
                    <a:pt x="286372" y="20421"/>
                  </a:lnTo>
                  <a:lnTo>
                    <a:pt x="286372" y="34290"/>
                  </a:lnTo>
                  <a:lnTo>
                    <a:pt x="299542" y="31013"/>
                  </a:lnTo>
                  <a:lnTo>
                    <a:pt x="299542" y="17119"/>
                  </a:lnTo>
                  <a:close/>
                </a:path>
                <a:path w="367029" h="245109">
                  <a:moveTo>
                    <a:pt x="316738" y="12534"/>
                  </a:moveTo>
                  <a:lnTo>
                    <a:pt x="303568" y="15824"/>
                  </a:lnTo>
                  <a:lnTo>
                    <a:pt x="303568" y="30264"/>
                  </a:lnTo>
                  <a:lnTo>
                    <a:pt x="316738" y="26339"/>
                  </a:lnTo>
                  <a:lnTo>
                    <a:pt x="316738" y="12534"/>
                  </a:lnTo>
                  <a:close/>
                </a:path>
                <a:path w="367029" h="245109">
                  <a:moveTo>
                    <a:pt x="333197" y="7962"/>
                  </a:moveTo>
                  <a:lnTo>
                    <a:pt x="320675" y="11899"/>
                  </a:lnTo>
                  <a:lnTo>
                    <a:pt x="320675" y="25717"/>
                  </a:lnTo>
                  <a:lnTo>
                    <a:pt x="333197" y="22415"/>
                  </a:lnTo>
                  <a:lnTo>
                    <a:pt x="333197" y="7962"/>
                  </a:lnTo>
                  <a:close/>
                </a:path>
                <a:path w="367029" h="245109">
                  <a:moveTo>
                    <a:pt x="350291" y="3937"/>
                  </a:moveTo>
                  <a:lnTo>
                    <a:pt x="337134" y="7239"/>
                  </a:lnTo>
                  <a:lnTo>
                    <a:pt x="337134" y="21132"/>
                  </a:lnTo>
                  <a:lnTo>
                    <a:pt x="350291" y="17856"/>
                  </a:lnTo>
                  <a:lnTo>
                    <a:pt x="350291" y="3937"/>
                  </a:lnTo>
                  <a:close/>
                </a:path>
                <a:path w="367029" h="245109">
                  <a:moveTo>
                    <a:pt x="366763" y="0"/>
                  </a:moveTo>
                  <a:lnTo>
                    <a:pt x="354228" y="2667"/>
                  </a:lnTo>
                  <a:lnTo>
                    <a:pt x="354228" y="17119"/>
                  </a:lnTo>
                  <a:lnTo>
                    <a:pt x="366763" y="13817"/>
                  </a:lnTo>
                  <a:lnTo>
                    <a:pt x="36676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160915" y="7368717"/>
              <a:ext cx="387985" cy="311785"/>
            </a:xfrm>
            <a:custGeom>
              <a:avLst/>
              <a:gdLst/>
              <a:ahLst/>
              <a:cxnLst/>
              <a:rect l="l" t="t" r="r" b="b"/>
              <a:pathLst>
                <a:path w="387985" h="311784">
                  <a:moveTo>
                    <a:pt x="15176" y="292239"/>
                  </a:moveTo>
                  <a:lnTo>
                    <a:pt x="0" y="296252"/>
                  </a:lnTo>
                  <a:lnTo>
                    <a:pt x="0" y="311353"/>
                  </a:lnTo>
                  <a:lnTo>
                    <a:pt x="15176" y="307416"/>
                  </a:lnTo>
                  <a:lnTo>
                    <a:pt x="15176" y="292239"/>
                  </a:lnTo>
                  <a:close/>
                </a:path>
                <a:path w="387985" h="311784">
                  <a:moveTo>
                    <a:pt x="15176" y="172440"/>
                  </a:moveTo>
                  <a:lnTo>
                    <a:pt x="0" y="175729"/>
                  </a:lnTo>
                  <a:lnTo>
                    <a:pt x="0" y="191541"/>
                  </a:lnTo>
                  <a:lnTo>
                    <a:pt x="15176" y="187629"/>
                  </a:lnTo>
                  <a:lnTo>
                    <a:pt x="15176" y="172440"/>
                  </a:lnTo>
                  <a:close/>
                </a:path>
                <a:path w="387985" h="311784">
                  <a:moveTo>
                    <a:pt x="34912" y="287020"/>
                  </a:moveTo>
                  <a:lnTo>
                    <a:pt x="19735" y="290944"/>
                  </a:lnTo>
                  <a:lnTo>
                    <a:pt x="19735" y="306133"/>
                  </a:lnTo>
                  <a:lnTo>
                    <a:pt x="34912" y="302094"/>
                  </a:lnTo>
                  <a:lnTo>
                    <a:pt x="34912" y="287020"/>
                  </a:lnTo>
                  <a:close/>
                </a:path>
                <a:path w="387985" h="311784">
                  <a:moveTo>
                    <a:pt x="34912" y="167132"/>
                  </a:moveTo>
                  <a:lnTo>
                    <a:pt x="19735" y="171170"/>
                  </a:lnTo>
                  <a:lnTo>
                    <a:pt x="19735" y="186245"/>
                  </a:lnTo>
                  <a:lnTo>
                    <a:pt x="34912" y="182321"/>
                  </a:lnTo>
                  <a:lnTo>
                    <a:pt x="34912" y="167132"/>
                  </a:lnTo>
                  <a:close/>
                </a:path>
                <a:path w="387985" h="311784">
                  <a:moveTo>
                    <a:pt x="54025" y="281724"/>
                  </a:moveTo>
                  <a:lnTo>
                    <a:pt x="39497" y="285013"/>
                  </a:lnTo>
                  <a:lnTo>
                    <a:pt x="39497" y="300837"/>
                  </a:lnTo>
                  <a:lnTo>
                    <a:pt x="54025" y="296252"/>
                  </a:lnTo>
                  <a:lnTo>
                    <a:pt x="54025" y="281724"/>
                  </a:lnTo>
                  <a:close/>
                </a:path>
                <a:path w="387985" h="311784">
                  <a:moveTo>
                    <a:pt x="54025" y="161925"/>
                  </a:moveTo>
                  <a:lnTo>
                    <a:pt x="39497" y="165849"/>
                  </a:lnTo>
                  <a:lnTo>
                    <a:pt x="39497" y="181025"/>
                  </a:lnTo>
                  <a:lnTo>
                    <a:pt x="54025" y="177749"/>
                  </a:lnTo>
                  <a:lnTo>
                    <a:pt x="54025" y="161925"/>
                  </a:lnTo>
                  <a:close/>
                </a:path>
                <a:path w="387985" h="311784">
                  <a:moveTo>
                    <a:pt x="73152" y="276529"/>
                  </a:moveTo>
                  <a:lnTo>
                    <a:pt x="58610" y="280441"/>
                  </a:lnTo>
                  <a:lnTo>
                    <a:pt x="58610" y="295541"/>
                  </a:lnTo>
                  <a:lnTo>
                    <a:pt x="73152" y="291579"/>
                  </a:lnTo>
                  <a:lnTo>
                    <a:pt x="73152" y="276529"/>
                  </a:lnTo>
                  <a:close/>
                </a:path>
                <a:path w="387985" h="311784">
                  <a:moveTo>
                    <a:pt x="73152" y="157264"/>
                  </a:moveTo>
                  <a:lnTo>
                    <a:pt x="58610" y="160553"/>
                  </a:lnTo>
                  <a:lnTo>
                    <a:pt x="58610" y="175729"/>
                  </a:lnTo>
                  <a:lnTo>
                    <a:pt x="73152" y="172440"/>
                  </a:lnTo>
                  <a:lnTo>
                    <a:pt x="73152" y="157264"/>
                  </a:lnTo>
                  <a:close/>
                </a:path>
                <a:path w="387985" h="311784">
                  <a:moveTo>
                    <a:pt x="92900" y="270573"/>
                  </a:moveTo>
                  <a:lnTo>
                    <a:pt x="77724" y="274497"/>
                  </a:lnTo>
                  <a:lnTo>
                    <a:pt x="77724" y="289674"/>
                  </a:lnTo>
                  <a:lnTo>
                    <a:pt x="92900" y="285648"/>
                  </a:lnTo>
                  <a:lnTo>
                    <a:pt x="92900" y="270573"/>
                  </a:lnTo>
                  <a:close/>
                </a:path>
                <a:path w="387985" h="311784">
                  <a:moveTo>
                    <a:pt x="92900" y="152704"/>
                  </a:moveTo>
                  <a:lnTo>
                    <a:pt x="77724" y="155981"/>
                  </a:lnTo>
                  <a:lnTo>
                    <a:pt x="77724" y="171170"/>
                  </a:lnTo>
                  <a:lnTo>
                    <a:pt x="92900" y="167132"/>
                  </a:lnTo>
                  <a:lnTo>
                    <a:pt x="92900" y="152704"/>
                  </a:lnTo>
                  <a:close/>
                </a:path>
                <a:path w="387985" h="311784">
                  <a:moveTo>
                    <a:pt x="111925" y="265912"/>
                  </a:moveTo>
                  <a:lnTo>
                    <a:pt x="97459" y="269925"/>
                  </a:lnTo>
                  <a:lnTo>
                    <a:pt x="97459" y="285013"/>
                  </a:lnTo>
                  <a:lnTo>
                    <a:pt x="111925" y="281089"/>
                  </a:lnTo>
                  <a:lnTo>
                    <a:pt x="111925" y="265912"/>
                  </a:lnTo>
                  <a:close/>
                </a:path>
                <a:path w="387985" h="311784">
                  <a:moveTo>
                    <a:pt x="111925" y="147396"/>
                  </a:moveTo>
                  <a:lnTo>
                    <a:pt x="97459" y="151409"/>
                  </a:lnTo>
                  <a:lnTo>
                    <a:pt x="97459" y="165849"/>
                  </a:lnTo>
                  <a:lnTo>
                    <a:pt x="111925" y="162572"/>
                  </a:lnTo>
                  <a:lnTo>
                    <a:pt x="111925" y="147396"/>
                  </a:lnTo>
                  <a:close/>
                </a:path>
                <a:path w="387985" h="311784">
                  <a:moveTo>
                    <a:pt x="131025" y="260057"/>
                  </a:moveTo>
                  <a:lnTo>
                    <a:pt x="116573" y="264617"/>
                  </a:lnTo>
                  <a:lnTo>
                    <a:pt x="116573" y="279057"/>
                  </a:lnTo>
                  <a:lnTo>
                    <a:pt x="131025" y="275132"/>
                  </a:lnTo>
                  <a:lnTo>
                    <a:pt x="131025" y="260057"/>
                  </a:lnTo>
                  <a:close/>
                </a:path>
                <a:path w="387985" h="311784">
                  <a:moveTo>
                    <a:pt x="131025" y="142189"/>
                  </a:moveTo>
                  <a:lnTo>
                    <a:pt x="116573" y="146100"/>
                  </a:lnTo>
                  <a:lnTo>
                    <a:pt x="116573" y="161277"/>
                  </a:lnTo>
                  <a:lnTo>
                    <a:pt x="131025" y="157264"/>
                  </a:lnTo>
                  <a:lnTo>
                    <a:pt x="131025" y="142189"/>
                  </a:lnTo>
                  <a:close/>
                </a:path>
                <a:path w="387985" h="311784">
                  <a:moveTo>
                    <a:pt x="150139" y="255397"/>
                  </a:moveTo>
                  <a:lnTo>
                    <a:pt x="134950" y="259308"/>
                  </a:lnTo>
                  <a:lnTo>
                    <a:pt x="134950" y="273862"/>
                  </a:lnTo>
                  <a:lnTo>
                    <a:pt x="150139" y="270573"/>
                  </a:lnTo>
                  <a:lnTo>
                    <a:pt x="150139" y="255397"/>
                  </a:lnTo>
                  <a:close/>
                </a:path>
                <a:path w="387985" h="311784">
                  <a:moveTo>
                    <a:pt x="150139" y="137515"/>
                  </a:moveTo>
                  <a:lnTo>
                    <a:pt x="134950" y="141541"/>
                  </a:lnTo>
                  <a:lnTo>
                    <a:pt x="134950" y="156616"/>
                  </a:lnTo>
                  <a:lnTo>
                    <a:pt x="150139" y="152704"/>
                  </a:lnTo>
                  <a:lnTo>
                    <a:pt x="150139" y="137515"/>
                  </a:lnTo>
                  <a:close/>
                </a:path>
                <a:path w="387985" h="311784">
                  <a:moveTo>
                    <a:pt x="168605" y="250177"/>
                  </a:moveTo>
                  <a:lnTo>
                    <a:pt x="154076" y="254101"/>
                  </a:lnTo>
                  <a:lnTo>
                    <a:pt x="154076" y="269201"/>
                  </a:lnTo>
                  <a:lnTo>
                    <a:pt x="168605" y="265264"/>
                  </a:lnTo>
                  <a:lnTo>
                    <a:pt x="168605" y="250177"/>
                  </a:lnTo>
                  <a:close/>
                </a:path>
                <a:path w="387985" h="311784">
                  <a:moveTo>
                    <a:pt x="168605" y="132956"/>
                  </a:moveTo>
                  <a:lnTo>
                    <a:pt x="154076" y="136245"/>
                  </a:lnTo>
                  <a:lnTo>
                    <a:pt x="154076" y="151409"/>
                  </a:lnTo>
                  <a:lnTo>
                    <a:pt x="168605" y="147396"/>
                  </a:lnTo>
                  <a:lnTo>
                    <a:pt x="168605" y="132956"/>
                  </a:lnTo>
                  <a:close/>
                </a:path>
                <a:path w="387985" h="311784">
                  <a:moveTo>
                    <a:pt x="186982" y="244881"/>
                  </a:moveTo>
                  <a:lnTo>
                    <a:pt x="172529" y="248793"/>
                  </a:lnTo>
                  <a:lnTo>
                    <a:pt x="172529" y="263334"/>
                  </a:lnTo>
                  <a:lnTo>
                    <a:pt x="186982" y="259308"/>
                  </a:lnTo>
                  <a:lnTo>
                    <a:pt x="186982" y="244881"/>
                  </a:lnTo>
                  <a:close/>
                </a:path>
                <a:path w="387985" h="311784">
                  <a:moveTo>
                    <a:pt x="186982" y="147396"/>
                  </a:moveTo>
                  <a:lnTo>
                    <a:pt x="172529" y="151409"/>
                  </a:lnTo>
                  <a:lnTo>
                    <a:pt x="172529" y="165849"/>
                  </a:lnTo>
                  <a:lnTo>
                    <a:pt x="186982" y="161925"/>
                  </a:lnTo>
                  <a:lnTo>
                    <a:pt x="186982" y="147396"/>
                  </a:lnTo>
                  <a:close/>
                </a:path>
                <a:path w="387985" h="311784">
                  <a:moveTo>
                    <a:pt x="186982" y="127635"/>
                  </a:moveTo>
                  <a:lnTo>
                    <a:pt x="172529" y="130937"/>
                  </a:lnTo>
                  <a:lnTo>
                    <a:pt x="172529" y="146100"/>
                  </a:lnTo>
                  <a:lnTo>
                    <a:pt x="186982" y="142189"/>
                  </a:lnTo>
                  <a:lnTo>
                    <a:pt x="186982" y="127635"/>
                  </a:lnTo>
                  <a:close/>
                </a:path>
                <a:path w="387985" h="311784">
                  <a:moveTo>
                    <a:pt x="225209" y="215239"/>
                  </a:moveTo>
                  <a:lnTo>
                    <a:pt x="210680" y="219163"/>
                  </a:lnTo>
                  <a:lnTo>
                    <a:pt x="210680" y="233705"/>
                  </a:lnTo>
                  <a:lnTo>
                    <a:pt x="225209" y="229692"/>
                  </a:lnTo>
                  <a:lnTo>
                    <a:pt x="225209" y="215239"/>
                  </a:lnTo>
                  <a:close/>
                </a:path>
                <a:path w="387985" h="311784">
                  <a:moveTo>
                    <a:pt x="225209" y="98018"/>
                  </a:moveTo>
                  <a:lnTo>
                    <a:pt x="210680" y="102044"/>
                  </a:lnTo>
                  <a:lnTo>
                    <a:pt x="210680" y="116497"/>
                  </a:lnTo>
                  <a:lnTo>
                    <a:pt x="225209" y="113195"/>
                  </a:lnTo>
                  <a:lnTo>
                    <a:pt x="225209" y="98018"/>
                  </a:lnTo>
                  <a:close/>
                </a:path>
                <a:path w="387985" h="311784">
                  <a:moveTo>
                    <a:pt x="225209" y="78994"/>
                  </a:moveTo>
                  <a:lnTo>
                    <a:pt x="210680" y="82956"/>
                  </a:lnTo>
                  <a:lnTo>
                    <a:pt x="210680" y="97358"/>
                  </a:lnTo>
                  <a:lnTo>
                    <a:pt x="225209" y="93433"/>
                  </a:lnTo>
                  <a:lnTo>
                    <a:pt x="225209" y="78994"/>
                  </a:lnTo>
                  <a:close/>
                </a:path>
                <a:path w="387985" h="311784">
                  <a:moveTo>
                    <a:pt x="225209" y="59880"/>
                  </a:moveTo>
                  <a:lnTo>
                    <a:pt x="210680" y="63195"/>
                  </a:lnTo>
                  <a:lnTo>
                    <a:pt x="210680" y="78244"/>
                  </a:lnTo>
                  <a:lnTo>
                    <a:pt x="225209" y="74320"/>
                  </a:lnTo>
                  <a:lnTo>
                    <a:pt x="225209" y="59880"/>
                  </a:lnTo>
                  <a:close/>
                </a:path>
                <a:path w="387985" h="311784">
                  <a:moveTo>
                    <a:pt x="225209" y="40119"/>
                  </a:moveTo>
                  <a:lnTo>
                    <a:pt x="210680" y="43421"/>
                  </a:lnTo>
                  <a:lnTo>
                    <a:pt x="210680" y="58521"/>
                  </a:lnTo>
                  <a:lnTo>
                    <a:pt x="225209" y="54571"/>
                  </a:lnTo>
                  <a:lnTo>
                    <a:pt x="225209" y="40119"/>
                  </a:lnTo>
                  <a:close/>
                </a:path>
                <a:path w="387985" h="311784">
                  <a:moveTo>
                    <a:pt x="243586" y="209943"/>
                  </a:moveTo>
                  <a:lnTo>
                    <a:pt x="229133" y="213956"/>
                  </a:lnTo>
                  <a:lnTo>
                    <a:pt x="229133" y="229044"/>
                  </a:lnTo>
                  <a:lnTo>
                    <a:pt x="243586" y="225120"/>
                  </a:lnTo>
                  <a:lnTo>
                    <a:pt x="243586" y="209943"/>
                  </a:lnTo>
                  <a:close/>
                </a:path>
                <a:path w="387985" h="311784">
                  <a:moveTo>
                    <a:pt x="243586" y="93433"/>
                  </a:moveTo>
                  <a:lnTo>
                    <a:pt x="229133" y="97358"/>
                  </a:lnTo>
                  <a:lnTo>
                    <a:pt x="229133" y="111925"/>
                  </a:lnTo>
                  <a:lnTo>
                    <a:pt x="243586" y="108610"/>
                  </a:lnTo>
                  <a:lnTo>
                    <a:pt x="243586" y="93433"/>
                  </a:lnTo>
                  <a:close/>
                </a:path>
                <a:path w="387985" h="311784">
                  <a:moveTo>
                    <a:pt x="243586" y="74320"/>
                  </a:moveTo>
                  <a:lnTo>
                    <a:pt x="229133" y="78244"/>
                  </a:lnTo>
                  <a:lnTo>
                    <a:pt x="229133" y="92811"/>
                  </a:lnTo>
                  <a:lnTo>
                    <a:pt x="243586" y="89496"/>
                  </a:lnTo>
                  <a:lnTo>
                    <a:pt x="243586" y="74320"/>
                  </a:lnTo>
                  <a:close/>
                </a:path>
                <a:path w="387985" h="311784">
                  <a:moveTo>
                    <a:pt x="243586" y="55219"/>
                  </a:moveTo>
                  <a:lnTo>
                    <a:pt x="229133" y="58521"/>
                  </a:lnTo>
                  <a:lnTo>
                    <a:pt x="229133" y="73037"/>
                  </a:lnTo>
                  <a:lnTo>
                    <a:pt x="243586" y="69748"/>
                  </a:lnTo>
                  <a:lnTo>
                    <a:pt x="243586" y="55219"/>
                  </a:lnTo>
                  <a:close/>
                </a:path>
                <a:path w="387985" h="311784">
                  <a:moveTo>
                    <a:pt x="243586" y="35458"/>
                  </a:moveTo>
                  <a:lnTo>
                    <a:pt x="229133" y="38747"/>
                  </a:lnTo>
                  <a:lnTo>
                    <a:pt x="229133" y="53949"/>
                  </a:lnTo>
                  <a:lnTo>
                    <a:pt x="243586" y="50012"/>
                  </a:lnTo>
                  <a:lnTo>
                    <a:pt x="243586" y="35458"/>
                  </a:lnTo>
                  <a:close/>
                </a:path>
                <a:path w="387985" h="311784">
                  <a:moveTo>
                    <a:pt x="262064" y="204724"/>
                  </a:moveTo>
                  <a:lnTo>
                    <a:pt x="247624" y="208661"/>
                  </a:lnTo>
                  <a:lnTo>
                    <a:pt x="247624" y="223837"/>
                  </a:lnTo>
                  <a:lnTo>
                    <a:pt x="262064" y="219824"/>
                  </a:lnTo>
                  <a:lnTo>
                    <a:pt x="262064" y="204724"/>
                  </a:lnTo>
                  <a:close/>
                </a:path>
                <a:path w="387985" h="311784">
                  <a:moveTo>
                    <a:pt x="262064" y="89496"/>
                  </a:moveTo>
                  <a:lnTo>
                    <a:pt x="247624" y="92811"/>
                  </a:lnTo>
                  <a:lnTo>
                    <a:pt x="247624" y="107251"/>
                  </a:lnTo>
                  <a:lnTo>
                    <a:pt x="262064" y="103962"/>
                  </a:lnTo>
                  <a:lnTo>
                    <a:pt x="262064" y="89496"/>
                  </a:lnTo>
                  <a:close/>
                </a:path>
                <a:path w="387985" h="311784">
                  <a:moveTo>
                    <a:pt x="262064" y="69748"/>
                  </a:moveTo>
                  <a:lnTo>
                    <a:pt x="247624" y="73037"/>
                  </a:lnTo>
                  <a:lnTo>
                    <a:pt x="247624" y="88138"/>
                  </a:lnTo>
                  <a:lnTo>
                    <a:pt x="262064" y="84201"/>
                  </a:lnTo>
                  <a:lnTo>
                    <a:pt x="262064" y="69748"/>
                  </a:lnTo>
                  <a:close/>
                </a:path>
                <a:path w="387985" h="311784">
                  <a:moveTo>
                    <a:pt x="262064" y="50012"/>
                  </a:moveTo>
                  <a:lnTo>
                    <a:pt x="247624" y="53949"/>
                  </a:lnTo>
                  <a:lnTo>
                    <a:pt x="247624" y="68376"/>
                  </a:lnTo>
                  <a:lnTo>
                    <a:pt x="262064" y="65087"/>
                  </a:lnTo>
                  <a:lnTo>
                    <a:pt x="262064" y="50012"/>
                  </a:lnTo>
                  <a:close/>
                </a:path>
                <a:path w="387985" h="311784">
                  <a:moveTo>
                    <a:pt x="262064" y="30899"/>
                  </a:moveTo>
                  <a:lnTo>
                    <a:pt x="247624" y="34823"/>
                  </a:lnTo>
                  <a:lnTo>
                    <a:pt x="247624" y="49364"/>
                  </a:lnTo>
                  <a:lnTo>
                    <a:pt x="262064" y="46075"/>
                  </a:lnTo>
                  <a:lnTo>
                    <a:pt x="262064" y="30899"/>
                  </a:lnTo>
                  <a:close/>
                </a:path>
                <a:path w="387985" h="311784">
                  <a:moveTo>
                    <a:pt x="279793" y="200799"/>
                  </a:moveTo>
                  <a:lnTo>
                    <a:pt x="266001" y="204101"/>
                  </a:lnTo>
                  <a:lnTo>
                    <a:pt x="266001" y="219163"/>
                  </a:lnTo>
                  <a:lnTo>
                    <a:pt x="279793" y="215239"/>
                  </a:lnTo>
                  <a:lnTo>
                    <a:pt x="279793" y="200799"/>
                  </a:lnTo>
                  <a:close/>
                </a:path>
                <a:path w="387985" h="311784">
                  <a:moveTo>
                    <a:pt x="279793" y="84201"/>
                  </a:moveTo>
                  <a:lnTo>
                    <a:pt x="266001" y="88138"/>
                  </a:lnTo>
                  <a:lnTo>
                    <a:pt x="266001" y="102666"/>
                  </a:lnTo>
                  <a:lnTo>
                    <a:pt x="279793" y="98742"/>
                  </a:lnTo>
                  <a:lnTo>
                    <a:pt x="279793" y="84201"/>
                  </a:lnTo>
                  <a:close/>
                </a:path>
                <a:path w="387985" h="311784">
                  <a:moveTo>
                    <a:pt x="279793" y="65087"/>
                  </a:moveTo>
                  <a:lnTo>
                    <a:pt x="266001" y="68376"/>
                  </a:lnTo>
                  <a:lnTo>
                    <a:pt x="266001" y="82956"/>
                  </a:lnTo>
                  <a:lnTo>
                    <a:pt x="279793" y="79629"/>
                  </a:lnTo>
                  <a:lnTo>
                    <a:pt x="279793" y="65087"/>
                  </a:lnTo>
                  <a:close/>
                </a:path>
                <a:path w="387985" h="311784">
                  <a:moveTo>
                    <a:pt x="279793" y="46075"/>
                  </a:moveTo>
                  <a:lnTo>
                    <a:pt x="266001" y="49364"/>
                  </a:lnTo>
                  <a:lnTo>
                    <a:pt x="266001" y="64439"/>
                  </a:lnTo>
                  <a:lnTo>
                    <a:pt x="279793" y="60528"/>
                  </a:lnTo>
                  <a:lnTo>
                    <a:pt x="279793" y="46075"/>
                  </a:lnTo>
                  <a:close/>
                </a:path>
                <a:path w="387985" h="311784">
                  <a:moveTo>
                    <a:pt x="279793" y="26962"/>
                  </a:moveTo>
                  <a:lnTo>
                    <a:pt x="266001" y="30264"/>
                  </a:lnTo>
                  <a:lnTo>
                    <a:pt x="266001" y="44704"/>
                  </a:lnTo>
                  <a:lnTo>
                    <a:pt x="279793" y="41414"/>
                  </a:lnTo>
                  <a:lnTo>
                    <a:pt x="279793" y="26962"/>
                  </a:lnTo>
                  <a:close/>
                </a:path>
                <a:path w="387985" h="311784">
                  <a:moveTo>
                    <a:pt x="298259" y="195478"/>
                  </a:moveTo>
                  <a:lnTo>
                    <a:pt x="284467" y="198793"/>
                  </a:lnTo>
                  <a:lnTo>
                    <a:pt x="284467" y="213956"/>
                  </a:lnTo>
                  <a:lnTo>
                    <a:pt x="298259" y="209943"/>
                  </a:lnTo>
                  <a:lnTo>
                    <a:pt x="298259" y="195478"/>
                  </a:lnTo>
                  <a:close/>
                </a:path>
                <a:path w="387985" h="311784">
                  <a:moveTo>
                    <a:pt x="298259" y="79629"/>
                  </a:moveTo>
                  <a:lnTo>
                    <a:pt x="284467" y="82956"/>
                  </a:lnTo>
                  <a:lnTo>
                    <a:pt x="284467" y="97358"/>
                  </a:lnTo>
                  <a:lnTo>
                    <a:pt x="298259" y="94081"/>
                  </a:lnTo>
                  <a:lnTo>
                    <a:pt x="298259" y="79629"/>
                  </a:lnTo>
                  <a:close/>
                </a:path>
                <a:path w="387985" h="311784">
                  <a:moveTo>
                    <a:pt x="298259" y="60528"/>
                  </a:moveTo>
                  <a:lnTo>
                    <a:pt x="284467" y="64439"/>
                  </a:lnTo>
                  <a:lnTo>
                    <a:pt x="284467" y="78994"/>
                  </a:lnTo>
                  <a:lnTo>
                    <a:pt x="298259" y="74980"/>
                  </a:lnTo>
                  <a:lnTo>
                    <a:pt x="298259" y="60528"/>
                  </a:lnTo>
                  <a:close/>
                </a:path>
                <a:path w="387985" h="311784">
                  <a:moveTo>
                    <a:pt x="298259" y="41414"/>
                  </a:moveTo>
                  <a:lnTo>
                    <a:pt x="284467" y="44704"/>
                  </a:lnTo>
                  <a:lnTo>
                    <a:pt x="284467" y="59232"/>
                  </a:lnTo>
                  <a:lnTo>
                    <a:pt x="298259" y="55968"/>
                  </a:lnTo>
                  <a:lnTo>
                    <a:pt x="298259" y="41414"/>
                  </a:lnTo>
                  <a:close/>
                </a:path>
                <a:path w="387985" h="311784">
                  <a:moveTo>
                    <a:pt x="298259" y="21666"/>
                  </a:moveTo>
                  <a:lnTo>
                    <a:pt x="284467" y="25603"/>
                  </a:lnTo>
                  <a:lnTo>
                    <a:pt x="284467" y="40119"/>
                  </a:lnTo>
                  <a:lnTo>
                    <a:pt x="298259" y="36855"/>
                  </a:lnTo>
                  <a:lnTo>
                    <a:pt x="298259" y="21666"/>
                  </a:lnTo>
                  <a:close/>
                </a:path>
                <a:path w="387985" h="311784">
                  <a:moveTo>
                    <a:pt x="316014" y="190182"/>
                  </a:moveTo>
                  <a:lnTo>
                    <a:pt x="302209" y="194221"/>
                  </a:lnTo>
                  <a:lnTo>
                    <a:pt x="302209" y="208661"/>
                  </a:lnTo>
                  <a:lnTo>
                    <a:pt x="316014" y="204724"/>
                  </a:lnTo>
                  <a:lnTo>
                    <a:pt x="316014" y="190182"/>
                  </a:lnTo>
                  <a:close/>
                </a:path>
                <a:path w="387985" h="311784">
                  <a:moveTo>
                    <a:pt x="316014" y="74980"/>
                  </a:moveTo>
                  <a:lnTo>
                    <a:pt x="302209" y="78994"/>
                  </a:lnTo>
                  <a:lnTo>
                    <a:pt x="302209" y="93433"/>
                  </a:lnTo>
                  <a:lnTo>
                    <a:pt x="316014" y="90157"/>
                  </a:lnTo>
                  <a:lnTo>
                    <a:pt x="316014" y="74980"/>
                  </a:lnTo>
                  <a:close/>
                </a:path>
                <a:path w="387985" h="311784">
                  <a:moveTo>
                    <a:pt x="316014" y="55968"/>
                  </a:moveTo>
                  <a:lnTo>
                    <a:pt x="302209" y="59232"/>
                  </a:lnTo>
                  <a:lnTo>
                    <a:pt x="302209" y="74320"/>
                  </a:lnTo>
                  <a:lnTo>
                    <a:pt x="316014" y="70396"/>
                  </a:lnTo>
                  <a:lnTo>
                    <a:pt x="316014" y="55968"/>
                  </a:lnTo>
                  <a:close/>
                </a:path>
                <a:path w="387985" h="311784">
                  <a:moveTo>
                    <a:pt x="316014" y="36855"/>
                  </a:moveTo>
                  <a:lnTo>
                    <a:pt x="302209" y="40119"/>
                  </a:lnTo>
                  <a:lnTo>
                    <a:pt x="302209" y="54571"/>
                  </a:lnTo>
                  <a:lnTo>
                    <a:pt x="316014" y="51282"/>
                  </a:lnTo>
                  <a:lnTo>
                    <a:pt x="316014" y="36855"/>
                  </a:lnTo>
                  <a:close/>
                </a:path>
                <a:path w="387985" h="311784">
                  <a:moveTo>
                    <a:pt x="316014" y="17081"/>
                  </a:moveTo>
                  <a:lnTo>
                    <a:pt x="302209" y="21018"/>
                  </a:lnTo>
                  <a:lnTo>
                    <a:pt x="302209" y="35458"/>
                  </a:lnTo>
                  <a:lnTo>
                    <a:pt x="316014" y="32169"/>
                  </a:lnTo>
                  <a:lnTo>
                    <a:pt x="316014" y="17081"/>
                  </a:lnTo>
                  <a:close/>
                </a:path>
                <a:path w="387985" h="311784">
                  <a:moveTo>
                    <a:pt x="333844" y="185610"/>
                  </a:moveTo>
                  <a:lnTo>
                    <a:pt x="320662" y="189547"/>
                  </a:lnTo>
                  <a:lnTo>
                    <a:pt x="320662" y="204101"/>
                  </a:lnTo>
                  <a:lnTo>
                    <a:pt x="333844" y="200050"/>
                  </a:lnTo>
                  <a:lnTo>
                    <a:pt x="333844" y="185610"/>
                  </a:lnTo>
                  <a:close/>
                </a:path>
                <a:path w="387985" h="311784">
                  <a:moveTo>
                    <a:pt x="333844" y="70396"/>
                  </a:moveTo>
                  <a:lnTo>
                    <a:pt x="320662" y="74320"/>
                  </a:lnTo>
                  <a:lnTo>
                    <a:pt x="320662" y="88849"/>
                  </a:lnTo>
                  <a:lnTo>
                    <a:pt x="333844" y="84848"/>
                  </a:lnTo>
                  <a:lnTo>
                    <a:pt x="333844" y="70396"/>
                  </a:lnTo>
                  <a:close/>
                </a:path>
                <a:path w="387985" h="311784">
                  <a:moveTo>
                    <a:pt x="333844" y="51282"/>
                  </a:moveTo>
                  <a:lnTo>
                    <a:pt x="320662" y="54571"/>
                  </a:lnTo>
                  <a:lnTo>
                    <a:pt x="320662" y="69113"/>
                  </a:lnTo>
                  <a:lnTo>
                    <a:pt x="333844" y="65824"/>
                  </a:lnTo>
                  <a:lnTo>
                    <a:pt x="333844" y="51282"/>
                  </a:lnTo>
                  <a:close/>
                </a:path>
                <a:path w="387985" h="311784">
                  <a:moveTo>
                    <a:pt x="333844" y="32169"/>
                  </a:moveTo>
                  <a:lnTo>
                    <a:pt x="320662" y="35458"/>
                  </a:lnTo>
                  <a:lnTo>
                    <a:pt x="320662" y="50012"/>
                  </a:lnTo>
                  <a:lnTo>
                    <a:pt x="333844" y="46710"/>
                  </a:lnTo>
                  <a:lnTo>
                    <a:pt x="333844" y="32169"/>
                  </a:lnTo>
                  <a:close/>
                </a:path>
                <a:path w="387985" h="311784">
                  <a:moveTo>
                    <a:pt x="333844" y="12420"/>
                  </a:moveTo>
                  <a:lnTo>
                    <a:pt x="320662" y="16446"/>
                  </a:lnTo>
                  <a:lnTo>
                    <a:pt x="320662" y="30899"/>
                  </a:lnTo>
                  <a:lnTo>
                    <a:pt x="333844" y="27597"/>
                  </a:lnTo>
                  <a:lnTo>
                    <a:pt x="333844" y="12420"/>
                  </a:lnTo>
                  <a:close/>
                </a:path>
                <a:path w="387985" h="311784">
                  <a:moveTo>
                    <a:pt x="352221" y="180301"/>
                  </a:moveTo>
                  <a:lnTo>
                    <a:pt x="338404" y="184340"/>
                  </a:lnTo>
                  <a:lnTo>
                    <a:pt x="338404" y="198793"/>
                  </a:lnTo>
                  <a:lnTo>
                    <a:pt x="352221" y="194843"/>
                  </a:lnTo>
                  <a:lnTo>
                    <a:pt x="352221" y="180301"/>
                  </a:lnTo>
                  <a:close/>
                </a:path>
                <a:path w="387985" h="311784">
                  <a:moveTo>
                    <a:pt x="352221" y="65824"/>
                  </a:moveTo>
                  <a:lnTo>
                    <a:pt x="338404" y="69113"/>
                  </a:lnTo>
                  <a:lnTo>
                    <a:pt x="338404" y="83553"/>
                  </a:lnTo>
                  <a:lnTo>
                    <a:pt x="352221" y="80276"/>
                  </a:lnTo>
                  <a:lnTo>
                    <a:pt x="352221" y="65824"/>
                  </a:lnTo>
                  <a:close/>
                </a:path>
                <a:path w="387985" h="311784">
                  <a:moveTo>
                    <a:pt x="352221" y="46710"/>
                  </a:moveTo>
                  <a:lnTo>
                    <a:pt x="338404" y="50012"/>
                  </a:lnTo>
                  <a:lnTo>
                    <a:pt x="338404" y="64439"/>
                  </a:lnTo>
                  <a:lnTo>
                    <a:pt x="352221" y="61175"/>
                  </a:lnTo>
                  <a:lnTo>
                    <a:pt x="352221" y="46710"/>
                  </a:lnTo>
                  <a:close/>
                </a:path>
                <a:path w="387985" h="311784">
                  <a:moveTo>
                    <a:pt x="352221" y="27597"/>
                  </a:moveTo>
                  <a:lnTo>
                    <a:pt x="338404" y="30899"/>
                  </a:lnTo>
                  <a:lnTo>
                    <a:pt x="338404" y="46075"/>
                  </a:lnTo>
                  <a:lnTo>
                    <a:pt x="352221" y="42062"/>
                  </a:lnTo>
                  <a:lnTo>
                    <a:pt x="352221" y="27597"/>
                  </a:lnTo>
                  <a:close/>
                </a:path>
                <a:path w="387985" h="311784">
                  <a:moveTo>
                    <a:pt x="352221" y="8483"/>
                  </a:moveTo>
                  <a:lnTo>
                    <a:pt x="338404" y="12420"/>
                  </a:lnTo>
                  <a:lnTo>
                    <a:pt x="338404" y="26962"/>
                  </a:lnTo>
                  <a:lnTo>
                    <a:pt x="352221" y="23037"/>
                  </a:lnTo>
                  <a:lnTo>
                    <a:pt x="352221" y="8483"/>
                  </a:lnTo>
                  <a:close/>
                </a:path>
                <a:path w="387985" h="311784">
                  <a:moveTo>
                    <a:pt x="370052" y="175729"/>
                  </a:moveTo>
                  <a:lnTo>
                    <a:pt x="356247" y="179044"/>
                  </a:lnTo>
                  <a:lnTo>
                    <a:pt x="356247" y="193497"/>
                  </a:lnTo>
                  <a:lnTo>
                    <a:pt x="370052" y="190182"/>
                  </a:lnTo>
                  <a:lnTo>
                    <a:pt x="370052" y="175729"/>
                  </a:lnTo>
                  <a:close/>
                </a:path>
                <a:path w="387985" h="311784">
                  <a:moveTo>
                    <a:pt x="370052" y="61175"/>
                  </a:moveTo>
                  <a:lnTo>
                    <a:pt x="356247" y="64439"/>
                  </a:lnTo>
                  <a:lnTo>
                    <a:pt x="356247" y="78994"/>
                  </a:lnTo>
                  <a:lnTo>
                    <a:pt x="370052" y="75704"/>
                  </a:lnTo>
                  <a:lnTo>
                    <a:pt x="370052" y="61175"/>
                  </a:lnTo>
                  <a:close/>
                </a:path>
                <a:path w="387985" h="311784">
                  <a:moveTo>
                    <a:pt x="370052" y="42062"/>
                  </a:moveTo>
                  <a:lnTo>
                    <a:pt x="356247" y="46075"/>
                  </a:lnTo>
                  <a:lnTo>
                    <a:pt x="356247" y="60528"/>
                  </a:lnTo>
                  <a:lnTo>
                    <a:pt x="370052" y="56591"/>
                  </a:lnTo>
                  <a:lnTo>
                    <a:pt x="370052" y="42062"/>
                  </a:lnTo>
                  <a:close/>
                </a:path>
                <a:path w="387985" h="311784">
                  <a:moveTo>
                    <a:pt x="370052" y="23672"/>
                  </a:moveTo>
                  <a:lnTo>
                    <a:pt x="356247" y="26962"/>
                  </a:lnTo>
                  <a:lnTo>
                    <a:pt x="356247" y="41414"/>
                  </a:lnTo>
                  <a:lnTo>
                    <a:pt x="370052" y="38125"/>
                  </a:lnTo>
                  <a:lnTo>
                    <a:pt x="370052" y="23672"/>
                  </a:lnTo>
                  <a:close/>
                </a:path>
                <a:path w="387985" h="311784">
                  <a:moveTo>
                    <a:pt x="370052" y="4572"/>
                  </a:moveTo>
                  <a:lnTo>
                    <a:pt x="356247" y="7848"/>
                  </a:lnTo>
                  <a:lnTo>
                    <a:pt x="356247" y="22301"/>
                  </a:lnTo>
                  <a:lnTo>
                    <a:pt x="370052" y="18376"/>
                  </a:lnTo>
                  <a:lnTo>
                    <a:pt x="370052" y="4572"/>
                  </a:lnTo>
                  <a:close/>
                </a:path>
                <a:path w="387985" h="311784">
                  <a:moveTo>
                    <a:pt x="387781" y="171170"/>
                  </a:moveTo>
                  <a:lnTo>
                    <a:pt x="374624" y="174472"/>
                  </a:lnTo>
                  <a:lnTo>
                    <a:pt x="374624" y="189547"/>
                  </a:lnTo>
                  <a:lnTo>
                    <a:pt x="387781" y="185610"/>
                  </a:lnTo>
                  <a:lnTo>
                    <a:pt x="387781" y="171170"/>
                  </a:lnTo>
                  <a:close/>
                </a:path>
                <a:path w="387985" h="311784">
                  <a:moveTo>
                    <a:pt x="387781" y="56591"/>
                  </a:moveTo>
                  <a:lnTo>
                    <a:pt x="374624" y="60528"/>
                  </a:lnTo>
                  <a:lnTo>
                    <a:pt x="374624" y="74980"/>
                  </a:lnTo>
                  <a:lnTo>
                    <a:pt x="387781" y="71691"/>
                  </a:lnTo>
                  <a:lnTo>
                    <a:pt x="387781" y="56591"/>
                  </a:lnTo>
                  <a:close/>
                </a:path>
                <a:path w="387985" h="311784">
                  <a:moveTo>
                    <a:pt x="387781" y="38125"/>
                  </a:moveTo>
                  <a:lnTo>
                    <a:pt x="374624" y="41414"/>
                  </a:lnTo>
                  <a:lnTo>
                    <a:pt x="374624" y="55968"/>
                  </a:lnTo>
                  <a:lnTo>
                    <a:pt x="387781" y="52666"/>
                  </a:lnTo>
                  <a:lnTo>
                    <a:pt x="387781" y="38125"/>
                  </a:lnTo>
                  <a:close/>
                </a:path>
                <a:path w="387985" h="311784">
                  <a:moveTo>
                    <a:pt x="387781" y="19011"/>
                  </a:moveTo>
                  <a:lnTo>
                    <a:pt x="374624" y="22301"/>
                  </a:lnTo>
                  <a:lnTo>
                    <a:pt x="374624" y="36855"/>
                  </a:lnTo>
                  <a:lnTo>
                    <a:pt x="387781" y="33553"/>
                  </a:lnTo>
                  <a:lnTo>
                    <a:pt x="387781" y="19011"/>
                  </a:lnTo>
                  <a:close/>
                </a:path>
                <a:path w="387985" h="311784">
                  <a:moveTo>
                    <a:pt x="387781" y="0"/>
                  </a:moveTo>
                  <a:lnTo>
                    <a:pt x="374624" y="3289"/>
                  </a:lnTo>
                  <a:lnTo>
                    <a:pt x="374624" y="17741"/>
                  </a:lnTo>
                  <a:lnTo>
                    <a:pt x="387781" y="14439"/>
                  </a:lnTo>
                  <a:lnTo>
                    <a:pt x="38778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160915" y="7418082"/>
              <a:ext cx="187325" cy="242570"/>
            </a:xfrm>
            <a:custGeom>
              <a:avLst/>
              <a:gdLst/>
              <a:ahLst/>
              <a:cxnLst/>
              <a:rect l="l" t="t" r="r" b="b"/>
              <a:pathLst>
                <a:path w="187325" h="242570">
                  <a:moveTo>
                    <a:pt x="15176" y="222478"/>
                  </a:moveTo>
                  <a:lnTo>
                    <a:pt x="0" y="227164"/>
                  </a:lnTo>
                  <a:lnTo>
                    <a:pt x="0" y="242214"/>
                  </a:lnTo>
                  <a:lnTo>
                    <a:pt x="15176" y="238290"/>
                  </a:lnTo>
                  <a:lnTo>
                    <a:pt x="15176" y="222478"/>
                  </a:lnTo>
                  <a:close/>
                </a:path>
                <a:path w="187325" h="242570">
                  <a:moveTo>
                    <a:pt x="15176" y="202730"/>
                  </a:moveTo>
                  <a:lnTo>
                    <a:pt x="0" y="206654"/>
                  </a:lnTo>
                  <a:lnTo>
                    <a:pt x="0" y="221843"/>
                  </a:lnTo>
                  <a:lnTo>
                    <a:pt x="15176" y="217893"/>
                  </a:lnTo>
                  <a:lnTo>
                    <a:pt x="15176" y="202730"/>
                  </a:lnTo>
                  <a:close/>
                </a:path>
                <a:path w="187325" h="242570">
                  <a:moveTo>
                    <a:pt x="15176" y="182981"/>
                  </a:moveTo>
                  <a:lnTo>
                    <a:pt x="0" y="186918"/>
                  </a:lnTo>
                  <a:lnTo>
                    <a:pt x="0" y="202095"/>
                  </a:lnTo>
                  <a:lnTo>
                    <a:pt x="15176" y="198158"/>
                  </a:lnTo>
                  <a:lnTo>
                    <a:pt x="15176" y="182981"/>
                  </a:lnTo>
                  <a:close/>
                </a:path>
                <a:path w="187325" h="242570">
                  <a:moveTo>
                    <a:pt x="15176" y="162598"/>
                  </a:moveTo>
                  <a:lnTo>
                    <a:pt x="0" y="166522"/>
                  </a:lnTo>
                  <a:lnTo>
                    <a:pt x="0" y="181711"/>
                  </a:lnTo>
                  <a:lnTo>
                    <a:pt x="15176" y="177774"/>
                  </a:lnTo>
                  <a:lnTo>
                    <a:pt x="15176" y="162598"/>
                  </a:lnTo>
                  <a:close/>
                </a:path>
                <a:path w="187325" h="242570">
                  <a:moveTo>
                    <a:pt x="15176" y="142824"/>
                  </a:moveTo>
                  <a:lnTo>
                    <a:pt x="0" y="146761"/>
                  </a:lnTo>
                  <a:lnTo>
                    <a:pt x="0" y="161937"/>
                  </a:lnTo>
                  <a:lnTo>
                    <a:pt x="15176" y="158000"/>
                  </a:lnTo>
                  <a:lnTo>
                    <a:pt x="15176" y="142824"/>
                  </a:lnTo>
                  <a:close/>
                </a:path>
                <a:path w="187325" h="242570">
                  <a:moveTo>
                    <a:pt x="15176" y="62560"/>
                  </a:moveTo>
                  <a:lnTo>
                    <a:pt x="0" y="66471"/>
                  </a:lnTo>
                  <a:lnTo>
                    <a:pt x="0" y="81572"/>
                  </a:lnTo>
                  <a:lnTo>
                    <a:pt x="15176" y="77635"/>
                  </a:lnTo>
                  <a:lnTo>
                    <a:pt x="15176" y="62560"/>
                  </a:lnTo>
                  <a:close/>
                </a:path>
                <a:path w="187325" h="242570">
                  <a:moveTo>
                    <a:pt x="15176" y="42811"/>
                  </a:moveTo>
                  <a:lnTo>
                    <a:pt x="0" y="46736"/>
                  </a:lnTo>
                  <a:lnTo>
                    <a:pt x="0" y="61810"/>
                  </a:lnTo>
                  <a:lnTo>
                    <a:pt x="15176" y="58521"/>
                  </a:lnTo>
                  <a:lnTo>
                    <a:pt x="15176" y="42811"/>
                  </a:lnTo>
                  <a:close/>
                </a:path>
                <a:path w="187325" h="242570">
                  <a:moveTo>
                    <a:pt x="34912" y="217271"/>
                  </a:moveTo>
                  <a:lnTo>
                    <a:pt x="19735" y="221208"/>
                  </a:lnTo>
                  <a:lnTo>
                    <a:pt x="19735" y="236283"/>
                  </a:lnTo>
                  <a:lnTo>
                    <a:pt x="34912" y="232359"/>
                  </a:lnTo>
                  <a:lnTo>
                    <a:pt x="34912" y="217271"/>
                  </a:lnTo>
                  <a:close/>
                </a:path>
                <a:path w="187325" h="242570">
                  <a:moveTo>
                    <a:pt x="34912" y="197535"/>
                  </a:moveTo>
                  <a:lnTo>
                    <a:pt x="19735" y="201460"/>
                  </a:lnTo>
                  <a:lnTo>
                    <a:pt x="19735" y="217271"/>
                  </a:lnTo>
                  <a:lnTo>
                    <a:pt x="34912" y="212598"/>
                  </a:lnTo>
                  <a:lnTo>
                    <a:pt x="34912" y="197535"/>
                  </a:lnTo>
                  <a:close/>
                </a:path>
                <a:path w="187325" h="242570">
                  <a:moveTo>
                    <a:pt x="34912" y="177774"/>
                  </a:moveTo>
                  <a:lnTo>
                    <a:pt x="19735" y="181711"/>
                  </a:lnTo>
                  <a:lnTo>
                    <a:pt x="19735" y="196799"/>
                  </a:lnTo>
                  <a:lnTo>
                    <a:pt x="34912" y="192874"/>
                  </a:lnTo>
                  <a:lnTo>
                    <a:pt x="34912" y="177774"/>
                  </a:lnTo>
                  <a:close/>
                </a:path>
                <a:path w="187325" h="242570">
                  <a:moveTo>
                    <a:pt x="34912" y="158000"/>
                  </a:moveTo>
                  <a:lnTo>
                    <a:pt x="19735" y="161937"/>
                  </a:lnTo>
                  <a:lnTo>
                    <a:pt x="19735" y="177025"/>
                  </a:lnTo>
                  <a:lnTo>
                    <a:pt x="34912" y="173101"/>
                  </a:lnTo>
                  <a:lnTo>
                    <a:pt x="34912" y="158000"/>
                  </a:lnTo>
                  <a:close/>
                </a:path>
                <a:path w="187325" h="242570">
                  <a:moveTo>
                    <a:pt x="34912" y="137528"/>
                  </a:moveTo>
                  <a:lnTo>
                    <a:pt x="19735" y="141541"/>
                  </a:lnTo>
                  <a:lnTo>
                    <a:pt x="19735" y="156641"/>
                  </a:lnTo>
                  <a:lnTo>
                    <a:pt x="34912" y="152704"/>
                  </a:lnTo>
                  <a:lnTo>
                    <a:pt x="34912" y="137528"/>
                  </a:lnTo>
                  <a:close/>
                </a:path>
                <a:path w="187325" h="242570">
                  <a:moveTo>
                    <a:pt x="34912" y="57886"/>
                  </a:moveTo>
                  <a:lnTo>
                    <a:pt x="19735" y="61810"/>
                  </a:lnTo>
                  <a:lnTo>
                    <a:pt x="19735" y="76987"/>
                  </a:lnTo>
                  <a:lnTo>
                    <a:pt x="34912" y="73710"/>
                  </a:lnTo>
                  <a:lnTo>
                    <a:pt x="34912" y="57886"/>
                  </a:lnTo>
                  <a:close/>
                </a:path>
                <a:path w="187325" h="242570">
                  <a:moveTo>
                    <a:pt x="34912" y="38150"/>
                  </a:moveTo>
                  <a:lnTo>
                    <a:pt x="19735" y="41440"/>
                  </a:lnTo>
                  <a:lnTo>
                    <a:pt x="19735" y="57251"/>
                  </a:lnTo>
                  <a:lnTo>
                    <a:pt x="34912" y="53301"/>
                  </a:lnTo>
                  <a:lnTo>
                    <a:pt x="34912" y="38150"/>
                  </a:lnTo>
                  <a:close/>
                </a:path>
                <a:path w="187325" h="242570">
                  <a:moveTo>
                    <a:pt x="54025" y="212598"/>
                  </a:moveTo>
                  <a:lnTo>
                    <a:pt x="39497" y="216547"/>
                  </a:lnTo>
                  <a:lnTo>
                    <a:pt x="39497" y="231724"/>
                  </a:lnTo>
                  <a:lnTo>
                    <a:pt x="54025" y="227787"/>
                  </a:lnTo>
                  <a:lnTo>
                    <a:pt x="54025" y="212598"/>
                  </a:lnTo>
                  <a:close/>
                </a:path>
                <a:path w="187325" h="242570">
                  <a:moveTo>
                    <a:pt x="54025" y="192214"/>
                  </a:moveTo>
                  <a:lnTo>
                    <a:pt x="39497" y="196138"/>
                  </a:lnTo>
                  <a:lnTo>
                    <a:pt x="39497" y="211328"/>
                  </a:lnTo>
                  <a:lnTo>
                    <a:pt x="54025" y="207391"/>
                  </a:lnTo>
                  <a:lnTo>
                    <a:pt x="54025" y="192214"/>
                  </a:lnTo>
                  <a:close/>
                </a:path>
                <a:path w="187325" h="242570">
                  <a:moveTo>
                    <a:pt x="54025" y="172466"/>
                  </a:moveTo>
                  <a:lnTo>
                    <a:pt x="39497" y="176403"/>
                  </a:lnTo>
                  <a:lnTo>
                    <a:pt x="39497" y="191579"/>
                  </a:lnTo>
                  <a:lnTo>
                    <a:pt x="54025" y="187642"/>
                  </a:lnTo>
                  <a:lnTo>
                    <a:pt x="54025" y="172466"/>
                  </a:lnTo>
                  <a:close/>
                </a:path>
                <a:path w="187325" h="242570">
                  <a:moveTo>
                    <a:pt x="54025" y="152704"/>
                  </a:moveTo>
                  <a:lnTo>
                    <a:pt x="39497" y="156641"/>
                  </a:lnTo>
                  <a:lnTo>
                    <a:pt x="39497" y="171818"/>
                  </a:lnTo>
                  <a:lnTo>
                    <a:pt x="54025" y="167894"/>
                  </a:lnTo>
                  <a:lnTo>
                    <a:pt x="54025" y="152704"/>
                  </a:lnTo>
                  <a:close/>
                </a:path>
                <a:path w="187325" h="242570">
                  <a:moveTo>
                    <a:pt x="54025" y="132956"/>
                  </a:moveTo>
                  <a:lnTo>
                    <a:pt x="39497" y="136245"/>
                  </a:lnTo>
                  <a:lnTo>
                    <a:pt x="39497" y="151434"/>
                  </a:lnTo>
                  <a:lnTo>
                    <a:pt x="54025" y="147408"/>
                  </a:lnTo>
                  <a:lnTo>
                    <a:pt x="54025" y="132956"/>
                  </a:lnTo>
                  <a:close/>
                </a:path>
                <a:path w="187325" h="242570">
                  <a:moveTo>
                    <a:pt x="54025" y="53301"/>
                  </a:moveTo>
                  <a:lnTo>
                    <a:pt x="39497" y="56616"/>
                  </a:lnTo>
                  <a:lnTo>
                    <a:pt x="39497" y="71691"/>
                  </a:lnTo>
                  <a:lnTo>
                    <a:pt x="54025" y="68414"/>
                  </a:lnTo>
                  <a:lnTo>
                    <a:pt x="54025" y="53301"/>
                  </a:lnTo>
                  <a:close/>
                </a:path>
                <a:path w="187325" h="242570">
                  <a:moveTo>
                    <a:pt x="54025" y="33591"/>
                  </a:moveTo>
                  <a:lnTo>
                    <a:pt x="39497" y="36855"/>
                  </a:lnTo>
                  <a:lnTo>
                    <a:pt x="39497" y="51955"/>
                  </a:lnTo>
                  <a:lnTo>
                    <a:pt x="54025" y="47993"/>
                  </a:lnTo>
                  <a:lnTo>
                    <a:pt x="54025" y="33591"/>
                  </a:lnTo>
                  <a:close/>
                </a:path>
                <a:path w="187325" h="242570">
                  <a:moveTo>
                    <a:pt x="73152" y="206654"/>
                  </a:moveTo>
                  <a:lnTo>
                    <a:pt x="58610" y="210693"/>
                  </a:lnTo>
                  <a:lnTo>
                    <a:pt x="58610" y="225767"/>
                  </a:lnTo>
                  <a:lnTo>
                    <a:pt x="73152" y="221843"/>
                  </a:lnTo>
                  <a:lnTo>
                    <a:pt x="73152" y="206654"/>
                  </a:lnTo>
                  <a:close/>
                </a:path>
                <a:path w="187325" h="242570">
                  <a:moveTo>
                    <a:pt x="73152" y="187642"/>
                  </a:moveTo>
                  <a:lnTo>
                    <a:pt x="58610" y="191579"/>
                  </a:lnTo>
                  <a:lnTo>
                    <a:pt x="58610" y="206654"/>
                  </a:lnTo>
                  <a:lnTo>
                    <a:pt x="73152" y="202730"/>
                  </a:lnTo>
                  <a:lnTo>
                    <a:pt x="73152" y="187642"/>
                  </a:lnTo>
                  <a:close/>
                </a:path>
                <a:path w="187325" h="242570">
                  <a:moveTo>
                    <a:pt x="73152" y="167170"/>
                  </a:moveTo>
                  <a:lnTo>
                    <a:pt x="58610" y="171170"/>
                  </a:lnTo>
                  <a:lnTo>
                    <a:pt x="58610" y="186283"/>
                  </a:lnTo>
                  <a:lnTo>
                    <a:pt x="73152" y="182346"/>
                  </a:lnTo>
                  <a:lnTo>
                    <a:pt x="73152" y="167170"/>
                  </a:lnTo>
                  <a:close/>
                </a:path>
                <a:path w="187325" h="242570">
                  <a:moveTo>
                    <a:pt x="73152" y="147408"/>
                  </a:moveTo>
                  <a:lnTo>
                    <a:pt x="58610" y="151434"/>
                  </a:lnTo>
                  <a:lnTo>
                    <a:pt x="58610" y="166522"/>
                  </a:lnTo>
                  <a:lnTo>
                    <a:pt x="73152" y="162598"/>
                  </a:lnTo>
                  <a:lnTo>
                    <a:pt x="73152" y="147408"/>
                  </a:lnTo>
                  <a:close/>
                </a:path>
                <a:path w="187325" h="242570">
                  <a:moveTo>
                    <a:pt x="73152" y="127647"/>
                  </a:moveTo>
                  <a:lnTo>
                    <a:pt x="58610" y="131660"/>
                  </a:lnTo>
                  <a:lnTo>
                    <a:pt x="58610" y="146761"/>
                  </a:lnTo>
                  <a:lnTo>
                    <a:pt x="73152" y="142824"/>
                  </a:lnTo>
                  <a:lnTo>
                    <a:pt x="73152" y="127647"/>
                  </a:lnTo>
                  <a:close/>
                </a:path>
                <a:path w="187325" h="242570">
                  <a:moveTo>
                    <a:pt x="73152" y="47993"/>
                  </a:moveTo>
                  <a:lnTo>
                    <a:pt x="58610" y="51955"/>
                  </a:lnTo>
                  <a:lnTo>
                    <a:pt x="58610" y="67132"/>
                  </a:lnTo>
                  <a:lnTo>
                    <a:pt x="73152" y="63182"/>
                  </a:lnTo>
                  <a:lnTo>
                    <a:pt x="73152" y="47993"/>
                  </a:lnTo>
                  <a:close/>
                </a:path>
                <a:path w="187325" h="242570">
                  <a:moveTo>
                    <a:pt x="73152" y="28270"/>
                  </a:moveTo>
                  <a:lnTo>
                    <a:pt x="58610" y="32194"/>
                  </a:lnTo>
                  <a:lnTo>
                    <a:pt x="58610" y="47371"/>
                  </a:lnTo>
                  <a:lnTo>
                    <a:pt x="73152" y="43446"/>
                  </a:lnTo>
                  <a:lnTo>
                    <a:pt x="73152" y="28270"/>
                  </a:lnTo>
                  <a:close/>
                </a:path>
                <a:path w="187325" h="242570">
                  <a:moveTo>
                    <a:pt x="92900" y="202095"/>
                  </a:moveTo>
                  <a:lnTo>
                    <a:pt x="77724" y="206032"/>
                  </a:lnTo>
                  <a:lnTo>
                    <a:pt x="77724" y="221208"/>
                  </a:lnTo>
                  <a:lnTo>
                    <a:pt x="92900" y="217271"/>
                  </a:lnTo>
                  <a:lnTo>
                    <a:pt x="92900" y="202095"/>
                  </a:lnTo>
                  <a:close/>
                </a:path>
                <a:path w="187325" h="242570">
                  <a:moveTo>
                    <a:pt x="92900" y="181711"/>
                  </a:moveTo>
                  <a:lnTo>
                    <a:pt x="77724" y="185635"/>
                  </a:lnTo>
                  <a:lnTo>
                    <a:pt x="77724" y="200812"/>
                  </a:lnTo>
                  <a:lnTo>
                    <a:pt x="92900" y="196799"/>
                  </a:lnTo>
                  <a:lnTo>
                    <a:pt x="92900" y="181711"/>
                  </a:lnTo>
                  <a:close/>
                </a:path>
                <a:path w="187325" h="242570">
                  <a:moveTo>
                    <a:pt x="92900" y="161937"/>
                  </a:moveTo>
                  <a:lnTo>
                    <a:pt x="77724" y="165874"/>
                  </a:lnTo>
                  <a:lnTo>
                    <a:pt x="77724" y="181051"/>
                  </a:lnTo>
                  <a:lnTo>
                    <a:pt x="92900" y="177025"/>
                  </a:lnTo>
                  <a:lnTo>
                    <a:pt x="92900" y="161937"/>
                  </a:lnTo>
                  <a:close/>
                </a:path>
                <a:path w="187325" h="242570">
                  <a:moveTo>
                    <a:pt x="92900" y="142824"/>
                  </a:moveTo>
                  <a:lnTo>
                    <a:pt x="77724" y="146113"/>
                  </a:lnTo>
                  <a:lnTo>
                    <a:pt x="77724" y="161290"/>
                  </a:lnTo>
                  <a:lnTo>
                    <a:pt x="92900" y="157289"/>
                  </a:lnTo>
                  <a:lnTo>
                    <a:pt x="92900" y="142824"/>
                  </a:lnTo>
                  <a:close/>
                </a:path>
                <a:path w="187325" h="242570">
                  <a:moveTo>
                    <a:pt x="92900" y="122440"/>
                  </a:moveTo>
                  <a:lnTo>
                    <a:pt x="77724" y="126365"/>
                  </a:lnTo>
                  <a:lnTo>
                    <a:pt x="77724" y="141541"/>
                  </a:lnTo>
                  <a:lnTo>
                    <a:pt x="92900" y="137528"/>
                  </a:lnTo>
                  <a:lnTo>
                    <a:pt x="92900" y="122440"/>
                  </a:lnTo>
                  <a:close/>
                </a:path>
                <a:path w="187325" h="242570">
                  <a:moveTo>
                    <a:pt x="92900" y="43446"/>
                  </a:moveTo>
                  <a:lnTo>
                    <a:pt x="77724" y="47371"/>
                  </a:lnTo>
                  <a:lnTo>
                    <a:pt x="77724" y="62560"/>
                  </a:lnTo>
                  <a:lnTo>
                    <a:pt x="92900" y="58521"/>
                  </a:lnTo>
                  <a:lnTo>
                    <a:pt x="92900" y="43446"/>
                  </a:lnTo>
                  <a:close/>
                </a:path>
                <a:path w="187325" h="242570">
                  <a:moveTo>
                    <a:pt x="92900" y="23672"/>
                  </a:moveTo>
                  <a:lnTo>
                    <a:pt x="77724" y="27635"/>
                  </a:lnTo>
                  <a:lnTo>
                    <a:pt x="77724" y="42062"/>
                  </a:lnTo>
                  <a:lnTo>
                    <a:pt x="92900" y="38773"/>
                  </a:lnTo>
                  <a:lnTo>
                    <a:pt x="92900" y="23672"/>
                  </a:lnTo>
                  <a:close/>
                </a:path>
                <a:path w="187325" h="242570">
                  <a:moveTo>
                    <a:pt x="111925" y="196138"/>
                  </a:moveTo>
                  <a:lnTo>
                    <a:pt x="97459" y="200812"/>
                  </a:lnTo>
                  <a:lnTo>
                    <a:pt x="97459" y="215252"/>
                  </a:lnTo>
                  <a:lnTo>
                    <a:pt x="111925" y="211328"/>
                  </a:lnTo>
                  <a:lnTo>
                    <a:pt x="111925" y="196138"/>
                  </a:lnTo>
                  <a:close/>
                </a:path>
                <a:path w="187325" h="242570">
                  <a:moveTo>
                    <a:pt x="111925" y="177025"/>
                  </a:moveTo>
                  <a:lnTo>
                    <a:pt x="97459" y="180327"/>
                  </a:lnTo>
                  <a:lnTo>
                    <a:pt x="97459" y="195516"/>
                  </a:lnTo>
                  <a:lnTo>
                    <a:pt x="111925" y="191579"/>
                  </a:lnTo>
                  <a:lnTo>
                    <a:pt x="111925" y="177025"/>
                  </a:lnTo>
                  <a:close/>
                </a:path>
                <a:path w="187325" h="242570">
                  <a:moveTo>
                    <a:pt x="111925" y="157289"/>
                  </a:moveTo>
                  <a:lnTo>
                    <a:pt x="97459" y="161290"/>
                  </a:lnTo>
                  <a:lnTo>
                    <a:pt x="97459" y="176403"/>
                  </a:lnTo>
                  <a:lnTo>
                    <a:pt x="111925" y="172466"/>
                  </a:lnTo>
                  <a:lnTo>
                    <a:pt x="111925" y="157289"/>
                  </a:lnTo>
                  <a:close/>
                </a:path>
                <a:path w="187325" h="242570">
                  <a:moveTo>
                    <a:pt x="111925" y="136880"/>
                  </a:moveTo>
                  <a:lnTo>
                    <a:pt x="97459" y="140817"/>
                  </a:lnTo>
                  <a:lnTo>
                    <a:pt x="97459" y="155994"/>
                  </a:lnTo>
                  <a:lnTo>
                    <a:pt x="111925" y="152069"/>
                  </a:lnTo>
                  <a:lnTo>
                    <a:pt x="111925" y="136880"/>
                  </a:lnTo>
                  <a:close/>
                </a:path>
                <a:path w="187325" h="242570">
                  <a:moveTo>
                    <a:pt x="111925" y="117767"/>
                  </a:moveTo>
                  <a:lnTo>
                    <a:pt x="97459" y="121805"/>
                  </a:lnTo>
                  <a:lnTo>
                    <a:pt x="97459" y="136245"/>
                  </a:lnTo>
                  <a:lnTo>
                    <a:pt x="111925" y="132956"/>
                  </a:lnTo>
                  <a:lnTo>
                    <a:pt x="111925" y="117767"/>
                  </a:lnTo>
                  <a:close/>
                </a:path>
                <a:path w="187325" h="242570">
                  <a:moveTo>
                    <a:pt x="111925" y="38773"/>
                  </a:moveTo>
                  <a:lnTo>
                    <a:pt x="97459" y="42062"/>
                  </a:lnTo>
                  <a:lnTo>
                    <a:pt x="97459" y="57251"/>
                  </a:lnTo>
                  <a:lnTo>
                    <a:pt x="111925" y="53949"/>
                  </a:lnTo>
                  <a:lnTo>
                    <a:pt x="111925" y="38773"/>
                  </a:lnTo>
                  <a:close/>
                </a:path>
                <a:path w="187325" h="242570">
                  <a:moveTo>
                    <a:pt x="111925" y="18402"/>
                  </a:moveTo>
                  <a:lnTo>
                    <a:pt x="97459" y="22326"/>
                  </a:lnTo>
                  <a:lnTo>
                    <a:pt x="97459" y="37503"/>
                  </a:lnTo>
                  <a:lnTo>
                    <a:pt x="111925" y="33591"/>
                  </a:lnTo>
                  <a:lnTo>
                    <a:pt x="111925" y="18402"/>
                  </a:lnTo>
                  <a:close/>
                </a:path>
                <a:path w="187325" h="242570">
                  <a:moveTo>
                    <a:pt x="131025" y="191579"/>
                  </a:moveTo>
                  <a:lnTo>
                    <a:pt x="116573" y="195516"/>
                  </a:lnTo>
                  <a:lnTo>
                    <a:pt x="116573" y="209943"/>
                  </a:lnTo>
                  <a:lnTo>
                    <a:pt x="131025" y="206654"/>
                  </a:lnTo>
                  <a:lnTo>
                    <a:pt x="131025" y="191579"/>
                  </a:lnTo>
                  <a:close/>
                </a:path>
                <a:path w="187325" h="242570">
                  <a:moveTo>
                    <a:pt x="131025" y="171818"/>
                  </a:moveTo>
                  <a:lnTo>
                    <a:pt x="116573" y="175755"/>
                  </a:lnTo>
                  <a:lnTo>
                    <a:pt x="116573" y="190931"/>
                  </a:lnTo>
                  <a:lnTo>
                    <a:pt x="131025" y="186918"/>
                  </a:lnTo>
                  <a:lnTo>
                    <a:pt x="131025" y="171818"/>
                  </a:lnTo>
                  <a:close/>
                </a:path>
                <a:path w="187325" h="242570">
                  <a:moveTo>
                    <a:pt x="131025" y="152069"/>
                  </a:moveTo>
                  <a:lnTo>
                    <a:pt x="116573" y="155994"/>
                  </a:lnTo>
                  <a:lnTo>
                    <a:pt x="116573" y="171170"/>
                  </a:lnTo>
                  <a:lnTo>
                    <a:pt x="131025" y="167170"/>
                  </a:lnTo>
                  <a:lnTo>
                    <a:pt x="131025" y="152069"/>
                  </a:lnTo>
                  <a:close/>
                </a:path>
                <a:path w="187325" h="242570">
                  <a:moveTo>
                    <a:pt x="131025" y="132321"/>
                  </a:moveTo>
                  <a:lnTo>
                    <a:pt x="116573" y="136245"/>
                  </a:lnTo>
                  <a:lnTo>
                    <a:pt x="116573" y="151434"/>
                  </a:lnTo>
                  <a:lnTo>
                    <a:pt x="131025" y="147408"/>
                  </a:lnTo>
                  <a:lnTo>
                    <a:pt x="131025" y="132321"/>
                  </a:lnTo>
                  <a:close/>
                </a:path>
                <a:path w="187325" h="242570">
                  <a:moveTo>
                    <a:pt x="131025" y="112560"/>
                  </a:moveTo>
                  <a:lnTo>
                    <a:pt x="116573" y="116484"/>
                  </a:lnTo>
                  <a:lnTo>
                    <a:pt x="116573" y="131660"/>
                  </a:lnTo>
                  <a:lnTo>
                    <a:pt x="131025" y="127647"/>
                  </a:lnTo>
                  <a:lnTo>
                    <a:pt x="131025" y="112560"/>
                  </a:lnTo>
                  <a:close/>
                </a:path>
                <a:path w="187325" h="242570">
                  <a:moveTo>
                    <a:pt x="131025" y="33591"/>
                  </a:moveTo>
                  <a:lnTo>
                    <a:pt x="116573" y="37503"/>
                  </a:lnTo>
                  <a:lnTo>
                    <a:pt x="116573" y="52679"/>
                  </a:lnTo>
                  <a:lnTo>
                    <a:pt x="131025" y="48653"/>
                  </a:lnTo>
                  <a:lnTo>
                    <a:pt x="131025" y="33591"/>
                  </a:lnTo>
                  <a:close/>
                </a:path>
                <a:path w="187325" h="242570">
                  <a:moveTo>
                    <a:pt x="131025" y="14452"/>
                  </a:moveTo>
                  <a:lnTo>
                    <a:pt x="116573" y="17754"/>
                  </a:lnTo>
                  <a:lnTo>
                    <a:pt x="116573" y="32943"/>
                  </a:lnTo>
                  <a:lnTo>
                    <a:pt x="131025" y="29629"/>
                  </a:lnTo>
                  <a:lnTo>
                    <a:pt x="131025" y="14452"/>
                  </a:lnTo>
                  <a:close/>
                </a:path>
                <a:path w="187325" h="242570">
                  <a:moveTo>
                    <a:pt x="150139" y="186283"/>
                  </a:moveTo>
                  <a:lnTo>
                    <a:pt x="134950" y="190207"/>
                  </a:lnTo>
                  <a:lnTo>
                    <a:pt x="134950" y="205384"/>
                  </a:lnTo>
                  <a:lnTo>
                    <a:pt x="150139" y="201460"/>
                  </a:lnTo>
                  <a:lnTo>
                    <a:pt x="150139" y="186283"/>
                  </a:lnTo>
                  <a:close/>
                </a:path>
                <a:path w="187325" h="242570">
                  <a:moveTo>
                    <a:pt x="150139" y="166522"/>
                  </a:moveTo>
                  <a:lnTo>
                    <a:pt x="134950" y="170459"/>
                  </a:lnTo>
                  <a:lnTo>
                    <a:pt x="134950" y="185635"/>
                  </a:lnTo>
                  <a:lnTo>
                    <a:pt x="150139" y="181711"/>
                  </a:lnTo>
                  <a:lnTo>
                    <a:pt x="150139" y="166522"/>
                  </a:lnTo>
                  <a:close/>
                </a:path>
                <a:path w="187325" h="242570">
                  <a:moveTo>
                    <a:pt x="150139" y="147408"/>
                  </a:moveTo>
                  <a:lnTo>
                    <a:pt x="134950" y="151434"/>
                  </a:lnTo>
                  <a:lnTo>
                    <a:pt x="134950" y="165874"/>
                  </a:lnTo>
                  <a:lnTo>
                    <a:pt x="150139" y="161937"/>
                  </a:lnTo>
                  <a:lnTo>
                    <a:pt x="150139" y="147408"/>
                  </a:lnTo>
                  <a:close/>
                </a:path>
                <a:path w="187325" h="242570">
                  <a:moveTo>
                    <a:pt x="150139" y="127647"/>
                  </a:moveTo>
                  <a:lnTo>
                    <a:pt x="134950" y="130937"/>
                  </a:lnTo>
                  <a:lnTo>
                    <a:pt x="134950" y="146113"/>
                  </a:lnTo>
                  <a:lnTo>
                    <a:pt x="150139" y="142176"/>
                  </a:lnTo>
                  <a:lnTo>
                    <a:pt x="150139" y="127647"/>
                  </a:lnTo>
                  <a:close/>
                </a:path>
                <a:path w="187325" h="242570">
                  <a:moveTo>
                    <a:pt x="150139" y="107251"/>
                  </a:moveTo>
                  <a:lnTo>
                    <a:pt x="134950" y="111188"/>
                  </a:lnTo>
                  <a:lnTo>
                    <a:pt x="134950" y="126365"/>
                  </a:lnTo>
                  <a:lnTo>
                    <a:pt x="150139" y="122440"/>
                  </a:lnTo>
                  <a:lnTo>
                    <a:pt x="150139" y="107251"/>
                  </a:lnTo>
                  <a:close/>
                </a:path>
                <a:path w="187325" h="242570">
                  <a:moveTo>
                    <a:pt x="150139" y="29629"/>
                  </a:moveTo>
                  <a:lnTo>
                    <a:pt x="134950" y="32943"/>
                  </a:lnTo>
                  <a:lnTo>
                    <a:pt x="134950" y="47993"/>
                  </a:lnTo>
                  <a:lnTo>
                    <a:pt x="150139" y="44069"/>
                  </a:lnTo>
                  <a:lnTo>
                    <a:pt x="150139" y="29629"/>
                  </a:lnTo>
                  <a:close/>
                </a:path>
                <a:path w="187325" h="242570">
                  <a:moveTo>
                    <a:pt x="150139" y="9867"/>
                  </a:moveTo>
                  <a:lnTo>
                    <a:pt x="134950" y="13169"/>
                  </a:lnTo>
                  <a:lnTo>
                    <a:pt x="134950" y="28270"/>
                  </a:lnTo>
                  <a:lnTo>
                    <a:pt x="150139" y="24307"/>
                  </a:lnTo>
                  <a:lnTo>
                    <a:pt x="150139" y="9867"/>
                  </a:lnTo>
                  <a:close/>
                </a:path>
                <a:path w="187325" h="242570">
                  <a:moveTo>
                    <a:pt x="168605" y="181051"/>
                  </a:moveTo>
                  <a:lnTo>
                    <a:pt x="154076" y="184975"/>
                  </a:lnTo>
                  <a:lnTo>
                    <a:pt x="154076" y="200075"/>
                  </a:lnTo>
                  <a:lnTo>
                    <a:pt x="168605" y="196138"/>
                  </a:lnTo>
                  <a:lnTo>
                    <a:pt x="168605" y="181051"/>
                  </a:lnTo>
                  <a:close/>
                </a:path>
                <a:path w="187325" h="242570">
                  <a:moveTo>
                    <a:pt x="168605" y="161937"/>
                  </a:moveTo>
                  <a:lnTo>
                    <a:pt x="154076" y="165874"/>
                  </a:lnTo>
                  <a:lnTo>
                    <a:pt x="154076" y="180327"/>
                  </a:lnTo>
                  <a:lnTo>
                    <a:pt x="168605" y="176403"/>
                  </a:lnTo>
                  <a:lnTo>
                    <a:pt x="168605" y="161937"/>
                  </a:lnTo>
                  <a:close/>
                </a:path>
                <a:path w="187325" h="242570">
                  <a:moveTo>
                    <a:pt x="168605" y="142176"/>
                  </a:moveTo>
                  <a:lnTo>
                    <a:pt x="154076" y="146113"/>
                  </a:lnTo>
                  <a:lnTo>
                    <a:pt x="154076" y="160578"/>
                  </a:lnTo>
                  <a:lnTo>
                    <a:pt x="168605" y="156641"/>
                  </a:lnTo>
                  <a:lnTo>
                    <a:pt x="168605" y="142176"/>
                  </a:lnTo>
                  <a:close/>
                </a:path>
                <a:path w="187325" h="242570">
                  <a:moveTo>
                    <a:pt x="168605" y="122440"/>
                  </a:moveTo>
                  <a:lnTo>
                    <a:pt x="154076" y="125742"/>
                  </a:lnTo>
                  <a:lnTo>
                    <a:pt x="154076" y="140817"/>
                  </a:lnTo>
                  <a:lnTo>
                    <a:pt x="168605" y="136880"/>
                  </a:lnTo>
                  <a:lnTo>
                    <a:pt x="168605" y="122440"/>
                  </a:lnTo>
                  <a:close/>
                </a:path>
                <a:path w="187325" h="242570">
                  <a:moveTo>
                    <a:pt x="168605" y="103339"/>
                  </a:moveTo>
                  <a:lnTo>
                    <a:pt x="154076" y="106616"/>
                  </a:lnTo>
                  <a:lnTo>
                    <a:pt x="154076" y="121805"/>
                  </a:lnTo>
                  <a:lnTo>
                    <a:pt x="168605" y="117767"/>
                  </a:lnTo>
                  <a:lnTo>
                    <a:pt x="168605" y="103339"/>
                  </a:lnTo>
                  <a:close/>
                </a:path>
                <a:path w="187325" h="242570">
                  <a:moveTo>
                    <a:pt x="168605" y="24307"/>
                  </a:moveTo>
                  <a:lnTo>
                    <a:pt x="154076" y="28270"/>
                  </a:lnTo>
                  <a:lnTo>
                    <a:pt x="154076" y="42811"/>
                  </a:lnTo>
                  <a:lnTo>
                    <a:pt x="168605" y="39484"/>
                  </a:lnTo>
                  <a:lnTo>
                    <a:pt x="168605" y="24307"/>
                  </a:lnTo>
                  <a:close/>
                </a:path>
                <a:path w="187325" h="242570">
                  <a:moveTo>
                    <a:pt x="168605" y="4584"/>
                  </a:moveTo>
                  <a:lnTo>
                    <a:pt x="154076" y="8521"/>
                  </a:lnTo>
                  <a:lnTo>
                    <a:pt x="154076" y="23050"/>
                  </a:lnTo>
                  <a:lnTo>
                    <a:pt x="168605" y="19748"/>
                  </a:lnTo>
                  <a:lnTo>
                    <a:pt x="168605" y="4584"/>
                  </a:lnTo>
                  <a:close/>
                </a:path>
                <a:path w="187325" h="242570">
                  <a:moveTo>
                    <a:pt x="186982" y="176403"/>
                  </a:moveTo>
                  <a:lnTo>
                    <a:pt x="172529" y="180327"/>
                  </a:lnTo>
                  <a:lnTo>
                    <a:pt x="172529" y="194868"/>
                  </a:lnTo>
                  <a:lnTo>
                    <a:pt x="186982" y="190931"/>
                  </a:lnTo>
                  <a:lnTo>
                    <a:pt x="186982" y="176403"/>
                  </a:lnTo>
                  <a:close/>
                </a:path>
                <a:path w="187325" h="242570">
                  <a:moveTo>
                    <a:pt x="186982" y="156641"/>
                  </a:moveTo>
                  <a:lnTo>
                    <a:pt x="172529" y="160578"/>
                  </a:lnTo>
                  <a:lnTo>
                    <a:pt x="172529" y="175107"/>
                  </a:lnTo>
                  <a:lnTo>
                    <a:pt x="186982" y="171170"/>
                  </a:lnTo>
                  <a:lnTo>
                    <a:pt x="186982" y="156641"/>
                  </a:lnTo>
                  <a:close/>
                </a:path>
                <a:path w="187325" h="242570">
                  <a:moveTo>
                    <a:pt x="186982" y="136880"/>
                  </a:moveTo>
                  <a:lnTo>
                    <a:pt x="172529" y="140817"/>
                  </a:lnTo>
                  <a:lnTo>
                    <a:pt x="172529" y="155359"/>
                  </a:lnTo>
                  <a:lnTo>
                    <a:pt x="186982" y="151434"/>
                  </a:lnTo>
                  <a:lnTo>
                    <a:pt x="186982" y="136880"/>
                  </a:lnTo>
                  <a:close/>
                </a:path>
                <a:path w="187325" h="242570">
                  <a:moveTo>
                    <a:pt x="186982" y="117767"/>
                  </a:moveTo>
                  <a:lnTo>
                    <a:pt x="172529" y="121805"/>
                  </a:lnTo>
                  <a:lnTo>
                    <a:pt x="172529" y="136245"/>
                  </a:lnTo>
                  <a:lnTo>
                    <a:pt x="186982" y="132321"/>
                  </a:lnTo>
                  <a:lnTo>
                    <a:pt x="186982" y="117767"/>
                  </a:lnTo>
                  <a:close/>
                </a:path>
                <a:path w="187325" h="242570">
                  <a:moveTo>
                    <a:pt x="186982" y="98031"/>
                  </a:moveTo>
                  <a:lnTo>
                    <a:pt x="172529" y="102044"/>
                  </a:lnTo>
                  <a:lnTo>
                    <a:pt x="172529" y="116484"/>
                  </a:lnTo>
                  <a:lnTo>
                    <a:pt x="186982" y="112560"/>
                  </a:lnTo>
                  <a:lnTo>
                    <a:pt x="186982" y="98031"/>
                  </a:lnTo>
                  <a:close/>
                </a:path>
                <a:path w="187325" h="242570">
                  <a:moveTo>
                    <a:pt x="186982" y="39484"/>
                  </a:moveTo>
                  <a:lnTo>
                    <a:pt x="172529" y="42811"/>
                  </a:lnTo>
                  <a:lnTo>
                    <a:pt x="172529" y="57886"/>
                  </a:lnTo>
                  <a:lnTo>
                    <a:pt x="186982" y="53949"/>
                  </a:lnTo>
                  <a:lnTo>
                    <a:pt x="186982" y="39484"/>
                  </a:lnTo>
                  <a:close/>
                </a:path>
                <a:path w="187325" h="242570">
                  <a:moveTo>
                    <a:pt x="186982" y="19748"/>
                  </a:moveTo>
                  <a:lnTo>
                    <a:pt x="172529" y="23050"/>
                  </a:lnTo>
                  <a:lnTo>
                    <a:pt x="172529" y="38150"/>
                  </a:lnTo>
                  <a:lnTo>
                    <a:pt x="186982" y="34188"/>
                  </a:lnTo>
                  <a:lnTo>
                    <a:pt x="186982" y="19748"/>
                  </a:lnTo>
                  <a:close/>
                </a:path>
                <a:path w="187325" h="242570">
                  <a:moveTo>
                    <a:pt x="186982" y="0"/>
                  </a:moveTo>
                  <a:lnTo>
                    <a:pt x="172529" y="3949"/>
                  </a:lnTo>
                  <a:lnTo>
                    <a:pt x="172529" y="18402"/>
                  </a:lnTo>
                  <a:lnTo>
                    <a:pt x="186982" y="15074"/>
                  </a:lnTo>
                  <a:lnTo>
                    <a:pt x="18698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122130" y="4855654"/>
              <a:ext cx="835660" cy="2833370"/>
            </a:xfrm>
            <a:custGeom>
              <a:avLst/>
              <a:gdLst/>
              <a:ahLst/>
              <a:cxnLst/>
              <a:rect l="l" t="t" r="r" b="b"/>
              <a:pathLst>
                <a:path w="835660" h="2833370">
                  <a:moveTo>
                    <a:pt x="19773" y="2816555"/>
                  </a:moveTo>
                  <a:lnTo>
                    <a:pt x="19024" y="2815894"/>
                  </a:lnTo>
                  <a:lnTo>
                    <a:pt x="19024" y="2814536"/>
                  </a:lnTo>
                  <a:lnTo>
                    <a:pt x="18389" y="2813253"/>
                  </a:lnTo>
                  <a:lnTo>
                    <a:pt x="17106" y="2813253"/>
                  </a:lnTo>
                  <a:lnTo>
                    <a:pt x="15735" y="2812618"/>
                  </a:lnTo>
                  <a:lnTo>
                    <a:pt x="15100" y="2811881"/>
                  </a:lnTo>
                  <a:lnTo>
                    <a:pt x="9880" y="2811881"/>
                  </a:lnTo>
                  <a:lnTo>
                    <a:pt x="8521" y="2812618"/>
                  </a:lnTo>
                  <a:lnTo>
                    <a:pt x="4584" y="2814536"/>
                  </a:lnTo>
                  <a:lnTo>
                    <a:pt x="3949" y="2815894"/>
                  </a:lnTo>
                  <a:lnTo>
                    <a:pt x="2578" y="2816555"/>
                  </a:lnTo>
                  <a:lnTo>
                    <a:pt x="1282" y="2817825"/>
                  </a:lnTo>
                  <a:lnTo>
                    <a:pt x="660" y="2819831"/>
                  </a:lnTo>
                  <a:lnTo>
                    <a:pt x="660" y="2820479"/>
                  </a:lnTo>
                  <a:lnTo>
                    <a:pt x="0" y="2822486"/>
                  </a:lnTo>
                  <a:lnTo>
                    <a:pt x="0" y="2827718"/>
                  </a:lnTo>
                  <a:lnTo>
                    <a:pt x="660" y="2829077"/>
                  </a:lnTo>
                  <a:lnTo>
                    <a:pt x="660" y="2830347"/>
                  </a:lnTo>
                  <a:lnTo>
                    <a:pt x="1282" y="2830982"/>
                  </a:lnTo>
                  <a:lnTo>
                    <a:pt x="3949" y="2832366"/>
                  </a:lnTo>
                  <a:lnTo>
                    <a:pt x="4584" y="2832366"/>
                  </a:lnTo>
                  <a:lnTo>
                    <a:pt x="5867" y="2833001"/>
                  </a:lnTo>
                  <a:lnTo>
                    <a:pt x="8521" y="2833001"/>
                  </a:lnTo>
                  <a:lnTo>
                    <a:pt x="9880" y="2832366"/>
                  </a:lnTo>
                  <a:lnTo>
                    <a:pt x="11811" y="2832366"/>
                  </a:lnTo>
                  <a:lnTo>
                    <a:pt x="12446" y="2831642"/>
                  </a:lnTo>
                  <a:lnTo>
                    <a:pt x="13817" y="2830982"/>
                  </a:lnTo>
                  <a:lnTo>
                    <a:pt x="15100" y="2829712"/>
                  </a:lnTo>
                  <a:lnTo>
                    <a:pt x="15735" y="2828328"/>
                  </a:lnTo>
                  <a:lnTo>
                    <a:pt x="17106" y="2827718"/>
                  </a:lnTo>
                  <a:lnTo>
                    <a:pt x="18389" y="2826410"/>
                  </a:lnTo>
                  <a:lnTo>
                    <a:pt x="19024" y="2825051"/>
                  </a:lnTo>
                  <a:lnTo>
                    <a:pt x="19024" y="2823756"/>
                  </a:lnTo>
                  <a:lnTo>
                    <a:pt x="19773" y="2822486"/>
                  </a:lnTo>
                  <a:lnTo>
                    <a:pt x="19773" y="2816555"/>
                  </a:lnTo>
                  <a:close/>
                </a:path>
                <a:path w="835660" h="2833370">
                  <a:moveTo>
                    <a:pt x="19773" y="2625610"/>
                  </a:moveTo>
                  <a:lnTo>
                    <a:pt x="19024" y="2624988"/>
                  </a:lnTo>
                  <a:lnTo>
                    <a:pt x="19024" y="2623604"/>
                  </a:lnTo>
                  <a:lnTo>
                    <a:pt x="18389" y="2622334"/>
                  </a:lnTo>
                  <a:lnTo>
                    <a:pt x="15735" y="2620949"/>
                  </a:lnTo>
                  <a:lnTo>
                    <a:pt x="15100" y="2620949"/>
                  </a:lnTo>
                  <a:lnTo>
                    <a:pt x="13817" y="2620314"/>
                  </a:lnTo>
                  <a:lnTo>
                    <a:pt x="11811" y="2620314"/>
                  </a:lnTo>
                  <a:lnTo>
                    <a:pt x="9880" y="2620949"/>
                  </a:lnTo>
                  <a:lnTo>
                    <a:pt x="8521" y="2620949"/>
                  </a:lnTo>
                  <a:lnTo>
                    <a:pt x="7239" y="2621673"/>
                  </a:lnTo>
                  <a:lnTo>
                    <a:pt x="4584" y="2622981"/>
                  </a:lnTo>
                  <a:lnTo>
                    <a:pt x="3949" y="2624239"/>
                  </a:lnTo>
                  <a:lnTo>
                    <a:pt x="2578" y="2624988"/>
                  </a:lnTo>
                  <a:lnTo>
                    <a:pt x="1282" y="2626258"/>
                  </a:lnTo>
                  <a:lnTo>
                    <a:pt x="660" y="2628277"/>
                  </a:lnTo>
                  <a:lnTo>
                    <a:pt x="660" y="2628900"/>
                  </a:lnTo>
                  <a:lnTo>
                    <a:pt x="0" y="2630195"/>
                  </a:lnTo>
                  <a:lnTo>
                    <a:pt x="0" y="2636139"/>
                  </a:lnTo>
                  <a:lnTo>
                    <a:pt x="660" y="2636761"/>
                  </a:lnTo>
                  <a:lnTo>
                    <a:pt x="660" y="2638158"/>
                  </a:lnTo>
                  <a:lnTo>
                    <a:pt x="1282" y="2639415"/>
                  </a:lnTo>
                  <a:lnTo>
                    <a:pt x="2578" y="2640063"/>
                  </a:lnTo>
                  <a:lnTo>
                    <a:pt x="3949" y="2640698"/>
                  </a:lnTo>
                  <a:lnTo>
                    <a:pt x="4584" y="2640698"/>
                  </a:lnTo>
                  <a:lnTo>
                    <a:pt x="5867" y="2641447"/>
                  </a:lnTo>
                  <a:lnTo>
                    <a:pt x="8521" y="2641447"/>
                  </a:lnTo>
                  <a:lnTo>
                    <a:pt x="9880" y="2640698"/>
                  </a:lnTo>
                  <a:lnTo>
                    <a:pt x="11811" y="2640698"/>
                  </a:lnTo>
                  <a:lnTo>
                    <a:pt x="12446" y="2640063"/>
                  </a:lnTo>
                  <a:lnTo>
                    <a:pt x="15100" y="2638793"/>
                  </a:lnTo>
                  <a:lnTo>
                    <a:pt x="15735" y="2637421"/>
                  </a:lnTo>
                  <a:lnTo>
                    <a:pt x="17106" y="2636139"/>
                  </a:lnTo>
                  <a:lnTo>
                    <a:pt x="18389" y="2635491"/>
                  </a:lnTo>
                  <a:lnTo>
                    <a:pt x="19024" y="2633497"/>
                  </a:lnTo>
                  <a:lnTo>
                    <a:pt x="19024" y="2632837"/>
                  </a:lnTo>
                  <a:lnTo>
                    <a:pt x="19773" y="2630843"/>
                  </a:lnTo>
                  <a:lnTo>
                    <a:pt x="19773" y="2625610"/>
                  </a:lnTo>
                  <a:close/>
                </a:path>
                <a:path w="835660" h="2833370">
                  <a:moveTo>
                    <a:pt x="19773" y="2516987"/>
                  </a:moveTo>
                  <a:lnTo>
                    <a:pt x="19024" y="2515616"/>
                  </a:lnTo>
                  <a:lnTo>
                    <a:pt x="19024" y="2514968"/>
                  </a:lnTo>
                  <a:lnTo>
                    <a:pt x="17106" y="2513063"/>
                  </a:lnTo>
                  <a:lnTo>
                    <a:pt x="15735" y="2512326"/>
                  </a:lnTo>
                  <a:lnTo>
                    <a:pt x="15100" y="2511691"/>
                  </a:lnTo>
                  <a:lnTo>
                    <a:pt x="13817" y="2511691"/>
                  </a:lnTo>
                  <a:lnTo>
                    <a:pt x="12446" y="2511031"/>
                  </a:lnTo>
                  <a:lnTo>
                    <a:pt x="11811" y="2511031"/>
                  </a:lnTo>
                  <a:lnTo>
                    <a:pt x="9880" y="2511691"/>
                  </a:lnTo>
                  <a:lnTo>
                    <a:pt x="8521" y="2512326"/>
                  </a:lnTo>
                  <a:lnTo>
                    <a:pt x="7239" y="2513063"/>
                  </a:lnTo>
                  <a:lnTo>
                    <a:pt x="5867" y="2513698"/>
                  </a:lnTo>
                  <a:lnTo>
                    <a:pt x="4584" y="2514968"/>
                  </a:lnTo>
                  <a:lnTo>
                    <a:pt x="3949" y="2514968"/>
                  </a:lnTo>
                  <a:lnTo>
                    <a:pt x="1282" y="2517635"/>
                  </a:lnTo>
                  <a:lnTo>
                    <a:pt x="660" y="2518892"/>
                  </a:lnTo>
                  <a:lnTo>
                    <a:pt x="660" y="2520289"/>
                  </a:lnTo>
                  <a:lnTo>
                    <a:pt x="0" y="2522194"/>
                  </a:lnTo>
                  <a:lnTo>
                    <a:pt x="0" y="2527503"/>
                  </a:lnTo>
                  <a:lnTo>
                    <a:pt x="660" y="2528786"/>
                  </a:lnTo>
                  <a:lnTo>
                    <a:pt x="660" y="2529509"/>
                  </a:lnTo>
                  <a:lnTo>
                    <a:pt x="2578" y="2531440"/>
                  </a:lnTo>
                  <a:lnTo>
                    <a:pt x="3949" y="2532075"/>
                  </a:lnTo>
                  <a:lnTo>
                    <a:pt x="4584" y="2532811"/>
                  </a:lnTo>
                  <a:lnTo>
                    <a:pt x="5867" y="2532811"/>
                  </a:lnTo>
                  <a:lnTo>
                    <a:pt x="7239" y="2533446"/>
                  </a:lnTo>
                  <a:lnTo>
                    <a:pt x="8521" y="2532811"/>
                  </a:lnTo>
                  <a:lnTo>
                    <a:pt x="9880" y="2532811"/>
                  </a:lnTo>
                  <a:lnTo>
                    <a:pt x="11811" y="2532075"/>
                  </a:lnTo>
                  <a:lnTo>
                    <a:pt x="12446" y="2531440"/>
                  </a:lnTo>
                  <a:lnTo>
                    <a:pt x="13817" y="2530805"/>
                  </a:lnTo>
                  <a:lnTo>
                    <a:pt x="15100" y="2529509"/>
                  </a:lnTo>
                  <a:lnTo>
                    <a:pt x="15735" y="2528786"/>
                  </a:lnTo>
                  <a:lnTo>
                    <a:pt x="17106" y="2527503"/>
                  </a:lnTo>
                  <a:lnTo>
                    <a:pt x="18389" y="2526207"/>
                  </a:lnTo>
                  <a:lnTo>
                    <a:pt x="19024" y="2525484"/>
                  </a:lnTo>
                  <a:lnTo>
                    <a:pt x="19024" y="2524214"/>
                  </a:lnTo>
                  <a:lnTo>
                    <a:pt x="19773" y="2522194"/>
                  </a:lnTo>
                  <a:lnTo>
                    <a:pt x="19773" y="2516987"/>
                  </a:lnTo>
                  <a:close/>
                </a:path>
                <a:path w="835660" h="2833370">
                  <a:moveTo>
                    <a:pt x="19773" y="2269223"/>
                  </a:moveTo>
                  <a:lnTo>
                    <a:pt x="19024" y="2268588"/>
                  </a:lnTo>
                  <a:lnTo>
                    <a:pt x="19024" y="2267204"/>
                  </a:lnTo>
                  <a:lnTo>
                    <a:pt x="18389" y="2265908"/>
                  </a:lnTo>
                  <a:lnTo>
                    <a:pt x="17106" y="2265286"/>
                  </a:lnTo>
                  <a:lnTo>
                    <a:pt x="15735" y="2265286"/>
                  </a:lnTo>
                  <a:lnTo>
                    <a:pt x="15100" y="2264664"/>
                  </a:lnTo>
                  <a:lnTo>
                    <a:pt x="13817" y="2263927"/>
                  </a:lnTo>
                  <a:lnTo>
                    <a:pt x="9880" y="2263927"/>
                  </a:lnTo>
                  <a:lnTo>
                    <a:pt x="8521" y="2264664"/>
                  </a:lnTo>
                  <a:lnTo>
                    <a:pt x="7239" y="2265286"/>
                  </a:lnTo>
                  <a:lnTo>
                    <a:pt x="5867" y="2265286"/>
                  </a:lnTo>
                  <a:lnTo>
                    <a:pt x="4584" y="2266556"/>
                  </a:lnTo>
                  <a:lnTo>
                    <a:pt x="3949" y="2267940"/>
                  </a:lnTo>
                  <a:lnTo>
                    <a:pt x="2578" y="2269223"/>
                  </a:lnTo>
                  <a:lnTo>
                    <a:pt x="1282" y="2269858"/>
                  </a:lnTo>
                  <a:lnTo>
                    <a:pt x="660" y="2271217"/>
                  </a:lnTo>
                  <a:lnTo>
                    <a:pt x="660" y="2272512"/>
                  </a:lnTo>
                  <a:lnTo>
                    <a:pt x="0" y="2273782"/>
                  </a:lnTo>
                  <a:lnTo>
                    <a:pt x="0" y="2279726"/>
                  </a:lnTo>
                  <a:lnTo>
                    <a:pt x="660" y="2280374"/>
                  </a:lnTo>
                  <a:lnTo>
                    <a:pt x="660" y="2281732"/>
                  </a:lnTo>
                  <a:lnTo>
                    <a:pt x="2578" y="2283676"/>
                  </a:lnTo>
                  <a:lnTo>
                    <a:pt x="3949" y="2283676"/>
                  </a:lnTo>
                  <a:lnTo>
                    <a:pt x="4584" y="2284399"/>
                  </a:lnTo>
                  <a:lnTo>
                    <a:pt x="5867" y="2284399"/>
                  </a:lnTo>
                  <a:lnTo>
                    <a:pt x="7239" y="2285022"/>
                  </a:lnTo>
                  <a:lnTo>
                    <a:pt x="8521" y="2285022"/>
                  </a:lnTo>
                  <a:lnTo>
                    <a:pt x="9880" y="2284399"/>
                  </a:lnTo>
                  <a:lnTo>
                    <a:pt x="11811" y="2284399"/>
                  </a:lnTo>
                  <a:lnTo>
                    <a:pt x="12446" y="2283676"/>
                  </a:lnTo>
                  <a:lnTo>
                    <a:pt x="15100" y="2282380"/>
                  </a:lnTo>
                  <a:lnTo>
                    <a:pt x="15735" y="2281097"/>
                  </a:lnTo>
                  <a:lnTo>
                    <a:pt x="17106" y="2279726"/>
                  </a:lnTo>
                  <a:lnTo>
                    <a:pt x="18389" y="2279104"/>
                  </a:lnTo>
                  <a:lnTo>
                    <a:pt x="19024" y="2277821"/>
                  </a:lnTo>
                  <a:lnTo>
                    <a:pt x="19024" y="2276437"/>
                  </a:lnTo>
                  <a:lnTo>
                    <a:pt x="19773" y="2275179"/>
                  </a:lnTo>
                  <a:lnTo>
                    <a:pt x="19773" y="2269223"/>
                  </a:lnTo>
                  <a:close/>
                </a:path>
                <a:path w="835660" h="2833370">
                  <a:moveTo>
                    <a:pt x="19773" y="2135136"/>
                  </a:moveTo>
                  <a:lnTo>
                    <a:pt x="19024" y="2133752"/>
                  </a:lnTo>
                  <a:lnTo>
                    <a:pt x="19024" y="2132469"/>
                  </a:lnTo>
                  <a:lnTo>
                    <a:pt x="18389" y="2131847"/>
                  </a:lnTo>
                  <a:lnTo>
                    <a:pt x="17106" y="2131212"/>
                  </a:lnTo>
                  <a:lnTo>
                    <a:pt x="15735" y="2130475"/>
                  </a:lnTo>
                  <a:lnTo>
                    <a:pt x="15100" y="2129828"/>
                  </a:lnTo>
                  <a:lnTo>
                    <a:pt x="13817" y="2129193"/>
                  </a:lnTo>
                  <a:lnTo>
                    <a:pt x="9880" y="2129193"/>
                  </a:lnTo>
                  <a:lnTo>
                    <a:pt x="8521" y="2129828"/>
                  </a:lnTo>
                  <a:lnTo>
                    <a:pt x="4584" y="2131847"/>
                  </a:lnTo>
                  <a:lnTo>
                    <a:pt x="2578" y="2133752"/>
                  </a:lnTo>
                  <a:lnTo>
                    <a:pt x="660" y="2135771"/>
                  </a:lnTo>
                  <a:lnTo>
                    <a:pt x="660" y="2137765"/>
                  </a:lnTo>
                  <a:lnTo>
                    <a:pt x="0" y="2139061"/>
                  </a:lnTo>
                  <a:lnTo>
                    <a:pt x="0" y="2144369"/>
                  </a:lnTo>
                  <a:lnTo>
                    <a:pt x="660" y="2145665"/>
                  </a:lnTo>
                  <a:lnTo>
                    <a:pt x="660" y="2146287"/>
                  </a:lnTo>
                  <a:lnTo>
                    <a:pt x="1282" y="2147659"/>
                  </a:lnTo>
                  <a:lnTo>
                    <a:pt x="3949" y="2148929"/>
                  </a:lnTo>
                  <a:lnTo>
                    <a:pt x="4584" y="2149589"/>
                  </a:lnTo>
                  <a:lnTo>
                    <a:pt x="5867" y="2150237"/>
                  </a:lnTo>
                  <a:lnTo>
                    <a:pt x="9880" y="2150237"/>
                  </a:lnTo>
                  <a:lnTo>
                    <a:pt x="11811" y="2150237"/>
                  </a:lnTo>
                  <a:lnTo>
                    <a:pt x="12446" y="2149589"/>
                  </a:lnTo>
                  <a:lnTo>
                    <a:pt x="13817" y="2148294"/>
                  </a:lnTo>
                  <a:lnTo>
                    <a:pt x="15100" y="2147659"/>
                  </a:lnTo>
                  <a:lnTo>
                    <a:pt x="15735" y="2146287"/>
                  </a:lnTo>
                  <a:lnTo>
                    <a:pt x="17106" y="2145665"/>
                  </a:lnTo>
                  <a:lnTo>
                    <a:pt x="18389" y="2144369"/>
                  </a:lnTo>
                  <a:lnTo>
                    <a:pt x="19024" y="2142998"/>
                  </a:lnTo>
                  <a:lnTo>
                    <a:pt x="19024" y="2142363"/>
                  </a:lnTo>
                  <a:lnTo>
                    <a:pt x="19773" y="2140356"/>
                  </a:lnTo>
                  <a:lnTo>
                    <a:pt x="19773" y="2135136"/>
                  </a:lnTo>
                  <a:close/>
                </a:path>
                <a:path w="835660" h="2833370">
                  <a:moveTo>
                    <a:pt x="19773" y="1424393"/>
                  </a:moveTo>
                  <a:lnTo>
                    <a:pt x="19024" y="1423098"/>
                  </a:lnTo>
                  <a:lnTo>
                    <a:pt x="19024" y="1421815"/>
                  </a:lnTo>
                  <a:lnTo>
                    <a:pt x="18389" y="1421104"/>
                  </a:lnTo>
                  <a:lnTo>
                    <a:pt x="17106" y="1420456"/>
                  </a:lnTo>
                  <a:lnTo>
                    <a:pt x="15100" y="1418539"/>
                  </a:lnTo>
                  <a:lnTo>
                    <a:pt x="12446" y="1418539"/>
                  </a:lnTo>
                  <a:lnTo>
                    <a:pt x="11811" y="1417802"/>
                  </a:lnTo>
                  <a:lnTo>
                    <a:pt x="9880" y="1418539"/>
                  </a:lnTo>
                  <a:lnTo>
                    <a:pt x="7239" y="1418539"/>
                  </a:lnTo>
                  <a:lnTo>
                    <a:pt x="5867" y="1419148"/>
                  </a:lnTo>
                  <a:lnTo>
                    <a:pt x="4584" y="1419796"/>
                  </a:lnTo>
                  <a:lnTo>
                    <a:pt x="3949" y="1421104"/>
                  </a:lnTo>
                  <a:lnTo>
                    <a:pt x="1282" y="1422463"/>
                  </a:lnTo>
                  <a:lnTo>
                    <a:pt x="660" y="1424393"/>
                  </a:lnTo>
                  <a:lnTo>
                    <a:pt x="660" y="1425752"/>
                  </a:lnTo>
                  <a:lnTo>
                    <a:pt x="0" y="1426400"/>
                  </a:lnTo>
                  <a:lnTo>
                    <a:pt x="0" y="1432356"/>
                  </a:lnTo>
                  <a:lnTo>
                    <a:pt x="660" y="1432979"/>
                  </a:lnTo>
                  <a:lnTo>
                    <a:pt x="660" y="1434261"/>
                  </a:lnTo>
                  <a:lnTo>
                    <a:pt x="1282" y="1435633"/>
                  </a:lnTo>
                  <a:lnTo>
                    <a:pt x="2578" y="1436916"/>
                  </a:lnTo>
                  <a:lnTo>
                    <a:pt x="3949" y="1436916"/>
                  </a:lnTo>
                  <a:lnTo>
                    <a:pt x="4584" y="1437551"/>
                  </a:lnTo>
                  <a:lnTo>
                    <a:pt x="5867" y="1438275"/>
                  </a:lnTo>
                  <a:lnTo>
                    <a:pt x="7239" y="1438910"/>
                  </a:lnTo>
                  <a:lnTo>
                    <a:pt x="9880" y="1438910"/>
                  </a:lnTo>
                  <a:lnTo>
                    <a:pt x="11811" y="1438275"/>
                  </a:lnTo>
                  <a:lnTo>
                    <a:pt x="12446" y="1438275"/>
                  </a:lnTo>
                  <a:lnTo>
                    <a:pt x="13817" y="1436916"/>
                  </a:lnTo>
                  <a:lnTo>
                    <a:pt x="15100" y="1436916"/>
                  </a:lnTo>
                  <a:lnTo>
                    <a:pt x="17106" y="1434985"/>
                  </a:lnTo>
                  <a:lnTo>
                    <a:pt x="19024" y="1432979"/>
                  </a:lnTo>
                  <a:lnTo>
                    <a:pt x="19024" y="1430959"/>
                  </a:lnTo>
                  <a:lnTo>
                    <a:pt x="19773" y="1429689"/>
                  </a:lnTo>
                  <a:lnTo>
                    <a:pt x="19773" y="1424393"/>
                  </a:lnTo>
                  <a:close/>
                </a:path>
                <a:path w="835660" h="2833370">
                  <a:moveTo>
                    <a:pt x="19773" y="1310792"/>
                  </a:moveTo>
                  <a:lnTo>
                    <a:pt x="19024" y="1309522"/>
                  </a:lnTo>
                  <a:lnTo>
                    <a:pt x="19024" y="1308239"/>
                  </a:lnTo>
                  <a:lnTo>
                    <a:pt x="18389" y="1306868"/>
                  </a:lnTo>
                  <a:lnTo>
                    <a:pt x="17106" y="1306220"/>
                  </a:lnTo>
                  <a:lnTo>
                    <a:pt x="15735" y="1305585"/>
                  </a:lnTo>
                  <a:lnTo>
                    <a:pt x="15100" y="1304950"/>
                  </a:lnTo>
                  <a:lnTo>
                    <a:pt x="13817" y="1304226"/>
                  </a:lnTo>
                  <a:lnTo>
                    <a:pt x="12446" y="1303591"/>
                  </a:lnTo>
                  <a:lnTo>
                    <a:pt x="8521" y="1303591"/>
                  </a:lnTo>
                  <a:lnTo>
                    <a:pt x="4584" y="1305585"/>
                  </a:lnTo>
                  <a:lnTo>
                    <a:pt x="3949" y="1306868"/>
                  </a:lnTo>
                  <a:lnTo>
                    <a:pt x="2578" y="1306868"/>
                  </a:lnTo>
                  <a:lnTo>
                    <a:pt x="1282" y="1308239"/>
                  </a:lnTo>
                  <a:lnTo>
                    <a:pt x="660" y="1309522"/>
                  </a:lnTo>
                  <a:lnTo>
                    <a:pt x="660" y="1310792"/>
                  </a:lnTo>
                  <a:lnTo>
                    <a:pt x="0" y="1312176"/>
                  </a:lnTo>
                  <a:lnTo>
                    <a:pt x="0" y="1318120"/>
                  </a:lnTo>
                  <a:lnTo>
                    <a:pt x="660" y="1318768"/>
                  </a:lnTo>
                  <a:lnTo>
                    <a:pt x="660" y="1320038"/>
                  </a:lnTo>
                  <a:lnTo>
                    <a:pt x="1282" y="1321396"/>
                  </a:lnTo>
                  <a:lnTo>
                    <a:pt x="2578" y="1321396"/>
                  </a:lnTo>
                  <a:lnTo>
                    <a:pt x="3949" y="1322692"/>
                  </a:lnTo>
                  <a:lnTo>
                    <a:pt x="4584" y="1323340"/>
                  </a:lnTo>
                  <a:lnTo>
                    <a:pt x="5867" y="1323962"/>
                  </a:lnTo>
                  <a:lnTo>
                    <a:pt x="7239" y="1324698"/>
                  </a:lnTo>
                  <a:lnTo>
                    <a:pt x="9880" y="1324698"/>
                  </a:lnTo>
                  <a:lnTo>
                    <a:pt x="11811" y="1324698"/>
                  </a:lnTo>
                  <a:lnTo>
                    <a:pt x="12446" y="1323962"/>
                  </a:lnTo>
                  <a:lnTo>
                    <a:pt x="13817" y="1323340"/>
                  </a:lnTo>
                  <a:lnTo>
                    <a:pt x="15100" y="1322692"/>
                  </a:lnTo>
                  <a:lnTo>
                    <a:pt x="15735" y="1321396"/>
                  </a:lnTo>
                  <a:lnTo>
                    <a:pt x="18389" y="1320038"/>
                  </a:lnTo>
                  <a:lnTo>
                    <a:pt x="19024" y="1318120"/>
                  </a:lnTo>
                  <a:lnTo>
                    <a:pt x="19024" y="1317383"/>
                  </a:lnTo>
                  <a:lnTo>
                    <a:pt x="19773" y="1316088"/>
                  </a:lnTo>
                  <a:lnTo>
                    <a:pt x="19773" y="1310792"/>
                  </a:lnTo>
                  <a:close/>
                </a:path>
                <a:path w="835660" h="2833370">
                  <a:moveTo>
                    <a:pt x="19773" y="779983"/>
                  </a:moveTo>
                  <a:lnTo>
                    <a:pt x="19024" y="779360"/>
                  </a:lnTo>
                  <a:lnTo>
                    <a:pt x="19024" y="777976"/>
                  </a:lnTo>
                  <a:lnTo>
                    <a:pt x="18389" y="776693"/>
                  </a:lnTo>
                  <a:lnTo>
                    <a:pt x="17106" y="776058"/>
                  </a:lnTo>
                  <a:lnTo>
                    <a:pt x="15735" y="775322"/>
                  </a:lnTo>
                  <a:lnTo>
                    <a:pt x="15100" y="774687"/>
                  </a:lnTo>
                  <a:lnTo>
                    <a:pt x="12446" y="773417"/>
                  </a:lnTo>
                  <a:lnTo>
                    <a:pt x="11811" y="772769"/>
                  </a:lnTo>
                  <a:lnTo>
                    <a:pt x="9880" y="773417"/>
                  </a:lnTo>
                  <a:lnTo>
                    <a:pt x="7239" y="773417"/>
                  </a:lnTo>
                  <a:lnTo>
                    <a:pt x="4584" y="774687"/>
                  </a:lnTo>
                  <a:lnTo>
                    <a:pt x="3949" y="776058"/>
                  </a:lnTo>
                  <a:lnTo>
                    <a:pt x="2578" y="776058"/>
                  </a:lnTo>
                  <a:lnTo>
                    <a:pt x="1282" y="777328"/>
                  </a:lnTo>
                  <a:lnTo>
                    <a:pt x="660" y="778624"/>
                  </a:lnTo>
                  <a:lnTo>
                    <a:pt x="660" y="779360"/>
                  </a:lnTo>
                  <a:lnTo>
                    <a:pt x="0" y="780618"/>
                  </a:lnTo>
                  <a:lnTo>
                    <a:pt x="0" y="786574"/>
                  </a:lnTo>
                  <a:lnTo>
                    <a:pt x="660" y="787857"/>
                  </a:lnTo>
                  <a:lnTo>
                    <a:pt x="660" y="789241"/>
                  </a:lnTo>
                  <a:lnTo>
                    <a:pt x="1282" y="790511"/>
                  </a:lnTo>
                  <a:lnTo>
                    <a:pt x="2578" y="790511"/>
                  </a:lnTo>
                  <a:lnTo>
                    <a:pt x="3949" y="791781"/>
                  </a:lnTo>
                  <a:lnTo>
                    <a:pt x="4584" y="792518"/>
                  </a:lnTo>
                  <a:lnTo>
                    <a:pt x="5867" y="793165"/>
                  </a:lnTo>
                  <a:lnTo>
                    <a:pt x="7239" y="793800"/>
                  </a:lnTo>
                  <a:lnTo>
                    <a:pt x="9880" y="793800"/>
                  </a:lnTo>
                  <a:lnTo>
                    <a:pt x="12446" y="793800"/>
                  </a:lnTo>
                  <a:lnTo>
                    <a:pt x="13817" y="793165"/>
                  </a:lnTo>
                  <a:lnTo>
                    <a:pt x="15100" y="792518"/>
                  </a:lnTo>
                  <a:lnTo>
                    <a:pt x="15735" y="791146"/>
                  </a:lnTo>
                  <a:lnTo>
                    <a:pt x="17106" y="790511"/>
                  </a:lnTo>
                  <a:lnTo>
                    <a:pt x="18389" y="789863"/>
                  </a:lnTo>
                  <a:lnTo>
                    <a:pt x="19024" y="788492"/>
                  </a:lnTo>
                  <a:lnTo>
                    <a:pt x="19024" y="787209"/>
                  </a:lnTo>
                  <a:lnTo>
                    <a:pt x="19773" y="785926"/>
                  </a:lnTo>
                  <a:lnTo>
                    <a:pt x="19773" y="779983"/>
                  </a:lnTo>
                  <a:close/>
                </a:path>
                <a:path w="835660" h="2833370">
                  <a:moveTo>
                    <a:pt x="19773" y="133705"/>
                  </a:moveTo>
                  <a:lnTo>
                    <a:pt x="19024" y="132308"/>
                  </a:lnTo>
                  <a:lnTo>
                    <a:pt x="19024" y="131673"/>
                  </a:lnTo>
                  <a:lnTo>
                    <a:pt x="18389" y="130403"/>
                  </a:lnTo>
                  <a:lnTo>
                    <a:pt x="17106" y="129044"/>
                  </a:lnTo>
                  <a:lnTo>
                    <a:pt x="15735" y="128397"/>
                  </a:lnTo>
                  <a:lnTo>
                    <a:pt x="15100" y="127749"/>
                  </a:lnTo>
                  <a:lnTo>
                    <a:pt x="13817" y="127101"/>
                  </a:lnTo>
                  <a:lnTo>
                    <a:pt x="12446" y="126466"/>
                  </a:lnTo>
                  <a:lnTo>
                    <a:pt x="11811" y="125742"/>
                  </a:lnTo>
                  <a:lnTo>
                    <a:pt x="9880" y="125742"/>
                  </a:lnTo>
                  <a:lnTo>
                    <a:pt x="8521" y="125107"/>
                  </a:lnTo>
                  <a:lnTo>
                    <a:pt x="5867" y="126466"/>
                  </a:lnTo>
                  <a:lnTo>
                    <a:pt x="4584" y="126466"/>
                  </a:lnTo>
                  <a:lnTo>
                    <a:pt x="3949" y="127749"/>
                  </a:lnTo>
                  <a:lnTo>
                    <a:pt x="1282" y="129044"/>
                  </a:lnTo>
                  <a:lnTo>
                    <a:pt x="660" y="130403"/>
                  </a:lnTo>
                  <a:lnTo>
                    <a:pt x="660" y="131673"/>
                  </a:lnTo>
                  <a:lnTo>
                    <a:pt x="0" y="132308"/>
                  </a:lnTo>
                  <a:lnTo>
                    <a:pt x="0" y="138264"/>
                  </a:lnTo>
                  <a:lnTo>
                    <a:pt x="660" y="139649"/>
                  </a:lnTo>
                  <a:lnTo>
                    <a:pt x="660" y="140271"/>
                  </a:lnTo>
                  <a:lnTo>
                    <a:pt x="1282" y="141554"/>
                  </a:lnTo>
                  <a:lnTo>
                    <a:pt x="2578" y="142925"/>
                  </a:lnTo>
                  <a:lnTo>
                    <a:pt x="3949" y="143573"/>
                  </a:lnTo>
                  <a:lnTo>
                    <a:pt x="5867" y="145478"/>
                  </a:lnTo>
                  <a:lnTo>
                    <a:pt x="7239" y="146215"/>
                  </a:lnTo>
                  <a:lnTo>
                    <a:pt x="8521" y="146215"/>
                  </a:lnTo>
                  <a:lnTo>
                    <a:pt x="9880" y="146850"/>
                  </a:lnTo>
                  <a:lnTo>
                    <a:pt x="11811" y="146850"/>
                  </a:lnTo>
                  <a:lnTo>
                    <a:pt x="12446" y="146215"/>
                  </a:lnTo>
                  <a:lnTo>
                    <a:pt x="13817" y="146215"/>
                  </a:lnTo>
                  <a:lnTo>
                    <a:pt x="15100" y="145478"/>
                  </a:lnTo>
                  <a:lnTo>
                    <a:pt x="17106" y="143573"/>
                  </a:lnTo>
                  <a:lnTo>
                    <a:pt x="18389" y="142925"/>
                  </a:lnTo>
                  <a:lnTo>
                    <a:pt x="19024" y="142189"/>
                  </a:lnTo>
                  <a:lnTo>
                    <a:pt x="19024" y="140271"/>
                  </a:lnTo>
                  <a:lnTo>
                    <a:pt x="19773" y="139649"/>
                  </a:lnTo>
                  <a:lnTo>
                    <a:pt x="19773" y="133705"/>
                  </a:lnTo>
                  <a:close/>
                </a:path>
                <a:path w="835660" h="2833370">
                  <a:moveTo>
                    <a:pt x="19773" y="7962"/>
                  </a:moveTo>
                  <a:lnTo>
                    <a:pt x="19024" y="7239"/>
                  </a:lnTo>
                  <a:lnTo>
                    <a:pt x="19024" y="5956"/>
                  </a:lnTo>
                  <a:lnTo>
                    <a:pt x="18389" y="4673"/>
                  </a:lnTo>
                  <a:lnTo>
                    <a:pt x="17106" y="3302"/>
                  </a:lnTo>
                  <a:lnTo>
                    <a:pt x="15735" y="2654"/>
                  </a:lnTo>
                  <a:lnTo>
                    <a:pt x="15100" y="1384"/>
                  </a:lnTo>
                  <a:lnTo>
                    <a:pt x="13817" y="647"/>
                  </a:lnTo>
                  <a:lnTo>
                    <a:pt x="12446" y="0"/>
                  </a:lnTo>
                  <a:lnTo>
                    <a:pt x="5867" y="0"/>
                  </a:lnTo>
                  <a:lnTo>
                    <a:pt x="4584" y="647"/>
                  </a:lnTo>
                  <a:lnTo>
                    <a:pt x="3949" y="1384"/>
                  </a:lnTo>
                  <a:lnTo>
                    <a:pt x="2578" y="2019"/>
                  </a:lnTo>
                  <a:lnTo>
                    <a:pt x="660" y="3937"/>
                  </a:lnTo>
                  <a:lnTo>
                    <a:pt x="660" y="5308"/>
                  </a:lnTo>
                  <a:lnTo>
                    <a:pt x="0" y="6591"/>
                  </a:lnTo>
                  <a:lnTo>
                    <a:pt x="0" y="11899"/>
                  </a:lnTo>
                  <a:lnTo>
                    <a:pt x="660" y="13182"/>
                  </a:lnTo>
                  <a:lnTo>
                    <a:pt x="660" y="14541"/>
                  </a:lnTo>
                  <a:lnTo>
                    <a:pt x="1282" y="15836"/>
                  </a:lnTo>
                  <a:lnTo>
                    <a:pt x="2578" y="16459"/>
                  </a:lnTo>
                  <a:lnTo>
                    <a:pt x="4584" y="18491"/>
                  </a:lnTo>
                  <a:lnTo>
                    <a:pt x="7239" y="19748"/>
                  </a:lnTo>
                  <a:lnTo>
                    <a:pt x="8521" y="20396"/>
                  </a:lnTo>
                  <a:lnTo>
                    <a:pt x="9880" y="20396"/>
                  </a:lnTo>
                  <a:lnTo>
                    <a:pt x="12446" y="20396"/>
                  </a:lnTo>
                  <a:lnTo>
                    <a:pt x="15100" y="19113"/>
                  </a:lnTo>
                  <a:lnTo>
                    <a:pt x="15735" y="18491"/>
                  </a:lnTo>
                  <a:lnTo>
                    <a:pt x="17106" y="18491"/>
                  </a:lnTo>
                  <a:lnTo>
                    <a:pt x="18389" y="17119"/>
                  </a:lnTo>
                  <a:lnTo>
                    <a:pt x="19024" y="15836"/>
                  </a:lnTo>
                  <a:lnTo>
                    <a:pt x="19024" y="14541"/>
                  </a:lnTo>
                  <a:lnTo>
                    <a:pt x="19773" y="13804"/>
                  </a:lnTo>
                  <a:lnTo>
                    <a:pt x="19773" y="7962"/>
                  </a:lnTo>
                  <a:close/>
                </a:path>
                <a:path w="835660" h="2833370">
                  <a:moveTo>
                    <a:pt x="53962" y="2665768"/>
                  </a:moveTo>
                  <a:lnTo>
                    <a:pt x="38785" y="2669679"/>
                  </a:lnTo>
                  <a:lnTo>
                    <a:pt x="38785" y="2684234"/>
                  </a:lnTo>
                  <a:lnTo>
                    <a:pt x="53962" y="2680195"/>
                  </a:lnTo>
                  <a:lnTo>
                    <a:pt x="53962" y="2665768"/>
                  </a:lnTo>
                  <a:close/>
                </a:path>
                <a:path w="835660" h="2833370">
                  <a:moveTo>
                    <a:pt x="53962" y="2645372"/>
                  </a:moveTo>
                  <a:lnTo>
                    <a:pt x="38785" y="2649309"/>
                  </a:lnTo>
                  <a:lnTo>
                    <a:pt x="38785" y="2664472"/>
                  </a:lnTo>
                  <a:lnTo>
                    <a:pt x="53962" y="2660459"/>
                  </a:lnTo>
                  <a:lnTo>
                    <a:pt x="53962" y="2645372"/>
                  </a:lnTo>
                  <a:close/>
                </a:path>
                <a:path w="835660" h="2833370">
                  <a:moveTo>
                    <a:pt x="73698" y="2660459"/>
                  </a:moveTo>
                  <a:lnTo>
                    <a:pt x="58521" y="2664472"/>
                  </a:lnTo>
                  <a:lnTo>
                    <a:pt x="58521" y="2679573"/>
                  </a:lnTo>
                  <a:lnTo>
                    <a:pt x="73698" y="2675636"/>
                  </a:lnTo>
                  <a:lnTo>
                    <a:pt x="73698" y="2660459"/>
                  </a:lnTo>
                  <a:close/>
                </a:path>
                <a:path w="835660" h="2833370">
                  <a:moveTo>
                    <a:pt x="73698" y="2640063"/>
                  </a:moveTo>
                  <a:lnTo>
                    <a:pt x="58521" y="2644000"/>
                  </a:lnTo>
                  <a:lnTo>
                    <a:pt x="58521" y="2659164"/>
                  </a:lnTo>
                  <a:lnTo>
                    <a:pt x="73698" y="2655252"/>
                  </a:lnTo>
                  <a:lnTo>
                    <a:pt x="73698" y="2640063"/>
                  </a:lnTo>
                  <a:close/>
                </a:path>
                <a:path w="835660" h="2833370">
                  <a:moveTo>
                    <a:pt x="92811" y="2655252"/>
                  </a:moveTo>
                  <a:lnTo>
                    <a:pt x="78282" y="2659164"/>
                  </a:lnTo>
                  <a:lnTo>
                    <a:pt x="78282" y="2674340"/>
                  </a:lnTo>
                  <a:lnTo>
                    <a:pt x="92811" y="2670327"/>
                  </a:lnTo>
                  <a:lnTo>
                    <a:pt x="92811" y="2655252"/>
                  </a:lnTo>
                  <a:close/>
                </a:path>
                <a:path w="835660" h="2833370">
                  <a:moveTo>
                    <a:pt x="92811" y="2635491"/>
                  </a:moveTo>
                  <a:lnTo>
                    <a:pt x="78282" y="2639415"/>
                  </a:lnTo>
                  <a:lnTo>
                    <a:pt x="78282" y="2654604"/>
                  </a:lnTo>
                  <a:lnTo>
                    <a:pt x="92811" y="2650579"/>
                  </a:lnTo>
                  <a:lnTo>
                    <a:pt x="92811" y="2635491"/>
                  </a:lnTo>
                  <a:close/>
                </a:path>
                <a:path w="835660" h="2833370">
                  <a:moveTo>
                    <a:pt x="111937" y="2650579"/>
                  </a:moveTo>
                  <a:lnTo>
                    <a:pt x="97396" y="2654604"/>
                  </a:lnTo>
                  <a:lnTo>
                    <a:pt x="97396" y="2669679"/>
                  </a:lnTo>
                  <a:lnTo>
                    <a:pt x="111937" y="2665768"/>
                  </a:lnTo>
                  <a:lnTo>
                    <a:pt x="111937" y="2650579"/>
                  </a:lnTo>
                  <a:close/>
                </a:path>
                <a:path w="835660" h="2833370">
                  <a:moveTo>
                    <a:pt x="111937" y="2630843"/>
                  </a:moveTo>
                  <a:lnTo>
                    <a:pt x="97396" y="2634119"/>
                  </a:lnTo>
                  <a:lnTo>
                    <a:pt x="97396" y="2649309"/>
                  </a:lnTo>
                  <a:lnTo>
                    <a:pt x="111937" y="2646019"/>
                  </a:lnTo>
                  <a:lnTo>
                    <a:pt x="111937" y="2630843"/>
                  </a:lnTo>
                  <a:close/>
                </a:path>
                <a:path w="835660" h="2833370">
                  <a:moveTo>
                    <a:pt x="131686" y="2645372"/>
                  </a:moveTo>
                  <a:lnTo>
                    <a:pt x="116509" y="2649309"/>
                  </a:lnTo>
                  <a:lnTo>
                    <a:pt x="116509" y="2664472"/>
                  </a:lnTo>
                  <a:lnTo>
                    <a:pt x="131686" y="2660459"/>
                  </a:lnTo>
                  <a:lnTo>
                    <a:pt x="131686" y="2645372"/>
                  </a:lnTo>
                  <a:close/>
                </a:path>
                <a:path w="835660" h="2833370">
                  <a:moveTo>
                    <a:pt x="131686" y="2625610"/>
                  </a:moveTo>
                  <a:lnTo>
                    <a:pt x="116509" y="2628900"/>
                  </a:lnTo>
                  <a:lnTo>
                    <a:pt x="116509" y="2644000"/>
                  </a:lnTo>
                  <a:lnTo>
                    <a:pt x="131686" y="2640698"/>
                  </a:lnTo>
                  <a:lnTo>
                    <a:pt x="131686" y="2625610"/>
                  </a:lnTo>
                  <a:close/>
                </a:path>
                <a:path w="835660" h="2833370">
                  <a:moveTo>
                    <a:pt x="150710" y="2640063"/>
                  </a:moveTo>
                  <a:lnTo>
                    <a:pt x="136245" y="2644000"/>
                  </a:lnTo>
                  <a:lnTo>
                    <a:pt x="136245" y="2659164"/>
                  </a:lnTo>
                  <a:lnTo>
                    <a:pt x="150710" y="2655252"/>
                  </a:lnTo>
                  <a:lnTo>
                    <a:pt x="150710" y="2640063"/>
                  </a:lnTo>
                  <a:close/>
                </a:path>
                <a:path w="835660" h="2833370">
                  <a:moveTo>
                    <a:pt x="150710" y="2620949"/>
                  </a:moveTo>
                  <a:lnTo>
                    <a:pt x="136245" y="2624988"/>
                  </a:lnTo>
                  <a:lnTo>
                    <a:pt x="136245" y="2640063"/>
                  </a:lnTo>
                  <a:lnTo>
                    <a:pt x="150710" y="2636139"/>
                  </a:lnTo>
                  <a:lnTo>
                    <a:pt x="150710" y="2620949"/>
                  </a:lnTo>
                  <a:close/>
                </a:path>
                <a:path w="835660" h="2833370">
                  <a:moveTo>
                    <a:pt x="169811" y="2636139"/>
                  </a:moveTo>
                  <a:lnTo>
                    <a:pt x="155359" y="2639415"/>
                  </a:lnTo>
                  <a:lnTo>
                    <a:pt x="155359" y="2654604"/>
                  </a:lnTo>
                  <a:lnTo>
                    <a:pt x="169811" y="2651315"/>
                  </a:lnTo>
                  <a:lnTo>
                    <a:pt x="169811" y="2636139"/>
                  </a:lnTo>
                  <a:close/>
                </a:path>
                <a:path w="835660" h="2833370">
                  <a:moveTo>
                    <a:pt x="169811" y="2616377"/>
                  </a:moveTo>
                  <a:lnTo>
                    <a:pt x="155359" y="2619679"/>
                  </a:lnTo>
                  <a:lnTo>
                    <a:pt x="155359" y="2634856"/>
                  </a:lnTo>
                  <a:lnTo>
                    <a:pt x="169811" y="2630843"/>
                  </a:lnTo>
                  <a:lnTo>
                    <a:pt x="169811" y="2616377"/>
                  </a:lnTo>
                  <a:close/>
                </a:path>
                <a:path w="835660" h="2833370">
                  <a:moveTo>
                    <a:pt x="188925" y="2630843"/>
                  </a:moveTo>
                  <a:lnTo>
                    <a:pt x="173736" y="2634856"/>
                  </a:lnTo>
                  <a:lnTo>
                    <a:pt x="173736" y="2649309"/>
                  </a:lnTo>
                  <a:lnTo>
                    <a:pt x="188925" y="2646019"/>
                  </a:lnTo>
                  <a:lnTo>
                    <a:pt x="188925" y="2630843"/>
                  </a:lnTo>
                  <a:close/>
                </a:path>
                <a:path w="835660" h="2833370">
                  <a:moveTo>
                    <a:pt x="188925" y="2611082"/>
                  </a:moveTo>
                  <a:lnTo>
                    <a:pt x="173736" y="2615107"/>
                  </a:lnTo>
                  <a:lnTo>
                    <a:pt x="173736" y="2629560"/>
                  </a:lnTo>
                  <a:lnTo>
                    <a:pt x="188925" y="2626258"/>
                  </a:lnTo>
                  <a:lnTo>
                    <a:pt x="188925" y="2611082"/>
                  </a:lnTo>
                  <a:close/>
                </a:path>
                <a:path w="835660" h="2833370">
                  <a:moveTo>
                    <a:pt x="207391" y="2625610"/>
                  </a:moveTo>
                  <a:lnTo>
                    <a:pt x="192862" y="2629560"/>
                  </a:lnTo>
                  <a:lnTo>
                    <a:pt x="192862" y="2644711"/>
                  </a:lnTo>
                  <a:lnTo>
                    <a:pt x="207391" y="2640698"/>
                  </a:lnTo>
                  <a:lnTo>
                    <a:pt x="207391" y="2625610"/>
                  </a:lnTo>
                  <a:close/>
                </a:path>
                <a:path w="835660" h="2833370">
                  <a:moveTo>
                    <a:pt x="207391" y="2606497"/>
                  </a:moveTo>
                  <a:lnTo>
                    <a:pt x="192862" y="2610421"/>
                  </a:lnTo>
                  <a:lnTo>
                    <a:pt x="192862" y="2624988"/>
                  </a:lnTo>
                  <a:lnTo>
                    <a:pt x="207391" y="2621673"/>
                  </a:lnTo>
                  <a:lnTo>
                    <a:pt x="207391" y="2606497"/>
                  </a:lnTo>
                  <a:close/>
                </a:path>
                <a:path w="835660" h="2833370">
                  <a:moveTo>
                    <a:pt x="225767" y="2621673"/>
                  </a:moveTo>
                  <a:lnTo>
                    <a:pt x="211315" y="2624988"/>
                  </a:lnTo>
                  <a:lnTo>
                    <a:pt x="211315" y="2640063"/>
                  </a:lnTo>
                  <a:lnTo>
                    <a:pt x="225767" y="2636139"/>
                  </a:lnTo>
                  <a:lnTo>
                    <a:pt x="225767" y="2621673"/>
                  </a:lnTo>
                  <a:close/>
                </a:path>
                <a:path w="835660" h="2833370">
                  <a:moveTo>
                    <a:pt x="225767" y="2601912"/>
                  </a:moveTo>
                  <a:lnTo>
                    <a:pt x="211315" y="2605240"/>
                  </a:lnTo>
                  <a:lnTo>
                    <a:pt x="211315" y="2620314"/>
                  </a:lnTo>
                  <a:lnTo>
                    <a:pt x="225767" y="2616377"/>
                  </a:lnTo>
                  <a:lnTo>
                    <a:pt x="225767" y="2601912"/>
                  </a:lnTo>
                  <a:close/>
                </a:path>
                <a:path w="835660" h="2833370">
                  <a:moveTo>
                    <a:pt x="825881" y="1970913"/>
                  </a:moveTo>
                  <a:lnTo>
                    <a:pt x="825233" y="1969630"/>
                  </a:lnTo>
                  <a:lnTo>
                    <a:pt x="824598" y="1968969"/>
                  </a:lnTo>
                  <a:lnTo>
                    <a:pt x="823861" y="1967611"/>
                  </a:lnTo>
                  <a:lnTo>
                    <a:pt x="822591" y="1966976"/>
                  </a:lnTo>
                  <a:lnTo>
                    <a:pt x="821296" y="1966976"/>
                  </a:lnTo>
                  <a:lnTo>
                    <a:pt x="820585" y="1966341"/>
                  </a:lnTo>
                  <a:lnTo>
                    <a:pt x="819289" y="1966341"/>
                  </a:lnTo>
                  <a:lnTo>
                    <a:pt x="818007" y="1966976"/>
                  </a:lnTo>
                  <a:lnTo>
                    <a:pt x="816013" y="1966976"/>
                  </a:lnTo>
                  <a:lnTo>
                    <a:pt x="814717" y="1967611"/>
                  </a:lnTo>
                  <a:lnTo>
                    <a:pt x="814717" y="1968258"/>
                  </a:lnTo>
                  <a:lnTo>
                    <a:pt x="813346" y="1969630"/>
                  </a:lnTo>
                  <a:lnTo>
                    <a:pt x="812698" y="1970913"/>
                  </a:lnTo>
                  <a:lnTo>
                    <a:pt x="812063" y="1970913"/>
                  </a:lnTo>
                  <a:lnTo>
                    <a:pt x="811441" y="1972271"/>
                  </a:lnTo>
                  <a:lnTo>
                    <a:pt x="810704" y="1973567"/>
                  </a:lnTo>
                  <a:lnTo>
                    <a:pt x="810704" y="1980793"/>
                  </a:lnTo>
                  <a:lnTo>
                    <a:pt x="811441" y="1981428"/>
                  </a:lnTo>
                  <a:lnTo>
                    <a:pt x="812063" y="1982165"/>
                  </a:lnTo>
                  <a:lnTo>
                    <a:pt x="812698" y="1982787"/>
                  </a:lnTo>
                  <a:lnTo>
                    <a:pt x="813346" y="1984070"/>
                  </a:lnTo>
                  <a:lnTo>
                    <a:pt x="814717" y="1984730"/>
                  </a:lnTo>
                  <a:lnTo>
                    <a:pt x="818007" y="1984730"/>
                  </a:lnTo>
                  <a:lnTo>
                    <a:pt x="819289" y="1984730"/>
                  </a:lnTo>
                  <a:lnTo>
                    <a:pt x="820585" y="1984070"/>
                  </a:lnTo>
                  <a:lnTo>
                    <a:pt x="821296" y="1983435"/>
                  </a:lnTo>
                  <a:lnTo>
                    <a:pt x="821956" y="1982165"/>
                  </a:lnTo>
                  <a:lnTo>
                    <a:pt x="822591" y="1981428"/>
                  </a:lnTo>
                  <a:lnTo>
                    <a:pt x="823861" y="1980793"/>
                  </a:lnTo>
                  <a:lnTo>
                    <a:pt x="824598" y="1979510"/>
                  </a:lnTo>
                  <a:lnTo>
                    <a:pt x="825233" y="1978875"/>
                  </a:lnTo>
                  <a:lnTo>
                    <a:pt x="825881" y="1977491"/>
                  </a:lnTo>
                  <a:lnTo>
                    <a:pt x="825881" y="1970913"/>
                  </a:lnTo>
                  <a:close/>
                </a:path>
                <a:path w="835660" h="2833370">
                  <a:moveTo>
                    <a:pt x="826503" y="1234084"/>
                  </a:moveTo>
                  <a:lnTo>
                    <a:pt x="825868" y="1232814"/>
                  </a:lnTo>
                  <a:lnTo>
                    <a:pt x="825233" y="1232065"/>
                  </a:lnTo>
                  <a:lnTo>
                    <a:pt x="824496" y="1231442"/>
                  </a:lnTo>
                  <a:lnTo>
                    <a:pt x="823214" y="1230795"/>
                  </a:lnTo>
                  <a:lnTo>
                    <a:pt x="821207" y="1228788"/>
                  </a:lnTo>
                  <a:lnTo>
                    <a:pt x="817905" y="1228788"/>
                  </a:lnTo>
                  <a:lnTo>
                    <a:pt x="816648" y="1229512"/>
                  </a:lnTo>
                  <a:lnTo>
                    <a:pt x="815340" y="1230172"/>
                  </a:lnTo>
                  <a:lnTo>
                    <a:pt x="815340" y="1230795"/>
                  </a:lnTo>
                  <a:lnTo>
                    <a:pt x="813968" y="1231442"/>
                  </a:lnTo>
                  <a:lnTo>
                    <a:pt x="813346" y="1232065"/>
                  </a:lnTo>
                  <a:lnTo>
                    <a:pt x="812698" y="1232814"/>
                  </a:lnTo>
                  <a:lnTo>
                    <a:pt x="812063" y="1234084"/>
                  </a:lnTo>
                  <a:lnTo>
                    <a:pt x="811326" y="1235379"/>
                  </a:lnTo>
                  <a:lnTo>
                    <a:pt x="811326" y="1242682"/>
                  </a:lnTo>
                  <a:lnTo>
                    <a:pt x="812063" y="1243317"/>
                  </a:lnTo>
                  <a:lnTo>
                    <a:pt x="812698" y="1243977"/>
                  </a:lnTo>
                  <a:lnTo>
                    <a:pt x="813346" y="1245247"/>
                  </a:lnTo>
                  <a:lnTo>
                    <a:pt x="813968" y="1245971"/>
                  </a:lnTo>
                  <a:lnTo>
                    <a:pt x="815340" y="1246632"/>
                  </a:lnTo>
                  <a:lnTo>
                    <a:pt x="815340" y="1247241"/>
                  </a:lnTo>
                  <a:lnTo>
                    <a:pt x="818642" y="1247241"/>
                  </a:lnTo>
                  <a:lnTo>
                    <a:pt x="821207" y="1247241"/>
                  </a:lnTo>
                  <a:lnTo>
                    <a:pt x="821931" y="1246632"/>
                  </a:lnTo>
                  <a:lnTo>
                    <a:pt x="822579" y="1245971"/>
                  </a:lnTo>
                  <a:lnTo>
                    <a:pt x="823214" y="1245247"/>
                  </a:lnTo>
                  <a:lnTo>
                    <a:pt x="824496" y="1243977"/>
                  </a:lnTo>
                  <a:lnTo>
                    <a:pt x="825233" y="1243317"/>
                  </a:lnTo>
                  <a:lnTo>
                    <a:pt x="825868" y="1242682"/>
                  </a:lnTo>
                  <a:lnTo>
                    <a:pt x="826503" y="1241323"/>
                  </a:lnTo>
                  <a:lnTo>
                    <a:pt x="826503" y="1234084"/>
                  </a:lnTo>
                  <a:close/>
                </a:path>
                <a:path w="835660" h="2833370">
                  <a:moveTo>
                    <a:pt x="827481" y="790562"/>
                  </a:moveTo>
                  <a:lnTo>
                    <a:pt x="826744" y="789914"/>
                  </a:lnTo>
                  <a:lnTo>
                    <a:pt x="826744" y="787895"/>
                  </a:lnTo>
                  <a:lnTo>
                    <a:pt x="826109" y="787273"/>
                  </a:lnTo>
                  <a:lnTo>
                    <a:pt x="824826" y="786625"/>
                  </a:lnTo>
                  <a:lnTo>
                    <a:pt x="822807" y="784618"/>
                  </a:lnTo>
                  <a:lnTo>
                    <a:pt x="821537" y="783983"/>
                  </a:lnTo>
                  <a:lnTo>
                    <a:pt x="820153" y="783983"/>
                  </a:lnTo>
                  <a:lnTo>
                    <a:pt x="819531" y="783336"/>
                  </a:lnTo>
                  <a:lnTo>
                    <a:pt x="817613" y="783336"/>
                  </a:lnTo>
                  <a:lnTo>
                    <a:pt x="816229" y="783983"/>
                  </a:lnTo>
                  <a:lnTo>
                    <a:pt x="814946" y="783983"/>
                  </a:lnTo>
                  <a:lnTo>
                    <a:pt x="812292" y="785253"/>
                  </a:lnTo>
                  <a:lnTo>
                    <a:pt x="811657" y="786625"/>
                  </a:lnTo>
                  <a:lnTo>
                    <a:pt x="809002" y="787895"/>
                  </a:lnTo>
                  <a:lnTo>
                    <a:pt x="808367" y="789190"/>
                  </a:lnTo>
                  <a:lnTo>
                    <a:pt x="808367" y="790562"/>
                  </a:lnTo>
                  <a:lnTo>
                    <a:pt x="807720" y="791832"/>
                  </a:lnTo>
                  <a:lnTo>
                    <a:pt x="807720" y="797153"/>
                  </a:lnTo>
                  <a:lnTo>
                    <a:pt x="808367" y="798423"/>
                  </a:lnTo>
                  <a:lnTo>
                    <a:pt x="808367" y="799795"/>
                  </a:lnTo>
                  <a:lnTo>
                    <a:pt x="809002" y="801090"/>
                  </a:lnTo>
                  <a:lnTo>
                    <a:pt x="811657" y="802347"/>
                  </a:lnTo>
                  <a:lnTo>
                    <a:pt x="812292" y="803732"/>
                  </a:lnTo>
                  <a:lnTo>
                    <a:pt x="813574" y="803732"/>
                  </a:lnTo>
                  <a:lnTo>
                    <a:pt x="814946" y="804367"/>
                  </a:lnTo>
                  <a:lnTo>
                    <a:pt x="817613" y="804367"/>
                  </a:lnTo>
                  <a:lnTo>
                    <a:pt x="819531" y="804367"/>
                  </a:lnTo>
                  <a:lnTo>
                    <a:pt x="820153" y="803732"/>
                  </a:lnTo>
                  <a:lnTo>
                    <a:pt x="821537" y="803084"/>
                  </a:lnTo>
                  <a:lnTo>
                    <a:pt x="822807" y="802347"/>
                  </a:lnTo>
                  <a:lnTo>
                    <a:pt x="823455" y="801712"/>
                  </a:lnTo>
                  <a:lnTo>
                    <a:pt x="824826" y="801090"/>
                  </a:lnTo>
                  <a:lnTo>
                    <a:pt x="826109" y="799795"/>
                  </a:lnTo>
                  <a:lnTo>
                    <a:pt x="826744" y="798423"/>
                  </a:lnTo>
                  <a:lnTo>
                    <a:pt x="826744" y="797153"/>
                  </a:lnTo>
                  <a:lnTo>
                    <a:pt x="827481" y="796493"/>
                  </a:lnTo>
                  <a:lnTo>
                    <a:pt x="827481" y="790562"/>
                  </a:lnTo>
                  <a:close/>
                </a:path>
                <a:path w="835660" h="2833370">
                  <a:moveTo>
                    <a:pt x="829691" y="2348268"/>
                  </a:moveTo>
                  <a:lnTo>
                    <a:pt x="829043" y="2346985"/>
                  </a:lnTo>
                  <a:lnTo>
                    <a:pt x="828408" y="2346337"/>
                  </a:lnTo>
                  <a:lnTo>
                    <a:pt x="827671" y="2345728"/>
                  </a:lnTo>
                  <a:lnTo>
                    <a:pt x="826389" y="2344978"/>
                  </a:lnTo>
                  <a:lnTo>
                    <a:pt x="825766" y="2344331"/>
                  </a:lnTo>
                  <a:lnTo>
                    <a:pt x="821817" y="2344331"/>
                  </a:lnTo>
                  <a:lnTo>
                    <a:pt x="821080" y="2344978"/>
                  </a:lnTo>
                  <a:lnTo>
                    <a:pt x="819823" y="2345728"/>
                  </a:lnTo>
                  <a:lnTo>
                    <a:pt x="818527" y="2346337"/>
                  </a:lnTo>
                  <a:lnTo>
                    <a:pt x="817156" y="2347620"/>
                  </a:lnTo>
                  <a:lnTo>
                    <a:pt x="816521" y="2348268"/>
                  </a:lnTo>
                  <a:lnTo>
                    <a:pt x="815873" y="2349652"/>
                  </a:lnTo>
                  <a:lnTo>
                    <a:pt x="815238" y="2350287"/>
                  </a:lnTo>
                  <a:lnTo>
                    <a:pt x="814514" y="2351544"/>
                  </a:lnTo>
                  <a:lnTo>
                    <a:pt x="814514" y="2358885"/>
                  </a:lnTo>
                  <a:lnTo>
                    <a:pt x="815238" y="2360142"/>
                  </a:lnTo>
                  <a:lnTo>
                    <a:pt x="815873" y="2360777"/>
                  </a:lnTo>
                  <a:lnTo>
                    <a:pt x="816521" y="2360777"/>
                  </a:lnTo>
                  <a:lnTo>
                    <a:pt x="817156" y="2361438"/>
                  </a:lnTo>
                  <a:lnTo>
                    <a:pt x="818527" y="2362162"/>
                  </a:lnTo>
                  <a:lnTo>
                    <a:pt x="819823" y="2362797"/>
                  </a:lnTo>
                  <a:lnTo>
                    <a:pt x="821080" y="2362797"/>
                  </a:lnTo>
                  <a:lnTo>
                    <a:pt x="821817" y="2362162"/>
                  </a:lnTo>
                  <a:lnTo>
                    <a:pt x="823099" y="2362162"/>
                  </a:lnTo>
                  <a:lnTo>
                    <a:pt x="828408" y="2356840"/>
                  </a:lnTo>
                  <a:lnTo>
                    <a:pt x="829043" y="2356218"/>
                  </a:lnTo>
                  <a:lnTo>
                    <a:pt x="829691" y="2354846"/>
                  </a:lnTo>
                  <a:lnTo>
                    <a:pt x="829691" y="2348268"/>
                  </a:lnTo>
                  <a:close/>
                </a:path>
                <a:path w="835660" h="2833370">
                  <a:moveTo>
                    <a:pt x="831596" y="2080171"/>
                  </a:moveTo>
                  <a:lnTo>
                    <a:pt x="830948" y="2078812"/>
                  </a:lnTo>
                  <a:lnTo>
                    <a:pt x="830313" y="2078164"/>
                  </a:lnTo>
                  <a:lnTo>
                    <a:pt x="829576" y="2077529"/>
                  </a:lnTo>
                  <a:lnTo>
                    <a:pt x="828306" y="2076881"/>
                  </a:lnTo>
                  <a:lnTo>
                    <a:pt x="827671" y="2076881"/>
                  </a:lnTo>
                  <a:lnTo>
                    <a:pt x="827011" y="2076145"/>
                  </a:lnTo>
                  <a:lnTo>
                    <a:pt x="823722" y="2076145"/>
                  </a:lnTo>
                  <a:lnTo>
                    <a:pt x="822998" y="2076881"/>
                  </a:lnTo>
                  <a:lnTo>
                    <a:pt x="821728" y="2076881"/>
                  </a:lnTo>
                  <a:lnTo>
                    <a:pt x="820432" y="2077529"/>
                  </a:lnTo>
                  <a:lnTo>
                    <a:pt x="820432" y="2078164"/>
                  </a:lnTo>
                  <a:lnTo>
                    <a:pt x="819061" y="2079459"/>
                  </a:lnTo>
                  <a:lnTo>
                    <a:pt x="818413" y="2080171"/>
                  </a:lnTo>
                  <a:lnTo>
                    <a:pt x="817791" y="2080806"/>
                  </a:lnTo>
                  <a:lnTo>
                    <a:pt x="817143" y="2082101"/>
                  </a:lnTo>
                  <a:lnTo>
                    <a:pt x="816419" y="2083460"/>
                  </a:lnTo>
                  <a:lnTo>
                    <a:pt x="816419" y="2090686"/>
                  </a:lnTo>
                  <a:lnTo>
                    <a:pt x="817143" y="2091321"/>
                  </a:lnTo>
                  <a:lnTo>
                    <a:pt x="817791" y="2091969"/>
                  </a:lnTo>
                  <a:lnTo>
                    <a:pt x="819061" y="2093341"/>
                  </a:lnTo>
                  <a:lnTo>
                    <a:pt x="820432" y="2093988"/>
                  </a:lnTo>
                  <a:lnTo>
                    <a:pt x="821728" y="2094636"/>
                  </a:lnTo>
                  <a:lnTo>
                    <a:pt x="822998" y="2094636"/>
                  </a:lnTo>
                  <a:lnTo>
                    <a:pt x="823722" y="2093988"/>
                  </a:lnTo>
                  <a:lnTo>
                    <a:pt x="825004" y="2093988"/>
                  </a:lnTo>
                  <a:lnTo>
                    <a:pt x="826300" y="2093341"/>
                  </a:lnTo>
                  <a:lnTo>
                    <a:pt x="830313" y="2089340"/>
                  </a:lnTo>
                  <a:lnTo>
                    <a:pt x="830948" y="2088032"/>
                  </a:lnTo>
                  <a:lnTo>
                    <a:pt x="831596" y="2087397"/>
                  </a:lnTo>
                  <a:lnTo>
                    <a:pt x="831596" y="2080171"/>
                  </a:lnTo>
                  <a:close/>
                </a:path>
                <a:path w="835660" h="2833370">
                  <a:moveTo>
                    <a:pt x="831596" y="188226"/>
                  </a:moveTo>
                  <a:lnTo>
                    <a:pt x="830948" y="186944"/>
                  </a:lnTo>
                  <a:lnTo>
                    <a:pt x="830313" y="186944"/>
                  </a:lnTo>
                  <a:lnTo>
                    <a:pt x="829576" y="185572"/>
                  </a:lnTo>
                  <a:lnTo>
                    <a:pt x="828306" y="184937"/>
                  </a:lnTo>
                  <a:lnTo>
                    <a:pt x="827671" y="183642"/>
                  </a:lnTo>
                  <a:lnTo>
                    <a:pt x="827011" y="183642"/>
                  </a:lnTo>
                  <a:lnTo>
                    <a:pt x="826300" y="182918"/>
                  </a:lnTo>
                  <a:lnTo>
                    <a:pt x="823722" y="182918"/>
                  </a:lnTo>
                  <a:lnTo>
                    <a:pt x="822998" y="182270"/>
                  </a:lnTo>
                  <a:lnTo>
                    <a:pt x="821728" y="182918"/>
                  </a:lnTo>
                  <a:lnTo>
                    <a:pt x="820432" y="182918"/>
                  </a:lnTo>
                  <a:lnTo>
                    <a:pt x="820432" y="183642"/>
                  </a:lnTo>
                  <a:lnTo>
                    <a:pt x="819061" y="183642"/>
                  </a:lnTo>
                  <a:lnTo>
                    <a:pt x="818413" y="184937"/>
                  </a:lnTo>
                  <a:lnTo>
                    <a:pt x="817791" y="185572"/>
                  </a:lnTo>
                  <a:lnTo>
                    <a:pt x="817143" y="186944"/>
                  </a:lnTo>
                  <a:lnTo>
                    <a:pt x="816419" y="187579"/>
                  </a:lnTo>
                  <a:lnTo>
                    <a:pt x="816419" y="194183"/>
                  </a:lnTo>
                  <a:lnTo>
                    <a:pt x="817143" y="195440"/>
                  </a:lnTo>
                  <a:lnTo>
                    <a:pt x="817791" y="196811"/>
                  </a:lnTo>
                  <a:lnTo>
                    <a:pt x="819061" y="198094"/>
                  </a:lnTo>
                  <a:lnTo>
                    <a:pt x="820432" y="198742"/>
                  </a:lnTo>
                  <a:lnTo>
                    <a:pt x="820432" y="199390"/>
                  </a:lnTo>
                  <a:lnTo>
                    <a:pt x="821728" y="200113"/>
                  </a:lnTo>
                  <a:lnTo>
                    <a:pt x="822998" y="200748"/>
                  </a:lnTo>
                  <a:lnTo>
                    <a:pt x="823722" y="200748"/>
                  </a:lnTo>
                  <a:lnTo>
                    <a:pt x="826300" y="200748"/>
                  </a:lnTo>
                  <a:lnTo>
                    <a:pt x="827011" y="200113"/>
                  </a:lnTo>
                  <a:lnTo>
                    <a:pt x="828306" y="198742"/>
                  </a:lnTo>
                  <a:lnTo>
                    <a:pt x="829576" y="198094"/>
                  </a:lnTo>
                  <a:lnTo>
                    <a:pt x="830313" y="197446"/>
                  </a:lnTo>
                  <a:lnTo>
                    <a:pt x="830948" y="196811"/>
                  </a:lnTo>
                  <a:lnTo>
                    <a:pt x="831596" y="195440"/>
                  </a:lnTo>
                  <a:lnTo>
                    <a:pt x="831596" y="188226"/>
                  </a:lnTo>
                  <a:close/>
                </a:path>
                <a:path w="835660" h="2833370">
                  <a:moveTo>
                    <a:pt x="831596" y="78943"/>
                  </a:moveTo>
                  <a:lnTo>
                    <a:pt x="830313" y="76301"/>
                  </a:lnTo>
                  <a:lnTo>
                    <a:pt x="829576" y="75653"/>
                  </a:lnTo>
                  <a:lnTo>
                    <a:pt x="828306" y="75018"/>
                  </a:lnTo>
                  <a:lnTo>
                    <a:pt x="827671" y="73647"/>
                  </a:lnTo>
                  <a:lnTo>
                    <a:pt x="827011" y="73012"/>
                  </a:lnTo>
                  <a:lnTo>
                    <a:pt x="820432" y="73012"/>
                  </a:lnTo>
                  <a:lnTo>
                    <a:pt x="819061" y="73647"/>
                  </a:lnTo>
                  <a:lnTo>
                    <a:pt x="818413" y="75018"/>
                  </a:lnTo>
                  <a:lnTo>
                    <a:pt x="817143" y="76301"/>
                  </a:lnTo>
                  <a:lnTo>
                    <a:pt x="816419" y="76949"/>
                  </a:lnTo>
                  <a:lnTo>
                    <a:pt x="816419" y="84162"/>
                  </a:lnTo>
                  <a:lnTo>
                    <a:pt x="817143" y="85534"/>
                  </a:lnTo>
                  <a:lnTo>
                    <a:pt x="817791" y="86817"/>
                  </a:lnTo>
                  <a:lnTo>
                    <a:pt x="818413" y="87452"/>
                  </a:lnTo>
                  <a:lnTo>
                    <a:pt x="819061" y="88201"/>
                  </a:lnTo>
                  <a:lnTo>
                    <a:pt x="820432" y="88823"/>
                  </a:lnTo>
                  <a:lnTo>
                    <a:pt x="820432" y="89458"/>
                  </a:lnTo>
                  <a:lnTo>
                    <a:pt x="822998" y="90741"/>
                  </a:lnTo>
                  <a:lnTo>
                    <a:pt x="826300" y="90741"/>
                  </a:lnTo>
                  <a:lnTo>
                    <a:pt x="827011" y="90106"/>
                  </a:lnTo>
                  <a:lnTo>
                    <a:pt x="828306" y="88823"/>
                  </a:lnTo>
                  <a:lnTo>
                    <a:pt x="829576" y="88201"/>
                  </a:lnTo>
                  <a:lnTo>
                    <a:pt x="830948" y="86817"/>
                  </a:lnTo>
                  <a:lnTo>
                    <a:pt x="831596" y="85534"/>
                  </a:lnTo>
                  <a:lnTo>
                    <a:pt x="831596" y="78943"/>
                  </a:lnTo>
                  <a:close/>
                </a:path>
                <a:path w="835660" h="2833370">
                  <a:moveTo>
                    <a:pt x="835406" y="2589796"/>
                  </a:moveTo>
                  <a:lnTo>
                    <a:pt x="834758" y="2588526"/>
                  </a:lnTo>
                  <a:lnTo>
                    <a:pt x="833386" y="2587142"/>
                  </a:lnTo>
                  <a:lnTo>
                    <a:pt x="832116" y="2586494"/>
                  </a:lnTo>
                  <a:lnTo>
                    <a:pt x="831481" y="2585872"/>
                  </a:lnTo>
                  <a:lnTo>
                    <a:pt x="826808" y="2585872"/>
                  </a:lnTo>
                  <a:lnTo>
                    <a:pt x="824242" y="2587142"/>
                  </a:lnTo>
                  <a:lnTo>
                    <a:pt x="824242" y="2588526"/>
                  </a:lnTo>
                  <a:lnTo>
                    <a:pt x="822871" y="2589161"/>
                  </a:lnTo>
                  <a:lnTo>
                    <a:pt x="822223" y="2589796"/>
                  </a:lnTo>
                  <a:lnTo>
                    <a:pt x="820966" y="2592451"/>
                  </a:lnTo>
                  <a:lnTo>
                    <a:pt x="820229" y="2593733"/>
                  </a:lnTo>
                  <a:lnTo>
                    <a:pt x="820229" y="2601049"/>
                  </a:lnTo>
                  <a:lnTo>
                    <a:pt x="820966" y="2601049"/>
                  </a:lnTo>
                  <a:lnTo>
                    <a:pt x="821588" y="2602331"/>
                  </a:lnTo>
                  <a:lnTo>
                    <a:pt x="822871" y="2603627"/>
                  </a:lnTo>
                  <a:lnTo>
                    <a:pt x="824242" y="2604351"/>
                  </a:lnTo>
                  <a:lnTo>
                    <a:pt x="827532" y="2604351"/>
                  </a:lnTo>
                  <a:lnTo>
                    <a:pt x="828814" y="2603627"/>
                  </a:lnTo>
                  <a:lnTo>
                    <a:pt x="830110" y="2602979"/>
                  </a:lnTo>
                  <a:lnTo>
                    <a:pt x="832116" y="2601049"/>
                  </a:lnTo>
                  <a:lnTo>
                    <a:pt x="833386" y="2599690"/>
                  </a:lnTo>
                  <a:lnTo>
                    <a:pt x="834123" y="2599029"/>
                  </a:lnTo>
                  <a:lnTo>
                    <a:pt x="835406" y="2596388"/>
                  </a:lnTo>
                  <a:lnTo>
                    <a:pt x="835406" y="258979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71621" y="6711987"/>
              <a:ext cx="121158" cy="161188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3967264" y="4913693"/>
              <a:ext cx="0" cy="2613660"/>
            </a:xfrm>
            <a:custGeom>
              <a:avLst/>
              <a:gdLst/>
              <a:ahLst/>
              <a:cxnLst/>
              <a:rect l="l" t="t" r="r" b="b"/>
              <a:pathLst>
                <a:path h="2613659">
                  <a:moveTo>
                    <a:pt x="0" y="2613647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077337" y="4824107"/>
              <a:ext cx="0" cy="2967990"/>
            </a:xfrm>
            <a:custGeom>
              <a:avLst/>
              <a:gdLst/>
              <a:ahLst/>
              <a:cxnLst/>
              <a:rect l="l" t="t" r="r" b="b"/>
              <a:pathLst>
                <a:path h="2967990">
                  <a:moveTo>
                    <a:pt x="0" y="0"/>
                  </a:moveTo>
                  <a:lnTo>
                    <a:pt x="0" y="296787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942359" y="7268159"/>
              <a:ext cx="15240" cy="19050"/>
            </a:xfrm>
            <a:custGeom>
              <a:avLst/>
              <a:gdLst/>
              <a:ahLst/>
              <a:cxnLst/>
              <a:rect l="l" t="t" r="r" b="b"/>
              <a:pathLst>
                <a:path w="15239" h="19050">
                  <a:moveTo>
                    <a:pt x="11252" y="0"/>
                  </a:moveTo>
                  <a:lnTo>
                    <a:pt x="6578" y="0"/>
                  </a:lnTo>
                  <a:lnTo>
                    <a:pt x="4013" y="1295"/>
                  </a:lnTo>
                  <a:lnTo>
                    <a:pt x="4013" y="2666"/>
                  </a:lnTo>
                  <a:lnTo>
                    <a:pt x="2641" y="3314"/>
                  </a:lnTo>
                  <a:lnTo>
                    <a:pt x="1993" y="3936"/>
                  </a:lnTo>
                  <a:lnTo>
                    <a:pt x="736" y="6603"/>
                  </a:lnTo>
                  <a:lnTo>
                    <a:pt x="0" y="7861"/>
                  </a:lnTo>
                  <a:lnTo>
                    <a:pt x="0" y="15189"/>
                  </a:lnTo>
                  <a:lnTo>
                    <a:pt x="736" y="15189"/>
                  </a:lnTo>
                  <a:lnTo>
                    <a:pt x="1358" y="16471"/>
                  </a:lnTo>
                  <a:lnTo>
                    <a:pt x="2641" y="17767"/>
                  </a:lnTo>
                  <a:lnTo>
                    <a:pt x="4013" y="18478"/>
                  </a:lnTo>
                  <a:lnTo>
                    <a:pt x="7302" y="18478"/>
                  </a:lnTo>
                  <a:lnTo>
                    <a:pt x="8585" y="17767"/>
                  </a:lnTo>
                  <a:lnTo>
                    <a:pt x="9880" y="17119"/>
                  </a:lnTo>
                  <a:lnTo>
                    <a:pt x="11887" y="15189"/>
                  </a:lnTo>
                  <a:lnTo>
                    <a:pt x="13157" y="13817"/>
                  </a:lnTo>
                  <a:lnTo>
                    <a:pt x="13893" y="13157"/>
                  </a:lnTo>
                  <a:lnTo>
                    <a:pt x="14528" y="11899"/>
                  </a:lnTo>
                  <a:lnTo>
                    <a:pt x="15176" y="10515"/>
                  </a:lnTo>
                  <a:lnTo>
                    <a:pt x="15176" y="3936"/>
                  </a:lnTo>
                  <a:lnTo>
                    <a:pt x="14528" y="2666"/>
                  </a:lnTo>
                  <a:lnTo>
                    <a:pt x="13157" y="1295"/>
                  </a:lnTo>
                  <a:lnTo>
                    <a:pt x="11887" y="647"/>
                  </a:lnTo>
                  <a:lnTo>
                    <a:pt x="1125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113824" y="7256843"/>
              <a:ext cx="853440" cy="443865"/>
            </a:xfrm>
            <a:custGeom>
              <a:avLst/>
              <a:gdLst/>
              <a:ahLst/>
              <a:cxnLst/>
              <a:rect l="l" t="t" r="r" b="b"/>
              <a:pathLst>
                <a:path w="853439" h="443865">
                  <a:moveTo>
                    <a:pt x="0" y="443865"/>
                  </a:moveTo>
                  <a:lnTo>
                    <a:pt x="851547" y="209550"/>
                  </a:lnTo>
                </a:path>
                <a:path w="853439" h="443865">
                  <a:moveTo>
                    <a:pt x="1905" y="213347"/>
                  </a:moveTo>
                  <a:lnTo>
                    <a:pt x="853439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929849" y="6189637"/>
              <a:ext cx="20320" cy="21590"/>
            </a:xfrm>
            <a:custGeom>
              <a:avLst/>
              <a:gdLst/>
              <a:ahLst/>
              <a:cxnLst/>
              <a:rect l="l" t="t" r="r" b="b"/>
              <a:pathLst>
                <a:path w="20320" h="21589">
                  <a:moveTo>
                    <a:pt x="11811" y="0"/>
                  </a:moveTo>
                  <a:lnTo>
                    <a:pt x="9893" y="736"/>
                  </a:lnTo>
                  <a:lnTo>
                    <a:pt x="7238" y="736"/>
                  </a:lnTo>
                  <a:lnTo>
                    <a:pt x="5867" y="1358"/>
                  </a:lnTo>
                  <a:lnTo>
                    <a:pt x="4584" y="2006"/>
                  </a:lnTo>
                  <a:lnTo>
                    <a:pt x="3937" y="3289"/>
                  </a:lnTo>
                  <a:lnTo>
                    <a:pt x="2578" y="4025"/>
                  </a:lnTo>
                  <a:lnTo>
                    <a:pt x="1282" y="4673"/>
                  </a:lnTo>
                  <a:lnTo>
                    <a:pt x="660" y="6578"/>
                  </a:lnTo>
                  <a:lnTo>
                    <a:pt x="660" y="7950"/>
                  </a:lnTo>
                  <a:lnTo>
                    <a:pt x="0" y="8597"/>
                  </a:lnTo>
                  <a:lnTo>
                    <a:pt x="0" y="14554"/>
                  </a:lnTo>
                  <a:lnTo>
                    <a:pt x="660" y="15189"/>
                  </a:lnTo>
                  <a:lnTo>
                    <a:pt x="660" y="16446"/>
                  </a:lnTo>
                  <a:lnTo>
                    <a:pt x="1282" y="17830"/>
                  </a:lnTo>
                  <a:lnTo>
                    <a:pt x="2578" y="19113"/>
                  </a:lnTo>
                  <a:lnTo>
                    <a:pt x="3937" y="19113"/>
                  </a:lnTo>
                  <a:lnTo>
                    <a:pt x="4584" y="19748"/>
                  </a:lnTo>
                  <a:lnTo>
                    <a:pt x="5867" y="20485"/>
                  </a:lnTo>
                  <a:lnTo>
                    <a:pt x="7238" y="21107"/>
                  </a:lnTo>
                  <a:lnTo>
                    <a:pt x="9893" y="21107"/>
                  </a:lnTo>
                  <a:lnTo>
                    <a:pt x="11811" y="20485"/>
                  </a:lnTo>
                  <a:lnTo>
                    <a:pt x="12445" y="20485"/>
                  </a:lnTo>
                  <a:lnTo>
                    <a:pt x="13817" y="19113"/>
                  </a:lnTo>
                  <a:lnTo>
                    <a:pt x="15100" y="19113"/>
                  </a:lnTo>
                  <a:lnTo>
                    <a:pt x="17106" y="17183"/>
                  </a:lnTo>
                  <a:lnTo>
                    <a:pt x="18389" y="15811"/>
                  </a:lnTo>
                  <a:lnTo>
                    <a:pt x="19024" y="15189"/>
                  </a:lnTo>
                  <a:lnTo>
                    <a:pt x="19024" y="13169"/>
                  </a:lnTo>
                  <a:lnTo>
                    <a:pt x="19761" y="11874"/>
                  </a:lnTo>
                  <a:lnTo>
                    <a:pt x="19761" y="6578"/>
                  </a:lnTo>
                  <a:lnTo>
                    <a:pt x="19024" y="5295"/>
                  </a:lnTo>
                  <a:lnTo>
                    <a:pt x="19024" y="4025"/>
                  </a:lnTo>
                  <a:lnTo>
                    <a:pt x="18389" y="3289"/>
                  </a:lnTo>
                  <a:lnTo>
                    <a:pt x="17106" y="2641"/>
                  </a:lnTo>
                  <a:lnTo>
                    <a:pt x="15100" y="736"/>
                  </a:lnTo>
                  <a:lnTo>
                    <a:pt x="12445" y="736"/>
                  </a:lnTo>
                  <a:lnTo>
                    <a:pt x="1181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113824" y="5077510"/>
              <a:ext cx="853440" cy="476250"/>
            </a:xfrm>
            <a:custGeom>
              <a:avLst/>
              <a:gdLst/>
              <a:ahLst/>
              <a:cxnLst/>
              <a:rect l="l" t="t" r="r" b="b"/>
              <a:pathLst>
                <a:path w="853439" h="476250">
                  <a:moveTo>
                    <a:pt x="0" y="0"/>
                  </a:moveTo>
                  <a:lnTo>
                    <a:pt x="851547" y="55257"/>
                  </a:lnTo>
                </a:path>
                <a:path w="853439" h="476250">
                  <a:moveTo>
                    <a:pt x="1905" y="457200"/>
                  </a:moveTo>
                  <a:lnTo>
                    <a:pt x="853439" y="476250"/>
                  </a:lnTo>
                </a:path>
                <a:path w="853439" h="476250">
                  <a:moveTo>
                    <a:pt x="0" y="7632"/>
                  </a:moveTo>
                  <a:lnTo>
                    <a:pt x="26669" y="9525"/>
                  </a:lnTo>
                  <a:lnTo>
                    <a:pt x="26669" y="449592"/>
                  </a:lnTo>
                  <a:lnTo>
                    <a:pt x="0" y="449592"/>
                  </a:lnTo>
                </a:path>
                <a:path w="853439" h="476250">
                  <a:moveTo>
                    <a:pt x="853439" y="63512"/>
                  </a:moveTo>
                  <a:lnTo>
                    <a:pt x="821689" y="60972"/>
                  </a:lnTo>
                  <a:lnTo>
                    <a:pt x="821689" y="469900"/>
                  </a:lnTo>
                  <a:lnTo>
                    <a:pt x="853439" y="468642"/>
                  </a:lnTo>
                </a:path>
                <a:path w="853439" h="476250">
                  <a:moveTo>
                    <a:pt x="24777" y="62865"/>
                  </a:moveTo>
                  <a:lnTo>
                    <a:pt x="731520" y="104775"/>
                  </a:lnTo>
                  <a:lnTo>
                    <a:pt x="819150" y="8002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136315" y="5468810"/>
              <a:ext cx="801370" cy="13970"/>
            </a:xfrm>
            <a:custGeom>
              <a:avLst/>
              <a:gdLst/>
              <a:ahLst/>
              <a:cxnLst/>
              <a:rect l="l" t="t" r="r" b="b"/>
              <a:pathLst>
                <a:path w="801370" h="13970">
                  <a:moveTo>
                    <a:pt x="0" y="0"/>
                  </a:moveTo>
                  <a:lnTo>
                    <a:pt x="800849" y="0"/>
                  </a:lnTo>
                </a:path>
                <a:path w="801370" h="13970">
                  <a:moveTo>
                    <a:pt x="0" y="13709"/>
                  </a:moveTo>
                  <a:lnTo>
                    <a:pt x="800849" y="13709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845344" y="5182285"/>
              <a:ext cx="0" cy="304800"/>
            </a:xfrm>
            <a:custGeom>
              <a:avLst/>
              <a:gdLst/>
              <a:ahLst/>
              <a:cxnLst/>
              <a:rect l="l" t="t" r="r" b="b"/>
              <a:pathLst>
                <a:path h="304800">
                  <a:moveTo>
                    <a:pt x="0" y="0"/>
                  </a:moveTo>
                  <a:lnTo>
                    <a:pt x="0" y="30480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83013" y="5291772"/>
              <a:ext cx="63627" cy="63614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3176701" y="5182285"/>
              <a:ext cx="36195" cy="285750"/>
            </a:xfrm>
            <a:custGeom>
              <a:avLst/>
              <a:gdLst/>
              <a:ahLst/>
              <a:cxnLst/>
              <a:rect l="l" t="t" r="r" b="b"/>
              <a:pathLst>
                <a:path w="36194" h="285750">
                  <a:moveTo>
                    <a:pt x="36195" y="0"/>
                  </a:moveTo>
                  <a:lnTo>
                    <a:pt x="0" y="7632"/>
                  </a:lnTo>
                  <a:lnTo>
                    <a:pt x="0" y="285750"/>
                  </a:lnTo>
                  <a:lnTo>
                    <a:pt x="36195" y="283857"/>
                  </a:lnTo>
                  <a:lnTo>
                    <a:pt x="36195" y="0"/>
                  </a:lnTo>
                  <a:close/>
                </a:path>
              </a:pathLst>
            </a:custGeom>
            <a:solidFill>
              <a:srgbClr val="7E80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176701" y="5182285"/>
              <a:ext cx="36195" cy="285750"/>
            </a:xfrm>
            <a:custGeom>
              <a:avLst/>
              <a:gdLst/>
              <a:ahLst/>
              <a:cxnLst/>
              <a:rect l="l" t="t" r="r" b="b"/>
              <a:pathLst>
                <a:path w="36194" h="285750">
                  <a:moveTo>
                    <a:pt x="0" y="285750"/>
                  </a:moveTo>
                  <a:lnTo>
                    <a:pt x="36195" y="283857"/>
                  </a:lnTo>
                  <a:lnTo>
                    <a:pt x="36195" y="0"/>
                  </a:lnTo>
                  <a:lnTo>
                    <a:pt x="0" y="7632"/>
                  </a:lnTo>
                  <a:lnTo>
                    <a:pt x="0" y="28575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212896" y="5182285"/>
              <a:ext cx="134620" cy="288290"/>
            </a:xfrm>
            <a:custGeom>
              <a:avLst/>
              <a:gdLst/>
              <a:ahLst/>
              <a:cxnLst/>
              <a:rect l="l" t="t" r="r" b="b"/>
              <a:pathLst>
                <a:path w="134620" h="288289">
                  <a:moveTo>
                    <a:pt x="0" y="0"/>
                  </a:moveTo>
                  <a:lnTo>
                    <a:pt x="0" y="283857"/>
                  </a:lnTo>
                  <a:lnTo>
                    <a:pt x="134607" y="287667"/>
                  </a:lnTo>
                  <a:lnTo>
                    <a:pt x="134607" y="57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E80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212896" y="5182285"/>
              <a:ext cx="134620" cy="288290"/>
            </a:xfrm>
            <a:custGeom>
              <a:avLst/>
              <a:gdLst/>
              <a:ahLst/>
              <a:cxnLst/>
              <a:rect l="l" t="t" r="r" b="b"/>
              <a:pathLst>
                <a:path w="134620" h="288289">
                  <a:moveTo>
                    <a:pt x="0" y="0"/>
                  </a:moveTo>
                  <a:lnTo>
                    <a:pt x="134607" y="5715"/>
                  </a:lnTo>
                  <a:lnTo>
                    <a:pt x="134607" y="287667"/>
                  </a:lnTo>
                  <a:lnTo>
                    <a:pt x="0" y="28385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43960" y="5282247"/>
              <a:ext cx="93472" cy="90931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3256064" y="5304853"/>
              <a:ext cx="49530" cy="49530"/>
            </a:xfrm>
            <a:custGeom>
              <a:avLst/>
              <a:gdLst/>
              <a:ahLst/>
              <a:cxnLst/>
              <a:rect l="l" t="t" r="r" b="b"/>
              <a:pathLst>
                <a:path w="49529" h="49529">
                  <a:moveTo>
                    <a:pt x="24765" y="0"/>
                  </a:moveTo>
                  <a:lnTo>
                    <a:pt x="15125" y="1946"/>
                  </a:lnTo>
                  <a:lnTo>
                    <a:pt x="7253" y="7253"/>
                  </a:lnTo>
                  <a:lnTo>
                    <a:pt x="1946" y="15125"/>
                  </a:lnTo>
                  <a:lnTo>
                    <a:pt x="0" y="24764"/>
                  </a:lnTo>
                  <a:lnTo>
                    <a:pt x="1946" y="34404"/>
                  </a:lnTo>
                  <a:lnTo>
                    <a:pt x="7253" y="42276"/>
                  </a:lnTo>
                  <a:lnTo>
                    <a:pt x="15125" y="47583"/>
                  </a:lnTo>
                  <a:lnTo>
                    <a:pt x="24765" y="49530"/>
                  </a:lnTo>
                  <a:lnTo>
                    <a:pt x="34402" y="47583"/>
                  </a:lnTo>
                  <a:lnTo>
                    <a:pt x="42270" y="42276"/>
                  </a:lnTo>
                  <a:lnTo>
                    <a:pt x="47573" y="34404"/>
                  </a:lnTo>
                  <a:lnTo>
                    <a:pt x="49517" y="24764"/>
                  </a:lnTo>
                  <a:lnTo>
                    <a:pt x="47573" y="15125"/>
                  </a:lnTo>
                  <a:lnTo>
                    <a:pt x="42270" y="7253"/>
                  </a:lnTo>
                  <a:lnTo>
                    <a:pt x="34402" y="1946"/>
                  </a:lnTo>
                  <a:lnTo>
                    <a:pt x="24765" y="0"/>
                  </a:lnTo>
                  <a:close/>
                </a:path>
              </a:pathLst>
            </a:custGeom>
            <a:solidFill>
              <a:srgbClr val="6263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256064" y="5304853"/>
              <a:ext cx="49530" cy="49530"/>
            </a:xfrm>
            <a:custGeom>
              <a:avLst/>
              <a:gdLst/>
              <a:ahLst/>
              <a:cxnLst/>
              <a:rect l="l" t="t" r="r" b="b"/>
              <a:pathLst>
                <a:path w="49529" h="49529">
                  <a:moveTo>
                    <a:pt x="49517" y="24764"/>
                  </a:moveTo>
                  <a:lnTo>
                    <a:pt x="47573" y="34404"/>
                  </a:lnTo>
                  <a:lnTo>
                    <a:pt x="42270" y="42276"/>
                  </a:lnTo>
                  <a:lnTo>
                    <a:pt x="34402" y="47583"/>
                  </a:lnTo>
                  <a:lnTo>
                    <a:pt x="24765" y="49530"/>
                  </a:lnTo>
                  <a:lnTo>
                    <a:pt x="15125" y="47583"/>
                  </a:lnTo>
                  <a:lnTo>
                    <a:pt x="7253" y="42276"/>
                  </a:lnTo>
                  <a:lnTo>
                    <a:pt x="1946" y="34404"/>
                  </a:lnTo>
                  <a:lnTo>
                    <a:pt x="0" y="24764"/>
                  </a:lnTo>
                  <a:lnTo>
                    <a:pt x="1946" y="15125"/>
                  </a:lnTo>
                  <a:lnTo>
                    <a:pt x="7253" y="7253"/>
                  </a:lnTo>
                  <a:lnTo>
                    <a:pt x="15125" y="1946"/>
                  </a:lnTo>
                  <a:lnTo>
                    <a:pt x="24765" y="0"/>
                  </a:lnTo>
                  <a:lnTo>
                    <a:pt x="34402" y="1946"/>
                  </a:lnTo>
                  <a:lnTo>
                    <a:pt x="42270" y="7253"/>
                  </a:lnTo>
                  <a:lnTo>
                    <a:pt x="47573" y="15125"/>
                  </a:lnTo>
                  <a:lnTo>
                    <a:pt x="49517" y="2476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141764" y="5315334"/>
              <a:ext cx="138430" cy="34290"/>
            </a:xfrm>
            <a:custGeom>
              <a:avLst/>
              <a:gdLst/>
              <a:ahLst/>
              <a:cxnLst/>
              <a:rect l="l" t="t" r="r" b="b"/>
              <a:pathLst>
                <a:path w="138429" h="34289">
                  <a:moveTo>
                    <a:pt x="121443" y="0"/>
                  </a:moveTo>
                  <a:lnTo>
                    <a:pt x="108604" y="2145"/>
                  </a:lnTo>
                  <a:lnTo>
                    <a:pt x="86359" y="8582"/>
                  </a:lnTo>
                  <a:lnTo>
                    <a:pt x="0" y="25066"/>
                  </a:lnTo>
                  <a:lnTo>
                    <a:pt x="0" y="33969"/>
                  </a:lnTo>
                  <a:lnTo>
                    <a:pt x="86359" y="18716"/>
                  </a:lnTo>
                  <a:lnTo>
                    <a:pt x="110013" y="12996"/>
                  </a:lnTo>
                  <a:lnTo>
                    <a:pt x="123190" y="10958"/>
                  </a:lnTo>
                  <a:lnTo>
                    <a:pt x="130651" y="12485"/>
                  </a:lnTo>
                  <a:lnTo>
                    <a:pt x="137159" y="17459"/>
                  </a:lnTo>
                  <a:lnTo>
                    <a:pt x="138430" y="8582"/>
                  </a:lnTo>
                  <a:lnTo>
                    <a:pt x="129758" y="2145"/>
                  </a:lnTo>
                  <a:lnTo>
                    <a:pt x="12144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141764" y="5315334"/>
              <a:ext cx="138430" cy="34290"/>
            </a:xfrm>
            <a:custGeom>
              <a:avLst/>
              <a:gdLst/>
              <a:ahLst/>
              <a:cxnLst/>
              <a:rect l="l" t="t" r="r" b="b"/>
              <a:pathLst>
                <a:path w="138429" h="34289">
                  <a:moveTo>
                    <a:pt x="138430" y="8582"/>
                  </a:moveTo>
                  <a:lnTo>
                    <a:pt x="129758" y="2145"/>
                  </a:lnTo>
                  <a:lnTo>
                    <a:pt x="121443" y="0"/>
                  </a:lnTo>
                  <a:lnTo>
                    <a:pt x="108604" y="2145"/>
                  </a:lnTo>
                  <a:lnTo>
                    <a:pt x="86359" y="8582"/>
                  </a:lnTo>
                  <a:lnTo>
                    <a:pt x="0" y="25066"/>
                  </a:lnTo>
                  <a:lnTo>
                    <a:pt x="0" y="33969"/>
                  </a:lnTo>
                  <a:lnTo>
                    <a:pt x="86359" y="18716"/>
                  </a:lnTo>
                  <a:lnTo>
                    <a:pt x="110013" y="12996"/>
                  </a:lnTo>
                  <a:lnTo>
                    <a:pt x="123190" y="10958"/>
                  </a:lnTo>
                  <a:lnTo>
                    <a:pt x="130651" y="12485"/>
                  </a:lnTo>
                  <a:lnTo>
                    <a:pt x="137159" y="17459"/>
                  </a:lnTo>
                  <a:lnTo>
                    <a:pt x="138430" y="858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246107" y="5204510"/>
              <a:ext cx="72390" cy="40640"/>
            </a:xfrm>
            <a:custGeom>
              <a:avLst/>
              <a:gdLst/>
              <a:ahLst/>
              <a:cxnLst/>
              <a:rect l="l" t="t" r="r" b="b"/>
              <a:pathLst>
                <a:path w="72389" h="40639">
                  <a:moveTo>
                    <a:pt x="69862" y="0"/>
                  </a:moveTo>
                  <a:lnTo>
                    <a:pt x="0" y="0"/>
                  </a:lnTo>
                  <a:lnTo>
                    <a:pt x="2133" y="40640"/>
                  </a:lnTo>
                  <a:lnTo>
                    <a:pt x="71983" y="40640"/>
                  </a:lnTo>
                  <a:lnTo>
                    <a:pt x="69862" y="0"/>
                  </a:lnTo>
                  <a:close/>
                </a:path>
              </a:pathLst>
            </a:custGeom>
            <a:solidFill>
              <a:srgbClr val="E1E2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246107" y="5204510"/>
              <a:ext cx="72390" cy="40640"/>
            </a:xfrm>
            <a:custGeom>
              <a:avLst/>
              <a:gdLst/>
              <a:ahLst/>
              <a:cxnLst/>
              <a:rect l="l" t="t" r="r" b="b"/>
              <a:pathLst>
                <a:path w="72389" h="40639">
                  <a:moveTo>
                    <a:pt x="71983" y="40640"/>
                  </a:moveTo>
                  <a:lnTo>
                    <a:pt x="2133" y="40640"/>
                  </a:lnTo>
                  <a:lnTo>
                    <a:pt x="0" y="0"/>
                  </a:lnTo>
                  <a:lnTo>
                    <a:pt x="69862" y="0"/>
                  </a:lnTo>
                  <a:lnTo>
                    <a:pt x="71983" y="4064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246107" y="5410250"/>
              <a:ext cx="72390" cy="41275"/>
            </a:xfrm>
            <a:custGeom>
              <a:avLst/>
              <a:gdLst/>
              <a:ahLst/>
              <a:cxnLst/>
              <a:rect l="l" t="t" r="r" b="b"/>
              <a:pathLst>
                <a:path w="72389" h="41275">
                  <a:moveTo>
                    <a:pt x="69862" y="0"/>
                  </a:moveTo>
                  <a:lnTo>
                    <a:pt x="0" y="0"/>
                  </a:lnTo>
                  <a:lnTo>
                    <a:pt x="2133" y="40652"/>
                  </a:lnTo>
                  <a:lnTo>
                    <a:pt x="71983" y="40652"/>
                  </a:lnTo>
                  <a:lnTo>
                    <a:pt x="69862" y="0"/>
                  </a:lnTo>
                  <a:close/>
                </a:path>
              </a:pathLst>
            </a:custGeom>
            <a:solidFill>
              <a:srgbClr val="E1E2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246107" y="5410250"/>
              <a:ext cx="72390" cy="41275"/>
            </a:xfrm>
            <a:custGeom>
              <a:avLst/>
              <a:gdLst/>
              <a:ahLst/>
              <a:cxnLst/>
              <a:rect l="l" t="t" r="r" b="b"/>
              <a:pathLst>
                <a:path w="72389" h="41275">
                  <a:moveTo>
                    <a:pt x="71983" y="40652"/>
                  </a:moveTo>
                  <a:lnTo>
                    <a:pt x="2133" y="40652"/>
                  </a:lnTo>
                  <a:lnTo>
                    <a:pt x="0" y="0"/>
                  </a:lnTo>
                  <a:lnTo>
                    <a:pt x="69862" y="0"/>
                  </a:lnTo>
                  <a:lnTo>
                    <a:pt x="71983" y="40652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817086" y="5200395"/>
              <a:ext cx="24765" cy="24765"/>
            </a:xfrm>
            <a:custGeom>
              <a:avLst/>
              <a:gdLst/>
              <a:ahLst/>
              <a:cxnLst/>
              <a:rect l="l" t="t" r="r" b="b"/>
              <a:pathLst>
                <a:path w="24764" h="24764">
                  <a:moveTo>
                    <a:pt x="19215" y="0"/>
                  </a:moveTo>
                  <a:lnTo>
                    <a:pt x="5537" y="0"/>
                  </a:lnTo>
                  <a:lnTo>
                    <a:pt x="0" y="5524"/>
                  </a:lnTo>
                  <a:lnTo>
                    <a:pt x="0" y="19215"/>
                  </a:lnTo>
                  <a:lnTo>
                    <a:pt x="5537" y="24752"/>
                  </a:lnTo>
                  <a:lnTo>
                    <a:pt x="19215" y="24752"/>
                  </a:lnTo>
                  <a:lnTo>
                    <a:pt x="24764" y="19215"/>
                  </a:lnTo>
                  <a:lnTo>
                    <a:pt x="24764" y="12382"/>
                  </a:lnTo>
                  <a:lnTo>
                    <a:pt x="24764" y="5524"/>
                  </a:lnTo>
                  <a:lnTo>
                    <a:pt x="19215" y="0"/>
                  </a:lnTo>
                  <a:close/>
                </a:path>
              </a:pathLst>
            </a:custGeom>
            <a:solidFill>
              <a:srgbClr val="6263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108731" y="5200395"/>
              <a:ext cx="854075" cy="1892935"/>
            </a:xfrm>
            <a:custGeom>
              <a:avLst/>
              <a:gdLst/>
              <a:ahLst/>
              <a:cxnLst/>
              <a:rect l="l" t="t" r="r" b="b"/>
              <a:pathLst>
                <a:path w="854075" h="1892934">
                  <a:moveTo>
                    <a:pt x="733120" y="12382"/>
                  </a:moveTo>
                  <a:lnTo>
                    <a:pt x="733120" y="19215"/>
                  </a:lnTo>
                  <a:lnTo>
                    <a:pt x="727570" y="24752"/>
                  </a:lnTo>
                  <a:lnTo>
                    <a:pt x="720724" y="24752"/>
                  </a:lnTo>
                  <a:lnTo>
                    <a:pt x="713892" y="24752"/>
                  </a:lnTo>
                  <a:lnTo>
                    <a:pt x="708355" y="19215"/>
                  </a:lnTo>
                  <a:lnTo>
                    <a:pt x="708355" y="12382"/>
                  </a:lnTo>
                  <a:lnTo>
                    <a:pt x="708355" y="5524"/>
                  </a:lnTo>
                  <a:lnTo>
                    <a:pt x="713892" y="0"/>
                  </a:lnTo>
                  <a:lnTo>
                    <a:pt x="720724" y="0"/>
                  </a:lnTo>
                  <a:lnTo>
                    <a:pt x="727570" y="0"/>
                  </a:lnTo>
                  <a:lnTo>
                    <a:pt x="733120" y="5524"/>
                  </a:lnTo>
                  <a:lnTo>
                    <a:pt x="733120" y="12382"/>
                  </a:lnTo>
                  <a:close/>
                </a:path>
                <a:path w="854075" h="1892934">
                  <a:moveTo>
                    <a:pt x="0" y="1892604"/>
                  </a:moveTo>
                  <a:lnTo>
                    <a:pt x="853452" y="169449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108731" y="6143053"/>
              <a:ext cx="854075" cy="96520"/>
            </a:xfrm>
            <a:custGeom>
              <a:avLst/>
              <a:gdLst/>
              <a:ahLst/>
              <a:cxnLst/>
              <a:rect l="l" t="t" r="r" b="b"/>
              <a:pathLst>
                <a:path w="854075" h="96520">
                  <a:moveTo>
                    <a:pt x="853452" y="0"/>
                  </a:moveTo>
                  <a:lnTo>
                    <a:pt x="0" y="9650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5" name="object 45"/>
          <p:cNvGrpSpPr/>
          <p:nvPr/>
        </p:nvGrpSpPr>
        <p:grpSpPr>
          <a:xfrm>
            <a:off x="9549130" y="4821821"/>
            <a:ext cx="1025525" cy="1644650"/>
            <a:chOff x="4494529" y="4821821"/>
            <a:chExt cx="1025525" cy="1644650"/>
          </a:xfrm>
        </p:grpSpPr>
        <p:sp>
          <p:nvSpPr>
            <p:cNvPr id="46" name="object 46"/>
            <p:cNvSpPr/>
            <p:nvPr/>
          </p:nvSpPr>
          <p:spPr>
            <a:xfrm>
              <a:off x="4504499" y="4824107"/>
              <a:ext cx="1005205" cy="1640205"/>
            </a:xfrm>
            <a:custGeom>
              <a:avLst/>
              <a:gdLst/>
              <a:ahLst/>
              <a:cxnLst/>
              <a:rect l="l" t="t" r="r" b="b"/>
              <a:pathLst>
                <a:path w="1005204" h="1640204">
                  <a:moveTo>
                    <a:pt x="1005192" y="0"/>
                  </a:moveTo>
                  <a:lnTo>
                    <a:pt x="0" y="0"/>
                  </a:lnTo>
                  <a:lnTo>
                    <a:pt x="0" y="1639785"/>
                  </a:lnTo>
                  <a:lnTo>
                    <a:pt x="1005192" y="1639785"/>
                  </a:lnTo>
                  <a:lnTo>
                    <a:pt x="1005192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504499" y="4824107"/>
              <a:ext cx="1005205" cy="1640205"/>
            </a:xfrm>
            <a:custGeom>
              <a:avLst/>
              <a:gdLst/>
              <a:ahLst/>
              <a:cxnLst/>
              <a:rect l="l" t="t" r="r" b="b"/>
              <a:pathLst>
                <a:path w="1005204" h="1640204">
                  <a:moveTo>
                    <a:pt x="1005192" y="1639785"/>
                  </a:moveTo>
                  <a:lnTo>
                    <a:pt x="1005192" y="0"/>
                  </a:lnTo>
                  <a:lnTo>
                    <a:pt x="0" y="0"/>
                  </a:lnTo>
                  <a:lnTo>
                    <a:pt x="0" y="1639785"/>
                  </a:lnTo>
                  <a:lnTo>
                    <a:pt x="1005192" y="163978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816881" y="5112143"/>
              <a:ext cx="400050" cy="234315"/>
            </a:xfrm>
            <a:custGeom>
              <a:avLst/>
              <a:gdLst/>
              <a:ahLst/>
              <a:cxnLst/>
              <a:rect l="l" t="t" r="r" b="b"/>
              <a:pathLst>
                <a:path w="400050" h="234314">
                  <a:moveTo>
                    <a:pt x="377698" y="0"/>
                  </a:moveTo>
                  <a:lnTo>
                    <a:pt x="1536" y="0"/>
                  </a:lnTo>
                  <a:lnTo>
                    <a:pt x="0" y="6794"/>
                  </a:lnTo>
                  <a:lnTo>
                    <a:pt x="0" y="42214"/>
                  </a:lnTo>
                  <a:lnTo>
                    <a:pt x="15709" y="42214"/>
                  </a:lnTo>
                  <a:lnTo>
                    <a:pt x="15709" y="192849"/>
                  </a:lnTo>
                  <a:lnTo>
                    <a:pt x="0" y="192849"/>
                  </a:lnTo>
                  <a:lnTo>
                    <a:pt x="0" y="234137"/>
                  </a:lnTo>
                  <a:lnTo>
                    <a:pt x="399872" y="234137"/>
                  </a:lnTo>
                  <a:lnTo>
                    <a:pt x="399872" y="7404"/>
                  </a:lnTo>
                  <a:lnTo>
                    <a:pt x="377698" y="7404"/>
                  </a:lnTo>
                  <a:lnTo>
                    <a:pt x="377698" y="0"/>
                  </a:lnTo>
                  <a:close/>
                </a:path>
              </a:pathLst>
            </a:custGeom>
            <a:solidFill>
              <a:srgbClr val="D8D9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816881" y="5112143"/>
              <a:ext cx="400050" cy="234315"/>
            </a:xfrm>
            <a:custGeom>
              <a:avLst/>
              <a:gdLst/>
              <a:ahLst/>
              <a:cxnLst/>
              <a:rect l="l" t="t" r="r" b="b"/>
              <a:pathLst>
                <a:path w="400050" h="234314">
                  <a:moveTo>
                    <a:pt x="0" y="6794"/>
                  </a:moveTo>
                  <a:lnTo>
                    <a:pt x="0" y="42214"/>
                  </a:lnTo>
                  <a:lnTo>
                    <a:pt x="15709" y="42214"/>
                  </a:lnTo>
                  <a:lnTo>
                    <a:pt x="15709" y="192849"/>
                  </a:lnTo>
                  <a:lnTo>
                    <a:pt x="0" y="192849"/>
                  </a:lnTo>
                  <a:lnTo>
                    <a:pt x="0" y="234137"/>
                  </a:lnTo>
                  <a:lnTo>
                    <a:pt x="399872" y="234137"/>
                  </a:lnTo>
                  <a:lnTo>
                    <a:pt x="399872" y="7404"/>
                  </a:lnTo>
                  <a:lnTo>
                    <a:pt x="377698" y="7404"/>
                  </a:lnTo>
                  <a:lnTo>
                    <a:pt x="377698" y="0"/>
                  </a:lnTo>
                  <a:lnTo>
                    <a:pt x="1536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722304" y="5082273"/>
              <a:ext cx="96520" cy="36830"/>
            </a:xfrm>
            <a:custGeom>
              <a:avLst/>
              <a:gdLst/>
              <a:ahLst/>
              <a:cxnLst/>
              <a:rect l="l" t="t" r="r" b="b"/>
              <a:pathLst>
                <a:path w="96520" h="36829">
                  <a:moveTo>
                    <a:pt x="96113" y="0"/>
                  </a:moveTo>
                  <a:lnTo>
                    <a:pt x="0" y="0"/>
                  </a:lnTo>
                  <a:lnTo>
                    <a:pt x="0" y="36347"/>
                  </a:lnTo>
                  <a:lnTo>
                    <a:pt x="96113" y="36347"/>
                  </a:lnTo>
                  <a:lnTo>
                    <a:pt x="96113" y="0"/>
                  </a:lnTo>
                  <a:close/>
                </a:path>
              </a:pathLst>
            </a:custGeom>
            <a:solidFill>
              <a:srgbClr val="D3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722304" y="5082273"/>
              <a:ext cx="96520" cy="36830"/>
            </a:xfrm>
            <a:custGeom>
              <a:avLst/>
              <a:gdLst/>
              <a:ahLst/>
              <a:cxnLst/>
              <a:rect l="l" t="t" r="r" b="b"/>
              <a:pathLst>
                <a:path w="96520" h="36829">
                  <a:moveTo>
                    <a:pt x="96113" y="36360"/>
                  </a:moveTo>
                  <a:lnTo>
                    <a:pt x="96113" y="0"/>
                  </a:lnTo>
                  <a:lnTo>
                    <a:pt x="0" y="0"/>
                  </a:lnTo>
                  <a:lnTo>
                    <a:pt x="0" y="36360"/>
                  </a:lnTo>
                  <a:lnTo>
                    <a:pt x="96113" y="3636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696752" y="6162319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10464" y="0"/>
                  </a:moveTo>
                  <a:lnTo>
                    <a:pt x="6769" y="0"/>
                  </a:lnTo>
                  <a:lnTo>
                    <a:pt x="3086" y="0"/>
                  </a:lnTo>
                  <a:lnTo>
                    <a:pt x="0" y="2781"/>
                  </a:lnTo>
                  <a:lnTo>
                    <a:pt x="0" y="10464"/>
                  </a:lnTo>
                  <a:lnTo>
                    <a:pt x="3086" y="13246"/>
                  </a:lnTo>
                  <a:lnTo>
                    <a:pt x="6769" y="13563"/>
                  </a:lnTo>
                  <a:lnTo>
                    <a:pt x="10464" y="13563"/>
                  </a:lnTo>
                  <a:lnTo>
                    <a:pt x="13563" y="10464"/>
                  </a:lnTo>
                  <a:lnTo>
                    <a:pt x="13563" y="3086"/>
                  </a:lnTo>
                  <a:lnTo>
                    <a:pt x="10464" y="0"/>
                  </a:lnTo>
                  <a:close/>
                </a:path>
              </a:pathLst>
            </a:custGeom>
            <a:solidFill>
              <a:srgbClr val="D3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696752" y="6162319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6769" y="0"/>
                  </a:moveTo>
                  <a:lnTo>
                    <a:pt x="3086" y="0"/>
                  </a:lnTo>
                  <a:lnTo>
                    <a:pt x="0" y="2781"/>
                  </a:lnTo>
                  <a:lnTo>
                    <a:pt x="0" y="6464"/>
                  </a:lnTo>
                  <a:lnTo>
                    <a:pt x="0" y="10464"/>
                  </a:lnTo>
                  <a:lnTo>
                    <a:pt x="3086" y="13246"/>
                  </a:lnTo>
                  <a:lnTo>
                    <a:pt x="6769" y="13563"/>
                  </a:lnTo>
                  <a:lnTo>
                    <a:pt x="10464" y="13563"/>
                  </a:lnTo>
                  <a:lnTo>
                    <a:pt x="13563" y="10464"/>
                  </a:lnTo>
                  <a:lnTo>
                    <a:pt x="13563" y="6781"/>
                  </a:lnTo>
                  <a:lnTo>
                    <a:pt x="13563" y="3086"/>
                  </a:lnTo>
                  <a:lnTo>
                    <a:pt x="10464" y="0"/>
                  </a:lnTo>
                  <a:lnTo>
                    <a:pt x="6769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679480" y="6150927"/>
              <a:ext cx="50165" cy="38735"/>
            </a:xfrm>
            <a:custGeom>
              <a:avLst/>
              <a:gdLst/>
              <a:ahLst/>
              <a:cxnLst/>
              <a:rect l="l" t="t" r="r" b="b"/>
              <a:pathLst>
                <a:path w="50164" h="38735">
                  <a:moveTo>
                    <a:pt x="5562" y="0"/>
                  </a:moveTo>
                  <a:lnTo>
                    <a:pt x="0" y="7988"/>
                  </a:lnTo>
                  <a:lnTo>
                    <a:pt x="5854" y="12636"/>
                  </a:lnTo>
                  <a:lnTo>
                    <a:pt x="12318" y="15709"/>
                  </a:lnTo>
                  <a:lnTo>
                    <a:pt x="12026" y="16624"/>
                  </a:lnTo>
                  <a:lnTo>
                    <a:pt x="12026" y="24637"/>
                  </a:lnTo>
                  <a:lnTo>
                    <a:pt x="17271" y="29870"/>
                  </a:lnTo>
                  <a:lnTo>
                    <a:pt x="24041" y="30187"/>
                  </a:lnTo>
                  <a:lnTo>
                    <a:pt x="26822" y="30187"/>
                  </a:lnTo>
                  <a:lnTo>
                    <a:pt x="29578" y="28956"/>
                  </a:lnTo>
                  <a:lnTo>
                    <a:pt x="31750" y="27101"/>
                  </a:lnTo>
                  <a:lnTo>
                    <a:pt x="35750" y="32042"/>
                  </a:lnTo>
                  <a:lnTo>
                    <a:pt x="43764" y="38506"/>
                  </a:lnTo>
                  <a:lnTo>
                    <a:pt x="46507" y="34188"/>
                  </a:lnTo>
                  <a:lnTo>
                    <a:pt x="49618" y="29870"/>
                  </a:lnTo>
                  <a:lnTo>
                    <a:pt x="42532" y="24637"/>
                  </a:lnTo>
                  <a:lnTo>
                    <a:pt x="35445" y="21564"/>
                  </a:lnTo>
                  <a:lnTo>
                    <a:pt x="36042" y="19405"/>
                  </a:lnTo>
                  <a:lnTo>
                    <a:pt x="36042" y="11709"/>
                  </a:lnTo>
                  <a:lnTo>
                    <a:pt x="30835" y="6146"/>
                  </a:lnTo>
                  <a:lnTo>
                    <a:pt x="20954" y="6146"/>
                  </a:lnTo>
                  <a:lnTo>
                    <a:pt x="18186" y="7073"/>
                  </a:lnTo>
                  <a:lnTo>
                    <a:pt x="16040" y="9245"/>
                  </a:lnTo>
                  <a:lnTo>
                    <a:pt x="11722" y="4635"/>
                  </a:lnTo>
                  <a:lnTo>
                    <a:pt x="5562" y="0"/>
                  </a:lnTo>
                  <a:close/>
                </a:path>
              </a:pathLst>
            </a:custGeom>
            <a:solidFill>
              <a:srgbClr val="D3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679480" y="6150927"/>
              <a:ext cx="50165" cy="38735"/>
            </a:xfrm>
            <a:custGeom>
              <a:avLst/>
              <a:gdLst/>
              <a:ahLst/>
              <a:cxnLst/>
              <a:rect l="l" t="t" r="r" b="b"/>
              <a:pathLst>
                <a:path w="50164" h="38735">
                  <a:moveTo>
                    <a:pt x="12318" y="15709"/>
                  </a:moveTo>
                  <a:lnTo>
                    <a:pt x="12026" y="16624"/>
                  </a:lnTo>
                  <a:lnTo>
                    <a:pt x="12026" y="17246"/>
                  </a:lnTo>
                  <a:lnTo>
                    <a:pt x="12026" y="17856"/>
                  </a:lnTo>
                  <a:lnTo>
                    <a:pt x="12026" y="24637"/>
                  </a:lnTo>
                  <a:lnTo>
                    <a:pt x="17271" y="29870"/>
                  </a:lnTo>
                  <a:lnTo>
                    <a:pt x="24041" y="30187"/>
                  </a:lnTo>
                  <a:lnTo>
                    <a:pt x="26822" y="30187"/>
                  </a:lnTo>
                  <a:lnTo>
                    <a:pt x="29578" y="28956"/>
                  </a:lnTo>
                  <a:lnTo>
                    <a:pt x="31750" y="27101"/>
                  </a:lnTo>
                  <a:lnTo>
                    <a:pt x="35750" y="32042"/>
                  </a:lnTo>
                  <a:lnTo>
                    <a:pt x="43764" y="38506"/>
                  </a:lnTo>
                  <a:lnTo>
                    <a:pt x="46507" y="34188"/>
                  </a:lnTo>
                  <a:lnTo>
                    <a:pt x="49618" y="29870"/>
                  </a:lnTo>
                  <a:lnTo>
                    <a:pt x="42532" y="24637"/>
                  </a:lnTo>
                  <a:lnTo>
                    <a:pt x="35445" y="21564"/>
                  </a:lnTo>
                  <a:lnTo>
                    <a:pt x="35750" y="20320"/>
                  </a:lnTo>
                  <a:lnTo>
                    <a:pt x="36042" y="19405"/>
                  </a:lnTo>
                  <a:lnTo>
                    <a:pt x="36042" y="18173"/>
                  </a:lnTo>
                  <a:lnTo>
                    <a:pt x="36042" y="11709"/>
                  </a:lnTo>
                  <a:lnTo>
                    <a:pt x="30835" y="6146"/>
                  </a:lnTo>
                  <a:lnTo>
                    <a:pt x="24041" y="6146"/>
                  </a:lnTo>
                  <a:lnTo>
                    <a:pt x="20954" y="6146"/>
                  </a:lnTo>
                  <a:lnTo>
                    <a:pt x="18186" y="7073"/>
                  </a:lnTo>
                  <a:lnTo>
                    <a:pt x="16040" y="9245"/>
                  </a:lnTo>
                  <a:lnTo>
                    <a:pt x="11722" y="4635"/>
                  </a:lnTo>
                  <a:lnTo>
                    <a:pt x="5562" y="0"/>
                  </a:lnTo>
                  <a:lnTo>
                    <a:pt x="2793" y="4000"/>
                  </a:lnTo>
                  <a:lnTo>
                    <a:pt x="0" y="7988"/>
                  </a:lnTo>
                  <a:lnTo>
                    <a:pt x="5854" y="12636"/>
                  </a:lnTo>
                  <a:lnTo>
                    <a:pt x="12318" y="1570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301462" y="6163246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7073" y="0"/>
                  </a:moveTo>
                  <a:lnTo>
                    <a:pt x="3390" y="0"/>
                  </a:lnTo>
                  <a:lnTo>
                    <a:pt x="292" y="3086"/>
                  </a:lnTo>
                  <a:lnTo>
                    <a:pt x="292" y="6781"/>
                  </a:lnTo>
                  <a:lnTo>
                    <a:pt x="0" y="10477"/>
                  </a:lnTo>
                  <a:lnTo>
                    <a:pt x="3098" y="13563"/>
                  </a:lnTo>
                  <a:lnTo>
                    <a:pt x="10477" y="13563"/>
                  </a:lnTo>
                  <a:lnTo>
                    <a:pt x="13563" y="10782"/>
                  </a:lnTo>
                  <a:lnTo>
                    <a:pt x="13563" y="7086"/>
                  </a:lnTo>
                  <a:lnTo>
                    <a:pt x="13563" y="3086"/>
                  </a:lnTo>
                  <a:lnTo>
                    <a:pt x="10769" y="317"/>
                  </a:lnTo>
                  <a:lnTo>
                    <a:pt x="7073" y="0"/>
                  </a:lnTo>
                  <a:close/>
                </a:path>
              </a:pathLst>
            </a:custGeom>
            <a:solidFill>
              <a:srgbClr val="D3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301462" y="6163246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13563" y="7086"/>
                  </a:moveTo>
                  <a:lnTo>
                    <a:pt x="13563" y="3086"/>
                  </a:lnTo>
                  <a:lnTo>
                    <a:pt x="10769" y="317"/>
                  </a:lnTo>
                  <a:lnTo>
                    <a:pt x="7073" y="0"/>
                  </a:lnTo>
                  <a:lnTo>
                    <a:pt x="3390" y="0"/>
                  </a:lnTo>
                  <a:lnTo>
                    <a:pt x="292" y="3086"/>
                  </a:lnTo>
                  <a:lnTo>
                    <a:pt x="292" y="6781"/>
                  </a:lnTo>
                  <a:lnTo>
                    <a:pt x="0" y="10477"/>
                  </a:lnTo>
                  <a:lnTo>
                    <a:pt x="3098" y="13563"/>
                  </a:lnTo>
                  <a:lnTo>
                    <a:pt x="6781" y="13563"/>
                  </a:lnTo>
                  <a:lnTo>
                    <a:pt x="10477" y="13563"/>
                  </a:lnTo>
                  <a:lnTo>
                    <a:pt x="13563" y="10782"/>
                  </a:lnTo>
                  <a:lnTo>
                    <a:pt x="13563" y="708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287911" y="6146291"/>
              <a:ext cx="38735" cy="50165"/>
            </a:xfrm>
            <a:custGeom>
              <a:avLst/>
              <a:gdLst/>
              <a:ahLst/>
              <a:cxnLst/>
              <a:rect l="l" t="t" r="r" b="b"/>
              <a:pathLst>
                <a:path w="38735" h="50164">
                  <a:moveTo>
                    <a:pt x="30492" y="0"/>
                  </a:moveTo>
                  <a:lnTo>
                    <a:pt x="25882" y="5549"/>
                  </a:lnTo>
                  <a:lnTo>
                    <a:pt x="22796" y="12039"/>
                  </a:lnTo>
                  <a:lnTo>
                    <a:pt x="22186" y="12039"/>
                  </a:lnTo>
                  <a:lnTo>
                    <a:pt x="21259" y="11709"/>
                  </a:lnTo>
                  <a:lnTo>
                    <a:pt x="13843" y="11709"/>
                  </a:lnTo>
                  <a:lnTo>
                    <a:pt x="8636" y="16954"/>
                  </a:lnTo>
                  <a:lnTo>
                    <a:pt x="8318" y="23736"/>
                  </a:lnTo>
                  <a:lnTo>
                    <a:pt x="8318" y="26835"/>
                  </a:lnTo>
                  <a:lnTo>
                    <a:pt x="9550" y="29591"/>
                  </a:lnTo>
                  <a:lnTo>
                    <a:pt x="11404" y="31445"/>
                  </a:lnTo>
                  <a:lnTo>
                    <a:pt x="6464" y="35763"/>
                  </a:lnTo>
                  <a:lnTo>
                    <a:pt x="0" y="43446"/>
                  </a:lnTo>
                  <a:lnTo>
                    <a:pt x="8636" y="49606"/>
                  </a:lnTo>
                  <a:lnTo>
                    <a:pt x="13843" y="42227"/>
                  </a:lnTo>
                  <a:lnTo>
                    <a:pt x="16941" y="35420"/>
                  </a:lnTo>
                  <a:lnTo>
                    <a:pt x="18161" y="35763"/>
                  </a:lnTo>
                  <a:lnTo>
                    <a:pt x="26797" y="35763"/>
                  </a:lnTo>
                  <a:lnTo>
                    <a:pt x="32359" y="30518"/>
                  </a:lnTo>
                  <a:lnTo>
                    <a:pt x="32359" y="20967"/>
                  </a:lnTo>
                  <a:lnTo>
                    <a:pt x="31407" y="18199"/>
                  </a:lnTo>
                  <a:lnTo>
                    <a:pt x="29565" y="16027"/>
                  </a:lnTo>
                  <a:lnTo>
                    <a:pt x="33870" y="11709"/>
                  </a:lnTo>
                  <a:lnTo>
                    <a:pt x="38493" y="5245"/>
                  </a:lnTo>
                  <a:lnTo>
                    <a:pt x="34505" y="2781"/>
                  </a:lnTo>
                  <a:lnTo>
                    <a:pt x="30492" y="0"/>
                  </a:lnTo>
                  <a:close/>
                </a:path>
              </a:pathLst>
            </a:custGeom>
            <a:solidFill>
              <a:srgbClr val="D3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287911" y="6146291"/>
              <a:ext cx="38735" cy="50165"/>
            </a:xfrm>
            <a:custGeom>
              <a:avLst/>
              <a:gdLst/>
              <a:ahLst/>
              <a:cxnLst/>
              <a:rect l="l" t="t" r="r" b="b"/>
              <a:pathLst>
                <a:path w="38735" h="50164">
                  <a:moveTo>
                    <a:pt x="22796" y="12039"/>
                  </a:moveTo>
                  <a:lnTo>
                    <a:pt x="22186" y="12039"/>
                  </a:lnTo>
                  <a:lnTo>
                    <a:pt x="21259" y="11709"/>
                  </a:lnTo>
                  <a:lnTo>
                    <a:pt x="20624" y="11709"/>
                  </a:lnTo>
                  <a:lnTo>
                    <a:pt x="13843" y="11709"/>
                  </a:lnTo>
                  <a:lnTo>
                    <a:pt x="8636" y="16954"/>
                  </a:lnTo>
                  <a:lnTo>
                    <a:pt x="8318" y="23736"/>
                  </a:lnTo>
                  <a:lnTo>
                    <a:pt x="8318" y="26835"/>
                  </a:lnTo>
                  <a:lnTo>
                    <a:pt x="9550" y="29591"/>
                  </a:lnTo>
                  <a:lnTo>
                    <a:pt x="11404" y="31445"/>
                  </a:lnTo>
                  <a:lnTo>
                    <a:pt x="6464" y="35763"/>
                  </a:lnTo>
                  <a:lnTo>
                    <a:pt x="0" y="43446"/>
                  </a:lnTo>
                  <a:lnTo>
                    <a:pt x="4318" y="46532"/>
                  </a:lnTo>
                  <a:lnTo>
                    <a:pt x="8636" y="49606"/>
                  </a:lnTo>
                  <a:lnTo>
                    <a:pt x="13843" y="42227"/>
                  </a:lnTo>
                  <a:lnTo>
                    <a:pt x="16941" y="35420"/>
                  </a:lnTo>
                  <a:lnTo>
                    <a:pt x="18161" y="35763"/>
                  </a:lnTo>
                  <a:lnTo>
                    <a:pt x="19075" y="35763"/>
                  </a:lnTo>
                  <a:lnTo>
                    <a:pt x="20332" y="35763"/>
                  </a:lnTo>
                  <a:lnTo>
                    <a:pt x="26797" y="35763"/>
                  </a:lnTo>
                  <a:lnTo>
                    <a:pt x="32359" y="30518"/>
                  </a:lnTo>
                  <a:lnTo>
                    <a:pt x="32359" y="24041"/>
                  </a:lnTo>
                  <a:lnTo>
                    <a:pt x="32359" y="20967"/>
                  </a:lnTo>
                  <a:lnTo>
                    <a:pt x="31407" y="18199"/>
                  </a:lnTo>
                  <a:lnTo>
                    <a:pt x="29565" y="16027"/>
                  </a:lnTo>
                  <a:lnTo>
                    <a:pt x="33870" y="11709"/>
                  </a:lnTo>
                  <a:lnTo>
                    <a:pt x="38493" y="5245"/>
                  </a:lnTo>
                  <a:lnTo>
                    <a:pt x="34505" y="2781"/>
                  </a:lnTo>
                  <a:lnTo>
                    <a:pt x="30492" y="0"/>
                  </a:lnTo>
                  <a:lnTo>
                    <a:pt x="25882" y="5549"/>
                  </a:lnTo>
                  <a:lnTo>
                    <a:pt x="22796" y="1203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734001" y="5170068"/>
              <a:ext cx="19685" cy="20320"/>
            </a:xfrm>
            <a:custGeom>
              <a:avLst/>
              <a:gdLst/>
              <a:ahLst/>
              <a:cxnLst/>
              <a:rect l="l" t="t" r="r" b="b"/>
              <a:pathLst>
                <a:path w="19685" h="20320">
                  <a:moveTo>
                    <a:pt x="15138" y="0"/>
                  </a:moveTo>
                  <a:lnTo>
                    <a:pt x="4318" y="0"/>
                  </a:lnTo>
                  <a:lnTo>
                    <a:pt x="0" y="4622"/>
                  </a:lnTo>
                  <a:lnTo>
                    <a:pt x="0" y="15100"/>
                  </a:lnTo>
                  <a:lnTo>
                    <a:pt x="4318" y="19710"/>
                  </a:lnTo>
                  <a:lnTo>
                    <a:pt x="9550" y="19710"/>
                  </a:lnTo>
                  <a:lnTo>
                    <a:pt x="15138" y="19710"/>
                  </a:lnTo>
                  <a:lnTo>
                    <a:pt x="19418" y="15100"/>
                  </a:lnTo>
                  <a:lnTo>
                    <a:pt x="19418" y="4622"/>
                  </a:lnTo>
                  <a:lnTo>
                    <a:pt x="15138" y="0"/>
                  </a:lnTo>
                  <a:close/>
                </a:path>
              </a:pathLst>
            </a:custGeom>
            <a:solidFill>
              <a:srgbClr val="D3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734001" y="5170068"/>
              <a:ext cx="19685" cy="20320"/>
            </a:xfrm>
            <a:custGeom>
              <a:avLst/>
              <a:gdLst/>
              <a:ahLst/>
              <a:cxnLst/>
              <a:rect l="l" t="t" r="r" b="b"/>
              <a:pathLst>
                <a:path w="19685" h="20320">
                  <a:moveTo>
                    <a:pt x="9550" y="19710"/>
                  </a:moveTo>
                  <a:lnTo>
                    <a:pt x="15138" y="19710"/>
                  </a:lnTo>
                  <a:lnTo>
                    <a:pt x="19418" y="15100"/>
                  </a:lnTo>
                  <a:lnTo>
                    <a:pt x="19418" y="9855"/>
                  </a:lnTo>
                  <a:lnTo>
                    <a:pt x="19418" y="4622"/>
                  </a:lnTo>
                  <a:lnTo>
                    <a:pt x="15138" y="0"/>
                  </a:lnTo>
                  <a:lnTo>
                    <a:pt x="9550" y="0"/>
                  </a:lnTo>
                  <a:lnTo>
                    <a:pt x="4318" y="0"/>
                  </a:lnTo>
                  <a:lnTo>
                    <a:pt x="0" y="4622"/>
                  </a:lnTo>
                  <a:lnTo>
                    <a:pt x="0" y="9855"/>
                  </a:lnTo>
                  <a:lnTo>
                    <a:pt x="0" y="15100"/>
                  </a:lnTo>
                  <a:lnTo>
                    <a:pt x="4318" y="19710"/>
                  </a:lnTo>
                  <a:lnTo>
                    <a:pt x="9550" y="1971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129885" y="5354599"/>
              <a:ext cx="48895" cy="48895"/>
            </a:xfrm>
            <a:custGeom>
              <a:avLst/>
              <a:gdLst/>
              <a:ahLst/>
              <a:cxnLst/>
              <a:rect l="l" t="t" r="r" b="b"/>
              <a:pathLst>
                <a:path w="48895" h="48895">
                  <a:moveTo>
                    <a:pt x="48666" y="0"/>
                  </a:moveTo>
                  <a:lnTo>
                    <a:pt x="0" y="0"/>
                  </a:lnTo>
                  <a:lnTo>
                    <a:pt x="0" y="48679"/>
                  </a:lnTo>
                  <a:lnTo>
                    <a:pt x="48666" y="48679"/>
                  </a:lnTo>
                  <a:lnTo>
                    <a:pt x="48666" y="0"/>
                  </a:lnTo>
                  <a:close/>
                </a:path>
              </a:pathLst>
            </a:custGeom>
            <a:solidFill>
              <a:srgbClr val="D6D7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129885" y="5354599"/>
              <a:ext cx="48895" cy="48895"/>
            </a:xfrm>
            <a:custGeom>
              <a:avLst/>
              <a:gdLst/>
              <a:ahLst/>
              <a:cxnLst/>
              <a:rect l="l" t="t" r="r" b="b"/>
              <a:pathLst>
                <a:path w="48895" h="48895">
                  <a:moveTo>
                    <a:pt x="48666" y="48679"/>
                  </a:moveTo>
                  <a:lnTo>
                    <a:pt x="48666" y="0"/>
                  </a:lnTo>
                  <a:lnTo>
                    <a:pt x="0" y="0"/>
                  </a:lnTo>
                  <a:lnTo>
                    <a:pt x="0" y="48679"/>
                  </a:lnTo>
                  <a:lnTo>
                    <a:pt x="48666" y="4867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985080" y="5354599"/>
              <a:ext cx="48895" cy="48895"/>
            </a:xfrm>
            <a:custGeom>
              <a:avLst/>
              <a:gdLst/>
              <a:ahLst/>
              <a:cxnLst/>
              <a:rect l="l" t="t" r="r" b="b"/>
              <a:pathLst>
                <a:path w="48895" h="48895">
                  <a:moveTo>
                    <a:pt x="48361" y="0"/>
                  </a:moveTo>
                  <a:lnTo>
                    <a:pt x="0" y="0"/>
                  </a:lnTo>
                  <a:lnTo>
                    <a:pt x="0" y="48679"/>
                  </a:lnTo>
                  <a:lnTo>
                    <a:pt x="48361" y="48679"/>
                  </a:lnTo>
                  <a:lnTo>
                    <a:pt x="48361" y="0"/>
                  </a:lnTo>
                  <a:close/>
                </a:path>
              </a:pathLst>
            </a:custGeom>
            <a:solidFill>
              <a:srgbClr val="D6D7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985080" y="5354599"/>
              <a:ext cx="48895" cy="48895"/>
            </a:xfrm>
            <a:custGeom>
              <a:avLst/>
              <a:gdLst/>
              <a:ahLst/>
              <a:cxnLst/>
              <a:rect l="l" t="t" r="r" b="b"/>
              <a:pathLst>
                <a:path w="48895" h="48895">
                  <a:moveTo>
                    <a:pt x="48361" y="48679"/>
                  </a:moveTo>
                  <a:lnTo>
                    <a:pt x="48361" y="0"/>
                  </a:lnTo>
                  <a:lnTo>
                    <a:pt x="0" y="0"/>
                  </a:lnTo>
                  <a:lnTo>
                    <a:pt x="0" y="48679"/>
                  </a:lnTo>
                  <a:lnTo>
                    <a:pt x="48361" y="4867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839080" y="5354599"/>
              <a:ext cx="48895" cy="48895"/>
            </a:xfrm>
            <a:custGeom>
              <a:avLst/>
              <a:gdLst/>
              <a:ahLst/>
              <a:cxnLst/>
              <a:rect l="l" t="t" r="r" b="b"/>
              <a:pathLst>
                <a:path w="48895" h="48895">
                  <a:moveTo>
                    <a:pt x="48666" y="0"/>
                  </a:moveTo>
                  <a:lnTo>
                    <a:pt x="0" y="0"/>
                  </a:lnTo>
                  <a:lnTo>
                    <a:pt x="0" y="48679"/>
                  </a:lnTo>
                  <a:lnTo>
                    <a:pt x="48666" y="48679"/>
                  </a:lnTo>
                  <a:lnTo>
                    <a:pt x="48666" y="0"/>
                  </a:lnTo>
                  <a:close/>
                </a:path>
              </a:pathLst>
            </a:custGeom>
            <a:solidFill>
              <a:srgbClr val="D6D7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839080" y="5354599"/>
              <a:ext cx="48895" cy="48895"/>
            </a:xfrm>
            <a:custGeom>
              <a:avLst/>
              <a:gdLst/>
              <a:ahLst/>
              <a:cxnLst/>
              <a:rect l="l" t="t" r="r" b="b"/>
              <a:pathLst>
                <a:path w="48895" h="48895">
                  <a:moveTo>
                    <a:pt x="48666" y="48679"/>
                  </a:moveTo>
                  <a:lnTo>
                    <a:pt x="48666" y="0"/>
                  </a:lnTo>
                  <a:lnTo>
                    <a:pt x="0" y="0"/>
                  </a:lnTo>
                  <a:lnTo>
                    <a:pt x="0" y="48679"/>
                  </a:lnTo>
                  <a:lnTo>
                    <a:pt x="48666" y="4867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734001" y="5268950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5" h="19685">
                  <a:moveTo>
                    <a:pt x="15138" y="0"/>
                  </a:moveTo>
                  <a:lnTo>
                    <a:pt x="4318" y="0"/>
                  </a:lnTo>
                  <a:lnTo>
                    <a:pt x="0" y="4318"/>
                  </a:lnTo>
                  <a:lnTo>
                    <a:pt x="0" y="15100"/>
                  </a:lnTo>
                  <a:lnTo>
                    <a:pt x="4318" y="19405"/>
                  </a:lnTo>
                  <a:lnTo>
                    <a:pt x="9550" y="19405"/>
                  </a:lnTo>
                  <a:lnTo>
                    <a:pt x="15138" y="19405"/>
                  </a:lnTo>
                  <a:lnTo>
                    <a:pt x="19418" y="15100"/>
                  </a:lnTo>
                  <a:lnTo>
                    <a:pt x="19418" y="4318"/>
                  </a:lnTo>
                  <a:lnTo>
                    <a:pt x="15138" y="0"/>
                  </a:lnTo>
                  <a:close/>
                </a:path>
              </a:pathLst>
            </a:custGeom>
            <a:solidFill>
              <a:srgbClr val="D3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734001" y="5268950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5" h="19685">
                  <a:moveTo>
                    <a:pt x="9550" y="19405"/>
                  </a:moveTo>
                  <a:lnTo>
                    <a:pt x="15138" y="19405"/>
                  </a:lnTo>
                  <a:lnTo>
                    <a:pt x="19418" y="15100"/>
                  </a:lnTo>
                  <a:lnTo>
                    <a:pt x="19418" y="9867"/>
                  </a:lnTo>
                  <a:lnTo>
                    <a:pt x="19418" y="4318"/>
                  </a:lnTo>
                  <a:lnTo>
                    <a:pt x="15138" y="0"/>
                  </a:lnTo>
                  <a:lnTo>
                    <a:pt x="9550" y="0"/>
                  </a:lnTo>
                  <a:lnTo>
                    <a:pt x="4318" y="0"/>
                  </a:lnTo>
                  <a:lnTo>
                    <a:pt x="0" y="4318"/>
                  </a:lnTo>
                  <a:lnTo>
                    <a:pt x="0" y="9867"/>
                  </a:lnTo>
                  <a:lnTo>
                    <a:pt x="0" y="15100"/>
                  </a:lnTo>
                  <a:lnTo>
                    <a:pt x="4318" y="19405"/>
                  </a:lnTo>
                  <a:lnTo>
                    <a:pt x="9550" y="1940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142814" y="5369686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16344" y="0"/>
                  </a:moveTo>
                  <a:lnTo>
                    <a:pt x="4610" y="0"/>
                  </a:lnTo>
                  <a:lnTo>
                    <a:pt x="0" y="4622"/>
                  </a:lnTo>
                  <a:lnTo>
                    <a:pt x="0" y="16027"/>
                  </a:lnTo>
                  <a:lnTo>
                    <a:pt x="4610" y="20942"/>
                  </a:lnTo>
                  <a:lnTo>
                    <a:pt x="10477" y="20942"/>
                  </a:lnTo>
                  <a:lnTo>
                    <a:pt x="16344" y="20942"/>
                  </a:lnTo>
                  <a:lnTo>
                    <a:pt x="20954" y="16027"/>
                  </a:lnTo>
                  <a:lnTo>
                    <a:pt x="20954" y="4622"/>
                  </a:lnTo>
                  <a:lnTo>
                    <a:pt x="16344" y="0"/>
                  </a:lnTo>
                  <a:close/>
                </a:path>
              </a:pathLst>
            </a:custGeom>
            <a:solidFill>
              <a:srgbClr val="D3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5142814" y="5369686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10477" y="20942"/>
                  </a:moveTo>
                  <a:lnTo>
                    <a:pt x="16344" y="20942"/>
                  </a:lnTo>
                  <a:lnTo>
                    <a:pt x="20954" y="16027"/>
                  </a:lnTo>
                  <a:lnTo>
                    <a:pt x="20954" y="10477"/>
                  </a:lnTo>
                  <a:lnTo>
                    <a:pt x="20954" y="4622"/>
                  </a:lnTo>
                  <a:lnTo>
                    <a:pt x="16344" y="0"/>
                  </a:lnTo>
                  <a:lnTo>
                    <a:pt x="10477" y="0"/>
                  </a:lnTo>
                  <a:lnTo>
                    <a:pt x="4610" y="0"/>
                  </a:lnTo>
                  <a:lnTo>
                    <a:pt x="0" y="4622"/>
                  </a:lnTo>
                  <a:lnTo>
                    <a:pt x="0" y="10477"/>
                  </a:lnTo>
                  <a:lnTo>
                    <a:pt x="0" y="16027"/>
                  </a:lnTo>
                  <a:lnTo>
                    <a:pt x="4610" y="20942"/>
                  </a:lnTo>
                  <a:lnTo>
                    <a:pt x="10477" y="2094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146205" y="5372772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5">
                  <a:moveTo>
                    <a:pt x="13246" y="0"/>
                  </a:moveTo>
                  <a:lnTo>
                    <a:pt x="0" y="13246"/>
                  </a:lnTo>
                </a:path>
              </a:pathLst>
            </a:custGeom>
            <a:solidFill>
              <a:srgbClr val="D3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146205" y="5372772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5">
                  <a:moveTo>
                    <a:pt x="13246" y="0"/>
                  </a:moveTo>
                  <a:lnTo>
                    <a:pt x="0" y="13246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4994935" y="5369686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16040" y="0"/>
                  </a:moveTo>
                  <a:lnTo>
                    <a:pt x="4635" y="0"/>
                  </a:lnTo>
                  <a:lnTo>
                    <a:pt x="0" y="4622"/>
                  </a:lnTo>
                  <a:lnTo>
                    <a:pt x="0" y="16027"/>
                  </a:lnTo>
                  <a:lnTo>
                    <a:pt x="4635" y="20942"/>
                  </a:lnTo>
                  <a:lnTo>
                    <a:pt x="10477" y="20942"/>
                  </a:lnTo>
                  <a:lnTo>
                    <a:pt x="16040" y="20942"/>
                  </a:lnTo>
                  <a:lnTo>
                    <a:pt x="20650" y="16027"/>
                  </a:lnTo>
                  <a:lnTo>
                    <a:pt x="20650" y="4622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rgbClr val="D3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4994935" y="5369686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10477" y="20942"/>
                  </a:moveTo>
                  <a:lnTo>
                    <a:pt x="16040" y="20942"/>
                  </a:lnTo>
                  <a:lnTo>
                    <a:pt x="20650" y="16027"/>
                  </a:lnTo>
                  <a:lnTo>
                    <a:pt x="20650" y="10477"/>
                  </a:lnTo>
                  <a:lnTo>
                    <a:pt x="20650" y="4622"/>
                  </a:lnTo>
                  <a:lnTo>
                    <a:pt x="16040" y="0"/>
                  </a:lnTo>
                  <a:lnTo>
                    <a:pt x="10477" y="0"/>
                  </a:lnTo>
                  <a:lnTo>
                    <a:pt x="4635" y="0"/>
                  </a:lnTo>
                  <a:lnTo>
                    <a:pt x="0" y="4622"/>
                  </a:lnTo>
                  <a:lnTo>
                    <a:pt x="0" y="10477"/>
                  </a:lnTo>
                  <a:lnTo>
                    <a:pt x="0" y="16027"/>
                  </a:lnTo>
                  <a:lnTo>
                    <a:pt x="4635" y="20942"/>
                  </a:lnTo>
                  <a:lnTo>
                    <a:pt x="10477" y="2094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4998656" y="5372772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5">
                  <a:moveTo>
                    <a:pt x="12915" y="0"/>
                  </a:moveTo>
                  <a:lnTo>
                    <a:pt x="0" y="13246"/>
                  </a:lnTo>
                </a:path>
              </a:pathLst>
            </a:custGeom>
            <a:solidFill>
              <a:srgbClr val="D3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4998656" y="5372772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5">
                  <a:moveTo>
                    <a:pt x="12915" y="0"/>
                  </a:moveTo>
                  <a:lnTo>
                    <a:pt x="0" y="1324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4852923" y="5369686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16344" y="0"/>
                  </a:moveTo>
                  <a:lnTo>
                    <a:pt x="4610" y="0"/>
                  </a:lnTo>
                  <a:lnTo>
                    <a:pt x="0" y="4622"/>
                  </a:lnTo>
                  <a:lnTo>
                    <a:pt x="0" y="16027"/>
                  </a:lnTo>
                  <a:lnTo>
                    <a:pt x="4610" y="20942"/>
                  </a:lnTo>
                  <a:lnTo>
                    <a:pt x="10477" y="20942"/>
                  </a:lnTo>
                  <a:lnTo>
                    <a:pt x="16344" y="20942"/>
                  </a:lnTo>
                  <a:lnTo>
                    <a:pt x="20954" y="16027"/>
                  </a:lnTo>
                  <a:lnTo>
                    <a:pt x="20954" y="4622"/>
                  </a:lnTo>
                  <a:lnTo>
                    <a:pt x="16344" y="0"/>
                  </a:lnTo>
                  <a:close/>
                </a:path>
              </a:pathLst>
            </a:custGeom>
            <a:solidFill>
              <a:srgbClr val="D3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4852923" y="5369686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10477" y="20942"/>
                  </a:moveTo>
                  <a:lnTo>
                    <a:pt x="16344" y="20942"/>
                  </a:lnTo>
                  <a:lnTo>
                    <a:pt x="20954" y="16027"/>
                  </a:lnTo>
                  <a:lnTo>
                    <a:pt x="20954" y="10477"/>
                  </a:lnTo>
                  <a:lnTo>
                    <a:pt x="20954" y="4622"/>
                  </a:lnTo>
                  <a:lnTo>
                    <a:pt x="16344" y="0"/>
                  </a:lnTo>
                  <a:lnTo>
                    <a:pt x="10477" y="0"/>
                  </a:lnTo>
                  <a:lnTo>
                    <a:pt x="4610" y="0"/>
                  </a:lnTo>
                  <a:lnTo>
                    <a:pt x="0" y="4622"/>
                  </a:lnTo>
                  <a:lnTo>
                    <a:pt x="0" y="10477"/>
                  </a:lnTo>
                  <a:lnTo>
                    <a:pt x="0" y="16027"/>
                  </a:lnTo>
                  <a:lnTo>
                    <a:pt x="4610" y="20942"/>
                  </a:lnTo>
                  <a:lnTo>
                    <a:pt x="10477" y="2094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4856632" y="5372772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5">
                  <a:moveTo>
                    <a:pt x="13220" y="0"/>
                  </a:moveTo>
                  <a:lnTo>
                    <a:pt x="0" y="13246"/>
                  </a:lnTo>
                </a:path>
              </a:pathLst>
            </a:custGeom>
            <a:solidFill>
              <a:srgbClr val="D3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4856632" y="5372772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5">
                  <a:moveTo>
                    <a:pt x="13220" y="0"/>
                  </a:moveTo>
                  <a:lnTo>
                    <a:pt x="0" y="1324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4982603" y="5857963"/>
              <a:ext cx="48895" cy="39370"/>
            </a:xfrm>
            <a:custGeom>
              <a:avLst/>
              <a:gdLst/>
              <a:ahLst/>
              <a:cxnLst/>
              <a:rect l="l" t="t" r="r" b="b"/>
              <a:pathLst>
                <a:path w="48895" h="39370">
                  <a:moveTo>
                    <a:pt x="48374" y="0"/>
                  </a:moveTo>
                  <a:lnTo>
                    <a:pt x="0" y="0"/>
                  </a:lnTo>
                  <a:lnTo>
                    <a:pt x="0" y="39115"/>
                  </a:lnTo>
                  <a:lnTo>
                    <a:pt x="48374" y="39115"/>
                  </a:lnTo>
                  <a:lnTo>
                    <a:pt x="48374" y="0"/>
                  </a:lnTo>
                  <a:close/>
                </a:path>
              </a:pathLst>
            </a:custGeom>
            <a:solidFill>
              <a:srgbClr val="D6D7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4982603" y="5857963"/>
              <a:ext cx="48895" cy="39370"/>
            </a:xfrm>
            <a:custGeom>
              <a:avLst/>
              <a:gdLst/>
              <a:ahLst/>
              <a:cxnLst/>
              <a:rect l="l" t="t" r="r" b="b"/>
              <a:pathLst>
                <a:path w="48895" h="39370">
                  <a:moveTo>
                    <a:pt x="48374" y="39115"/>
                  </a:moveTo>
                  <a:lnTo>
                    <a:pt x="48374" y="0"/>
                  </a:lnTo>
                  <a:lnTo>
                    <a:pt x="0" y="0"/>
                  </a:lnTo>
                  <a:lnTo>
                    <a:pt x="0" y="39115"/>
                  </a:lnTo>
                  <a:lnTo>
                    <a:pt x="48374" y="3911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4996484" y="5863208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16014" y="0"/>
                  </a:moveTo>
                  <a:lnTo>
                    <a:pt x="4610" y="0"/>
                  </a:lnTo>
                  <a:lnTo>
                    <a:pt x="0" y="4622"/>
                  </a:lnTo>
                  <a:lnTo>
                    <a:pt x="0" y="16319"/>
                  </a:lnTo>
                  <a:lnTo>
                    <a:pt x="4610" y="20942"/>
                  </a:lnTo>
                  <a:lnTo>
                    <a:pt x="10464" y="20942"/>
                  </a:lnTo>
                  <a:lnTo>
                    <a:pt x="16014" y="20942"/>
                  </a:lnTo>
                  <a:lnTo>
                    <a:pt x="20650" y="16319"/>
                  </a:lnTo>
                  <a:lnTo>
                    <a:pt x="20650" y="4622"/>
                  </a:lnTo>
                  <a:lnTo>
                    <a:pt x="16014" y="0"/>
                  </a:lnTo>
                  <a:close/>
                </a:path>
              </a:pathLst>
            </a:custGeom>
            <a:solidFill>
              <a:srgbClr val="D3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4996484" y="5863208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10464" y="20942"/>
                  </a:moveTo>
                  <a:lnTo>
                    <a:pt x="16014" y="20942"/>
                  </a:lnTo>
                  <a:lnTo>
                    <a:pt x="20650" y="16319"/>
                  </a:lnTo>
                  <a:lnTo>
                    <a:pt x="20650" y="10464"/>
                  </a:lnTo>
                  <a:lnTo>
                    <a:pt x="20650" y="4622"/>
                  </a:lnTo>
                  <a:lnTo>
                    <a:pt x="16014" y="0"/>
                  </a:lnTo>
                  <a:lnTo>
                    <a:pt x="10464" y="0"/>
                  </a:lnTo>
                  <a:lnTo>
                    <a:pt x="4610" y="0"/>
                  </a:lnTo>
                  <a:lnTo>
                    <a:pt x="0" y="4622"/>
                  </a:lnTo>
                  <a:lnTo>
                    <a:pt x="0" y="10464"/>
                  </a:lnTo>
                  <a:lnTo>
                    <a:pt x="0" y="16319"/>
                  </a:lnTo>
                  <a:lnTo>
                    <a:pt x="4610" y="20942"/>
                  </a:lnTo>
                  <a:lnTo>
                    <a:pt x="10464" y="2094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5000167" y="5866282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5">
                  <a:moveTo>
                    <a:pt x="12953" y="0"/>
                  </a:moveTo>
                  <a:lnTo>
                    <a:pt x="0" y="13246"/>
                  </a:lnTo>
                </a:path>
              </a:pathLst>
            </a:custGeom>
            <a:solidFill>
              <a:srgbClr val="D3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5000167" y="5866282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5">
                  <a:moveTo>
                    <a:pt x="12953" y="0"/>
                  </a:moveTo>
                  <a:lnTo>
                    <a:pt x="0" y="1324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4837239" y="5862586"/>
              <a:ext cx="48895" cy="34925"/>
            </a:xfrm>
            <a:custGeom>
              <a:avLst/>
              <a:gdLst/>
              <a:ahLst/>
              <a:cxnLst/>
              <a:rect l="l" t="t" r="r" b="b"/>
              <a:pathLst>
                <a:path w="48895" h="34925">
                  <a:moveTo>
                    <a:pt x="48666" y="0"/>
                  </a:moveTo>
                  <a:lnTo>
                    <a:pt x="0" y="0"/>
                  </a:lnTo>
                  <a:lnTo>
                    <a:pt x="0" y="34505"/>
                  </a:lnTo>
                  <a:lnTo>
                    <a:pt x="48666" y="34505"/>
                  </a:lnTo>
                  <a:lnTo>
                    <a:pt x="48666" y="0"/>
                  </a:lnTo>
                  <a:close/>
                </a:path>
              </a:pathLst>
            </a:custGeom>
            <a:solidFill>
              <a:srgbClr val="D6D7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4837239" y="5862586"/>
              <a:ext cx="48895" cy="34925"/>
            </a:xfrm>
            <a:custGeom>
              <a:avLst/>
              <a:gdLst/>
              <a:ahLst/>
              <a:cxnLst/>
              <a:rect l="l" t="t" r="r" b="b"/>
              <a:pathLst>
                <a:path w="48895" h="34925">
                  <a:moveTo>
                    <a:pt x="48666" y="34493"/>
                  </a:moveTo>
                  <a:lnTo>
                    <a:pt x="48666" y="0"/>
                  </a:lnTo>
                  <a:lnTo>
                    <a:pt x="0" y="0"/>
                  </a:lnTo>
                  <a:lnTo>
                    <a:pt x="0" y="34493"/>
                  </a:lnTo>
                  <a:lnTo>
                    <a:pt x="48666" y="3449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4851082" y="5863208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16332" y="0"/>
                  </a:moveTo>
                  <a:lnTo>
                    <a:pt x="4610" y="0"/>
                  </a:lnTo>
                  <a:lnTo>
                    <a:pt x="0" y="4622"/>
                  </a:lnTo>
                  <a:lnTo>
                    <a:pt x="0" y="16319"/>
                  </a:lnTo>
                  <a:lnTo>
                    <a:pt x="4610" y="20942"/>
                  </a:lnTo>
                  <a:lnTo>
                    <a:pt x="10464" y="20942"/>
                  </a:lnTo>
                  <a:lnTo>
                    <a:pt x="16332" y="20942"/>
                  </a:lnTo>
                  <a:lnTo>
                    <a:pt x="20942" y="16319"/>
                  </a:lnTo>
                  <a:lnTo>
                    <a:pt x="20942" y="4622"/>
                  </a:lnTo>
                  <a:lnTo>
                    <a:pt x="16332" y="0"/>
                  </a:lnTo>
                  <a:close/>
                </a:path>
              </a:pathLst>
            </a:custGeom>
            <a:solidFill>
              <a:srgbClr val="D3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4851082" y="5863208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10464" y="20942"/>
                  </a:moveTo>
                  <a:lnTo>
                    <a:pt x="16332" y="20942"/>
                  </a:lnTo>
                  <a:lnTo>
                    <a:pt x="20942" y="16319"/>
                  </a:lnTo>
                  <a:lnTo>
                    <a:pt x="20942" y="10464"/>
                  </a:lnTo>
                  <a:lnTo>
                    <a:pt x="20942" y="4622"/>
                  </a:lnTo>
                  <a:lnTo>
                    <a:pt x="16332" y="0"/>
                  </a:lnTo>
                  <a:lnTo>
                    <a:pt x="10464" y="0"/>
                  </a:lnTo>
                  <a:lnTo>
                    <a:pt x="4610" y="0"/>
                  </a:lnTo>
                  <a:lnTo>
                    <a:pt x="0" y="4622"/>
                  </a:lnTo>
                  <a:lnTo>
                    <a:pt x="0" y="10464"/>
                  </a:lnTo>
                  <a:lnTo>
                    <a:pt x="0" y="16319"/>
                  </a:lnTo>
                  <a:lnTo>
                    <a:pt x="4610" y="20942"/>
                  </a:lnTo>
                  <a:lnTo>
                    <a:pt x="10464" y="2094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4854765" y="5866282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5">
                  <a:moveTo>
                    <a:pt x="13246" y="0"/>
                  </a:moveTo>
                  <a:lnTo>
                    <a:pt x="0" y="13246"/>
                  </a:lnTo>
                </a:path>
              </a:pathLst>
            </a:custGeom>
            <a:solidFill>
              <a:srgbClr val="D3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4854765" y="5866282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5">
                  <a:moveTo>
                    <a:pt x="13246" y="0"/>
                  </a:moveTo>
                  <a:lnTo>
                    <a:pt x="0" y="1324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5125872" y="5862586"/>
              <a:ext cx="48895" cy="34925"/>
            </a:xfrm>
            <a:custGeom>
              <a:avLst/>
              <a:gdLst/>
              <a:ahLst/>
              <a:cxnLst/>
              <a:rect l="l" t="t" r="r" b="b"/>
              <a:pathLst>
                <a:path w="48895" h="34925">
                  <a:moveTo>
                    <a:pt x="48666" y="0"/>
                  </a:moveTo>
                  <a:lnTo>
                    <a:pt x="0" y="0"/>
                  </a:lnTo>
                  <a:lnTo>
                    <a:pt x="0" y="34505"/>
                  </a:lnTo>
                  <a:lnTo>
                    <a:pt x="48666" y="34505"/>
                  </a:lnTo>
                  <a:lnTo>
                    <a:pt x="48666" y="0"/>
                  </a:lnTo>
                  <a:close/>
                </a:path>
              </a:pathLst>
            </a:custGeom>
            <a:solidFill>
              <a:srgbClr val="D6D7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5125872" y="5862586"/>
              <a:ext cx="48895" cy="34925"/>
            </a:xfrm>
            <a:custGeom>
              <a:avLst/>
              <a:gdLst/>
              <a:ahLst/>
              <a:cxnLst/>
              <a:rect l="l" t="t" r="r" b="b"/>
              <a:pathLst>
                <a:path w="48895" h="34925">
                  <a:moveTo>
                    <a:pt x="48666" y="34493"/>
                  </a:moveTo>
                  <a:lnTo>
                    <a:pt x="48666" y="0"/>
                  </a:lnTo>
                  <a:lnTo>
                    <a:pt x="0" y="0"/>
                  </a:lnTo>
                  <a:lnTo>
                    <a:pt x="0" y="34493"/>
                  </a:lnTo>
                  <a:lnTo>
                    <a:pt x="48666" y="3449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5140045" y="5863208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16014" y="0"/>
                  </a:moveTo>
                  <a:lnTo>
                    <a:pt x="4610" y="0"/>
                  </a:lnTo>
                  <a:lnTo>
                    <a:pt x="0" y="4622"/>
                  </a:lnTo>
                  <a:lnTo>
                    <a:pt x="0" y="16319"/>
                  </a:lnTo>
                  <a:lnTo>
                    <a:pt x="4610" y="20942"/>
                  </a:lnTo>
                  <a:lnTo>
                    <a:pt x="10477" y="20942"/>
                  </a:lnTo>
                  <a:lnTo>
                    <a:pt x="16014" y="20942"/>
                  </a:lnTo>
                  <a:lnTo>
                    <a:pt x="20942" y="16319"/>
                  </a:lnTo>
                  <a:lnTo>
                    <a:pt x="20942" y="4622"/>
                  </a:lnTo>
                  <a:lnTo>
                    <a:pt x="16014" y="0"/>
                  </a:lnTo>
                  <a:close/>
                </a:path>
              </a:pathLst>
            </a:custGeom>
            <a:solidFill>
              <a:srgbClr val="D3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5140045" y="5863208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10477" y="20942"/>
                  </a:moveTo>
                  <a:lnTo>
                    <a:pt x="16014" y="20942"/>
                  </a:lnTo>
                  <a:lnTo>
                    <a:pt x="20942" y="16319"/>
                  </a:lnTo>
                  <a:lnTo>
                    <a:pt x="20942" y="10464"/>
                  </a:lnTo>
                  <a:lnTo>
                    <a:pt x="20942" y="4622"/>
                  </a:lnTo>
                  <a:lnTo>
                    <a:pt x="16014" y="0"/>
                  </a:lnTo>
                  <a:lnTo>
                    <a:pt x="10477" y="0"/>
                  </a:lnTo>
                  <a:lnTo>
                    <a:pt x="4610" y="0"/>
                  </a:lnTo>
                  <a:lnTo>
                    <a:pt x="0" y="4622"/>
                  </a:lnTo>
                  <a:lnTo>
                    <a:pt x="0" y="10464"/>
                  </a:lnTo>
                  <a:lnTo>
                    <a:pt x="0" y="16319"/>
                  </a:lnTo>
                  <a:lnTo>
                    <a:pt x="4610" y="20942"/>
                  </a:lnTo>
                  <a:lnTo>
                    <a:pt x="10477" y="2094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5143436" y="5866282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5">
                  <a:moveTo>
                    <a:pt x="13233" y="0"/>
                  </a:moveTo>
                  <a:lnTo>
                    <a:pt x="0" y="13246"/>
                  </a:lnTo>
                </a:path>
              </a:pathLst>
            </a:custGeom>
            <a:solidFill>
              <a:srgbClr val="D3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5143436" y="5866282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5">
                  <a:moveTo>
                    <a:pt x="13233" y="0"/>
                  </a:moveTo>
                  <a:lnTo>
                    <a:pt x="0" y="1324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4847386" y="5346293"/>
              <a:ext cx="35560" cy="8890"/>
            </a:xfrm>
            <a:custGeom>
              <a:avLst/>
              <a:gdLst/>
              <a:ahLst/>
              <a:cxnLst/>
              <a:rect l="l" t="t" r="r" b="b"/>
              <a:pathLst>
                <a:path w="35560" h="8889">
                  <a:moveTo>
                    <a:pt x="35128" y="0"/>
                  </a:moveTo>
                  <a:lnTo>
                    <a:pt x="0" y="0"/>
                  </a:lnTo>
                  <a:lnTo>
                    <a:pt x="0" y="8305"/>
                  </a:lnTo>
                  <a:lnTo>
                    <a:pt x="35128" y="8305"/>
                  </a:lnTo>
                  <a:lnTo>
                    <a:pt x="35128" y="0"/>
                  </a:lnTo>
                  <a:close/>
                </a:path>
              </a:pathLst>
            </a:custGeom>
            <a:solidFill>
              <a:srgbClr val="D6D7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4847386" y="5346280"/>
              <a:ext cx="35560" cy="8890"/>
            </a:xfrm>
            <a:custGeom>
              <a:avLst/>
              <a:gdLst/>
              <a:ahLst/>
              <a:cxnLst/>
              <a:rect l="l" t="t" r="r" b="b"/>
              <a:pathLst>
                <a:path w="35560" h="8889">
                  <a:moveTo>
                    <a:pt x="35128" y="0"/>
                  </a:moveTo>
                  <a:lnTo>
                    <a:pt x="35128" y="8318"/>
                  </a:lnTo>
                  <a:lnTo>
                    <a:pt x="0" y="8318"/>
                  </a:lnTo>
                  <a:lnTo>
                    <a:pt x="0" y="0"/>
                  </a:lnTo>
                  <a:lnTo>
                    <a:pt x="35128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4990642" y="5346293"/>
              <a:ext cx="34925" cy="8890"/>
            </a:xfrm>
            <a:custGeom>
              <a:avLst/>
              <a:gdLst/>
              <a:ahLst/>
              <a:cxnLst/>
              <a:rect l="l" t="t" r="r" b="b"/>
              <a:pathLst>
                <a:path w="34925" h="8889">
                  <a:moveTo>
                    <a:pt x="34505" y="0"/>
                  </a:moveTo>
                  <a:lnTo>
                    <a:pt x="0" y="0"/>
                  </a:lnTo>
                  <a:lnTo>
                    <a:pt x="0" y="8305"/>
                  </a:lnTo>
                  <a:lnTo>
                    <a:pt x="34505" y="8305"/>
                  </a:lnTo>
                  <a:lnTo>
                    <a:pt x="34505" y="0"/>
                  </a:lnTo>
                  <a:close/>
                </a:path>
              </a:pathLst>
            </a:custGeom>
            <a:solidFill>
              <a:srgbClr val="D6D7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4990642" y="5346280"/>
              <a:ext cx="34925" cy="8890"/>
            </a:xfrm>
            <a:custGeom>
              <a:avLst/>
              <a:gdLst/>
              <a:ahLst/>
              <a:cxnLst/>
              <a:rect l="l" t="t" r="r" b="b"/>
              <a:pathLst>
                <a:path w="34925" h="8889">
                  <a:moveTo>
                    <a:pt x="34505" y="0"/>
                  </a:moveTo>
                  <a:lnTo>
                    <a:pt x="34505" y="8318"/>
                  </a:lnTo>
                  <a:lnTo>
                    <a:pt x="0" y="8318"/>
                  </a:lnTo>
                  <a:lnTo>
                    <a:pt x="0" y="0"/>
                  </a:lnTo>
                  <a:lnTo>
                    <a:pt x="34505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5129885" y="5346293"/>
              <a:ext cx="35560" cy="8890"/>
            </a:xfrm>
            <a:custGeom>
              <a:avLst/>
              <a:gdLst/>
              <a:ahLst/>
              <a:cxnLst/>
              <a:rect l="l" t="t" r="r" b="b"/>
              <a:pathLst>
                <a:path w="35560" h="8889">
                  <a:moveTo>
                    <a:pt x="35102" y="0"/>
                  </a:moveTo>
                  <a:lnTo>
                    <a:pt x="0" y="0"/>
                  </a:lnTo>
                  <a:lnTo>
                    <a:pt x="0" y="8305"/>
                  </a:lnTo>
                  <a:lnTo>
                    <a:pt x="35102" y="8305"/>
                  </a:lnTo>
                  <a:lnTo>
                    <a:pt x="35102" y="0"/>
                  </a:lnTo>
                  <a:close/>
                </a:path>
              </a:pathLst>
            </a:custGeom>
            <a:solidFill>
              <a:srgbClr val="D6D7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5129885" y="5346280"/>
              <a:ext cx="35560" cy="8890"/>
            </a:xfrm>
            <a:custGeom>
              <a:avLst/>
              <a:gdLst/>
              <a:ahLst/>
              <a:cxnLst/>
              <a:rect l="l" t="t" r="r" b="b"/>
              <a:pathLst>
                <a:path w="35560" h="8889">
                  <a:moveTo>
                    <a:pt x="35102" y="0"/>
                  </a:moveTo>
                  <a:lnTo>
                    <a:pt x="35102" y="8318"/>
                  </a:lnTo>
                  <a:lnTo>
                    <a:pt x="0" y="8318"/>
                  </a:lnTo>
                  <a:lnTo>
                    <a:pt x="0" y="0"/>
                  </a:lnTo>
                  <a:lnTo>
                    <a:pt x="35102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5012194" y="5422683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4">
                  <a:moveTo>
                    <a:pt x="9232" y="0"/>
                  </a:moveTo>
                  <a:lnTo>
                    <a:pt x="2768" y="0"/>
                  </a:lnTo>
                  <a:lnTo>
                    <a:pt x="0" y="2768"/>
                  </a:lnTo>
                  <a:lnTo>
                    <a:pt x="0" y="9537"/>
                  </a:lnTo>
                  <a:lnTo>
                    <a:pt x="2768" y="12001"/>
                  </a:lnTo>
                  <a:lnTo>
                    <a:pt x="6172" y="12001"/>
                  </a:lnTo>
                  <a:lnTo>
                    <a:pt x="9232" y="12001"/>
                  </a:lnTo>
                  <a:lnTo>
                    <a:pt x="12026" y="9537"/>
                  </a:lnTo>
                  <a:lnTo>
                    <a:pt x="12026" y="2768"/>
                  </a:lnTo>
                  <a:lnTo>
                    <a:pt x="9232" y="0"/>
                  </a:lnTo>
                  <a:close/>
                </a:path>
              </a:pathLst>
            </a:custGeom>
            <a:solidFill>
              <a:srgbClr val="D3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5012194" y="5422683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4">
                  <a:moveTo>
                    <a:pt x="6172" y="12001"/>
                  </a:moveTo>
                  <a:lnTo>
                    <a:pt x="9232" y="12001"/>
                  </a:lnTo>
                  <a:lnTo>
                    <a:pt x="12026" y="9537"/>
                  </a:lnTo>
                  <a:lnTo>
                    <a:pt x="12026" y="6159"/>
                  </a:lnTo>
                  <a:lnTo>
                    <a:pt x="12026" y="2768"/>
                  </a:lnTo>
                  <a:lnTo>
                    <a:pt x="9232" y="0"/>
                  </a:lnTo>
                  <a:lnTo>
                    <a:pt x="6172" y="0"/>
                  </a:lnTo>
                  <a:lnTo>
                    <a:pt x="2768" y="0"/>
                  </a:lnTo>
                  <a:lnTo>
                    <a:pt x="0" y="2768"/>
                  </a:lnTo>
                  <a:lnTo>
                    <a:pt x="0" y="6159"/>
                  </a:lnTo>
                  <a:lnTo>
                    <a:pt x="0" y="9537"/>
                  </a:lnTo>
                  <a:lnTo>
                    <a:pt x="2768" y="12001"/>
                  </a:lnTo>
                  <a:lnTo>
                    <a:pt x="6172" y="1200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5008206" y="5417134"/>
              <a:ext cx="29209" cy="23495"/>
            </a:xfrm>
            <a:custGeom>
              <a:avLst/>
              <a:gdLst/>
              <a:ahLst/>
              <a:cxnLst/>
              <a:rect l="l" t="t" r="r" b="b"/>
              <a:pathLst>
                <a:path w="29210" h="23495">
                  <a:moveTo>
                    <a:pt x="28638" y="0"/>
                  </a:moveTo>
                  <a:lnTo>
                    <a:pt x="5207" y="0"/>
                  </a:lnTo>
                  <a:lnTo>
                    <a:pt x="2146" y="1231"/>
                  </a:lnTo>
                  <a:lnTo>
                    <a:pt x="0" y="5841"/>
                  </a:lnTo>
                  <a:lnTo>
                    <a:pt x="0" y="17259"/>
                  </a:lnTo>
                  <a:lnTo>
                    <a:pt x="1854" y="21869"/>
                  </a:lnTo>
                  <a:lnTo>
                    <a:pt x="4914" y="23406"/>
                  </a:lnTo>
                  <a:lnTo>
                    <a:pt x="28638" y="23406"/>
                  </a:lnTo>
                  <a:lnTo>
                    <a:pt x="28638" y="0"/>
                  </a:lnTo>
                  <a:close/>
                </a:path>
              </a:pathLst>
            </a:custGeom>
            <a:solidFill>
              <a:srgbClr val="D3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5008206" y="5417134"/>
              <a:ext cx="29209" cy="23495"/>
            </a:xfrm>
            <a:custGeom>
              <a:avLst/>
              <a:gdLst/>
              <a:ahLst/>
              <a:cxnLst/>
              <a:rect l="l" t="t" r="r" b="b"/>
              <a:pathLst>
                <a:path w="29210" h="23495">
                  <a:moveTo>
                    <a:pt x="5207" y="0"/>
                  </a:moveTo>
                  <a:lnTo>
                    <a:pt x="2146" y="1231"/>
                  </a:lnTo>
                  <a:lnTo>
                    <a:pt x="0" y="5841"/>
                  </a:lnTo>
                  <a:lnTo>
                    <a:pt x="0" y="11709"/>
                  </a:lnTo>
                  <a:lnTo>
                    <a:pt x="0" y="17259"/>
                  </a:lnTo>
                  <a:lnTo>
                    <a:pt x="1854" y="21869"/>
                  </a:lnTo>
                  <a:lnTo>
                    <a:pt x="4914" y="23406"/>
                  </a:lnTo>
                  <a:lnTo>
                    <a:pt x="28638" y="23406"/>
                  </a:lnTo>
                  <a:lnTo>
                    <a:pt x="28638" y="0"/>
                  </a:lnTo>
                  <a:lnTo>
                    <a:pt x="5207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5006273" y="5410657"/>
              <a:ext cx="27305" cy="36195"/>
            </a:xfrm>
            <a:custGeom>
              <a:avLst/>
              <a:gdLst/>
              <a:ahLst/>
              <a:cxnLst/>
              <a:rect l="l" t="t" r="r" b="b"/>
              <a:pathLst>
                <a:path w="27304" h="36195">
                  <a:moveTo>
                    <a:pt x="26876" y="0"/>
                  </a:moveTo>
                  <a:lnTo>
                    <a:pt x="3457" y="0"/>
                  </a:lnTo>
                  <a:lnTo>
                    <a:pt x="864" y="6629"/>
                  </a:lnTo>
                  <a:lnTo>
                    <a:pt x="0" y="17875"/>
                  </a:lnTo>
                  <a:lnTo>
                    <a:pt x="864" y="29121"/>
                  </a:lnTo>
                  <a:lnTo>
                    <a:pt x="3457" y="35750"/>
                  </a:lnTo>
                  <a:lnTo>
                    <a:pt x="26876" y="35750"/>
                  </a:lnTo>
                  <a:lnTo>
                    <a:pt x="26876" y="29883"/>
                  </a:lnTo>
                  <a:lnTo>
                    <a:pt x="26876" y="0"/>
                  </a:lnTo>
                  <a:close/>
                </a:path>
              </a:pathLst>
            </a:custGeom>
            <a:solidFill>
              <a:srgbClr val="D3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5006273" y="5410657"/>
              <a:ext cx="27305" cy="36195"/>
            </a:xfrm>
            <a:custGeom>
              <a:avLst/>
              <a:gdLst/>
              <a:ahLst/>
              <a:cxnLst/>
              <a:rect l="l" t="t" r="r" b="b"/>
              <a:pathLst>
                <a:path w="27304" h="36195">
                  <a:moveTo>
                    <a:pt x="26876" y="29883"/>
                  </a:moveTo>
                  <a:lnTo>
                    <a:pt x="26876" y="35750"/>
                  </a:lnTo>
                  <a:lnTo>
                    <a:pt x="3457" y="35750"/>
                  </a:lnTo>
                  <a:lnTo>
                    <a:pt x="864" y="29121"/>
                  </a:lnTo>
                  <a:lnTo>
                    <a:pt x="0" y="17875"/>
                  </a:lnTo>
                  <a:lnTo>
                    <a:pt x="864" y="6629"/>
                  </a:lnTo>
                  <a:lnTo>
                    <a:pt x="3457" y="0"/>
                  </a:lnTo>
                  <a:lnTo>
                    <a:pt x="26876" y="0"/>
                  </a:lnTo>
                  <a:lnTo>
                    <a:pt x="26876" y="647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4988178" y="5422683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4">
                  <a:moveTo>
                    <a:pt x="9220" y="0"/>
                  </a:moveTo>
                  <a:lnTo>
                    <a:pt x="2463" y="0"/>
                  </a:lnTo>
                  <a:lnTo>
                    <a:pt x="0" y="2768"/>
                  </a:lnTo>
                  <a:lnTo>
                    <a:pt x="0" y="9537"/>
                  </a:lnTo>
                  <a:lnTo>
                    <a:pt x="2463" y="12001"/>
                  </a:lnTo>
                  <a:lnTo>
                    <a:pt x="5829" y="12001"/>
                  </a:lnTo>
                  <a:lnTo>
                    <a:pt x="9220" y="12001"/>
                  </a:lnTo>
                  <a:lnTo>
                    <a:pt x="11988" y="9537"/>
                  </a:lnTo>
                  <a:lnTo>
                    <a:pt x="11988" y="2768"/>
                  </a:lnTo>
                  <a:lnTo>
                    <a:pt x="9220" y="0"/>
                  </a:lnTo>
                  <a:close/>
                </a:path>
              </a:pathLst>
            </a:custGeom>
            <a:solidFill>
              <a:srgbClr val="D3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4988178" y="5422683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4">
                  <a:moveTo>
                    <a:pt x="5829" y="12001"/>
                  </a:moveTo>
                  <a:lnTo>
                    <a:pt x="2463" y="12001"/>
                  </a:lnTo>
                  <a:lnTo>
                    <a:pt x="0" y="9537"/>
                  </a:lnTo>
                  <a:lnTo>
                    <a:pt x="0" y="6159"/>
                  </a:lnTo>
                  <a:lnTo>
                    <a:pt x="0" y="2768"/>
                  </a:lnTo>
                  <a:lnTo>
                    <a:pt x="2463" y="0"/>
                  </a:lnTo>
                  <a:lnTo>
                    <a:pt x="5829" y="0"/>
                  </a:lnTo>
                  <a:lnTo>
                    <a:pt x="9220" y="0"/>
                  </a:lnTo>
                  <a:lnTo>
                    <a:pt x="11988" y="2768"/>
                  </a:lnTo>
                  <a:lnTo>
                    <a:pt x="11988" y="6159"/>
                  </a:lnTo>
                  <a:lnTo>
                    <a:pt x="11988" y="9537"/>
                  </a:lnTo>
                  <a:lnTo>
                    <a:pt x="9220" y="12001"/>
                  </a:lnTo>
                  <a:lnTo>
                    <a:pt x="5829" y="1200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4975529" y="5417134"/>
              <a:ext cx="28575" cy="23495"/>
            </a:xfrm>
            <a:custGeom>
              <a:avLst/>
              <a:gdLst/>
              <a:ahLst/>
              <a:cxnLst/>
              <a:rect l="l" t="t" r="r" b="b"/>
              <a:pathLst>
                <a:path w="28575" h="23495">
                  <a:moveTo>
                    <a:pt x="23126" y="0"/>
                  </a:moveTo>
                  <a:lnTo>
                    <a:pt x="0" y="0"/>
                  </a:lnTo>
                  <a:lnTo>
                    <a:pt x="0" y="23406"/>
                  </a:lnTo>
                  <a:lnTo>
                    <a:pt x="23431" y="23406"/>
                  </a:lnTo>
                  <a:lnTo>
                    <a:pt x="26492" y="21869"/>
                  </a:lnTo>
                  <a:lnTo>
                    <a:pt x="28359" y="17259"/>
                  </a:lnTo>
                  <a:lnTo>
                    <a:pt x="28359" y="5841"/>
                  </a:lnTo>
                  <a:lnTo>
                    <a:pt x="26187" y="1231"/>
                  </a:lnTo>
                  <a:lnTo>
                    <a:pt x="23126" y="0"/>
                  </a:lnTo>
                  <a:close/>
                </a:path>
              </a:pathLst>
            </a:custGeom>
            <a:solidFill>
              <a:srgbClr val="D3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4975529" y="5417134"/>
              <a:ext cx="28575" cy="23495"/>
            </a:xfrm>
            <a:custGeom>
              <a:avLst/>
              <a:gdLst/>
              <a:ahLst/>
              <a:cxnLst/>
              <a:rect l="l" t="t" r="r" b="b"/>
              <a:pathLst>
                <a:path w="28575" h="23495">
                  <a:moveTo>
                    <a:pt x="23126" y="0"/>
                  </a:moveTo>
                  <a:lnTo>
                    <a:pt x="26187" y="1231"/>
                  </a:lnTo>
                  <a:lnTo>
                    <a:pt x="28359" y="5841"/>
                  </a:lnTo>
                  <a:lnTo>
                    <a:pt x="28359" y="11709"/>
                  </a:lnTo>
                  <a:lnTo>
                    <a:pt x="28359" y="17259"/>
                  </a:lnTo>
                  <a:lnTo>
                    <a:pt x="26492" y="21869"/>
                  </a:lnTo>
                  <a:lnTo>
                    <a:pt x="23431" y="23406"/>
                  </a:lnTo>
                  <a:lnTo>
                    <a:pt x="0" y="23406"/>
                  </a:lnTo>
                  <a:lnTo>
                    <a:pt x="0" y="0"/>
                  </a:lnTo>
                  <a:lnTo>
                    <a:pt x="23126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5012194" y="5473191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4">
                  <a:moveTo>
                    <a:pt x="9232" y="0"/>
                  </a:moveTo>
                  <a:lnTo>
                    <a:pt x="2768" y="0"/>
                  </a:lnTo>
                  <a:lnTo>
                    <a:pt x="0" y="2781"/>
                  </a:lnTo>
                  <a:lnTo>
                    <a:pt x="0" y="9245"/>
                  </a:lnTo>
                  <a:lnTo>
                    <a:pt x="2768" y="12026"/>
                  </a:lnTo>
                  <a:lnTo>
                    <a:pt x="6172" y="12026"/>
                  </a:lnTo>
                  <a:lnTo>
                    <a:pt x="9232" y="12026"/>
                  </a:lnTo>
                  <a:lnTo>
                    <a:pt x="12026" y="9245"/>
                  </a:lnTo>
                  <a:lnTo>
                    <a:pt x="12026" y="2781"/>
                  </a:lnTo>
                  <a:lnTo>
                    <a:pt x="9232" y="0"/>
                  </a:lnTo>
                  <a:close/>
                </a:path>
              </a:pathLst>
            </a:custGeom>
            <a:solidFill>
              <a:srgbClr val="D3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5012194" y="5473191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4">
                  <a:moveTo>
                    <a:pt x="6172" y="12026"/>
                  </a:moveTo>
                  <a:lnTo>
                    <a:pt x="9232" y="12026"/>
                  </a:lnTo>
                  <a:lnTo>
                    <a:pt x="12026" y="9245"/>
                  </a:lnTo>
                  <a:lnTo>
                    <a:pt x="12026" y="6159"/>
                  </a:lnTo>
                  <a:lnTo>
                    <a:pt x="12026" y="2781"/>
                  </a:lnTo>
                  <a:lnTo>
                    <a:pt x="9232" y="0"/>
                  </a:lnTo>
                  <a:lnTo>
                    <a:pt x="6172" y="0"/>
                  </a:lnTo>
                  <a:lnTo>
                    <a:pt x="2768" y="0"/>
                  </a:lnTo>
                  <a:lnTo>
                    <a:pt x="0" y="2781"/>
                  </a:lnTo>
                  <a:lnTo>
                    <a:pt x="0" y="6159"/>
                  </a:lnTo>
                  <a:lnTo>
                    <a:pt x="0" y="9245"/>
                  </a:lnTo>
                  <a:lnTo>
                    <a:pt x="2768" y="12026"/>
                  </a:lnTo>
                  <a:lnTo>
                    <a:pt x="6172" y="1202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5008206" y="5467654"/>
              <a:ext cx="29209" cy="23495"/>
            </a:xfrm>
            <a:custGeom>
              <a:avLst/>
              <a:gdLst/>
              <a:ahLst/>
              <a:cxnLst/>
              <a:rect l="l" t="t" r="r" b="b"/>
              <a:pathLst>
                <a:path w="29210" h="23495">
                  <a:moveTo>
                    <a:pt x="28638" y="0"/>
                  </a:moveTo>
                  <a:lnTo>
                    <a:pt x="5207" y="0"/>
                  </a:lnTo>
                  <a:lnTo>
                    <a:pt x="2146" y="927"/>
                  </a:lnTo>
                  <a:lnTo>
                    <a:pt x="0" y="5841"/>
                  </a:lnTo>
                  <a:lnTo>
                    <a:pt x="0" y="17246"/>
                  </a:lnTo>
                  <a:lnTo>
                    <a:pt x="1854" y="21869"/>
                  </a:lnTo>
                  <a:lnTo>
                    <a:pt x="4914" y="23101"/>
                  </a:lnTo>
                  <a:lnTo>
                    <a:pt x="28638" y="23101"/>
                  </a:lnTo>
                  <a:lnTo>
                    <a:pt x="28638" y="0"/>
                  </a:lnTo>
                  <a:close/>
                </a:path>
              </a:pathLst>
            </a:custGeom>
            <a:solidFill>
              <a:srgbClr val="D3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5008206" y="5467654"/>
              <a:ext cx="29209" cy="23495"/>
            </a:xfrm>
            <a:custGeom>
              <a:avLst/>
              <a:gdLst/>
              <a:ahLst/>
              <a:cxnLst/>
              <a:rect l="l" t="t" r="r" b="b"/>
              <a:pathLst>
                <a:path w="29210" h="23495">
                  <a:moveTo>
                    <a:pt x="5207" y="0"/>
                  </a:moveTo>
                  <a:lnTo>
                    <a:pt x="2146" y="927"/>
                  </a:lnTo>
                  <a:lnTo>
                    <a:pt x="0" y="5841"/>
                  </a:lnTo>
                  <a:lnTo>
                    <a:pt x="0" y="11696"/>
                  </a:lnTo>
                  <a:lnTo>
                    <a:pt x="0" y="17246"/>
                  </a:lnTo>
                  <a:lnTo>
                    <a:pt x="1854" y="21869"/>
                  </a:lnTo>
                  <a:lnTo>
                    <a:pt x="4914" y="23101"/>
                  </a:lnTo>
                  <a:lnTo>
                    <a:pt x="28638" y="23101"/>
                  </a:lnTo>
                  <a:lnTo>
                    <a:pt x="28638" y="0"/>
                  </a:lnTo>
                  <a:lnTo>
                    <a:pt x="5207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4988178" y="5473191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4">
                  <a:moveTo>
                    <a:pt x="9220" y="0"/>
                  </a:moveTo>
                  <a:lnTo>
                    <a:pt x="2463" y="0"/>
                  </a:lnTo>
                  <a:lnTo>
                    <a:pt x="0" y="2781"/>
                  </a:lnTo>
                  <a:lnTo>
                    <a:pt x="0" y="9245"/>
                  </a:lnTo>
                  <a:lnTo>
                    <a:pt x="2463" y="12026"/>
                  </a:lnTo>
                  <a:lnTo>
                    <a:pt x="5829" y="12026"/>
                  </a:lnTo>
                  <a:lnTo>
                    <a:pt x="9220" y="12026"/>
                  </a:lnTo>
                  <a:lnTo>
                    <a:pt x="11988" y="9245"/>
                  </a:lnTo>
                  <a:lnTo>
                    <a:pt x="11988" y="2781"/>
                  </a:lnTo>
                  <a:lnTo>
                    <a:pt x="9220" y="0"/>
                  </a:lnTo>
                  <a:close/>
                </a:path>
              </a:pathLst>
            </a:custGeom>
            <a:solidFill>
              <a:srgbClr val="D3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4988178" y="5473191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4">
                  <a:moveTo>
                    <a:pt x="5829" y="12026"/>
                  </a:moveTo>
                  <a:lnTo>
                    <a:pt x="2463" y="12026"/>
                  </a:lnTo>
                  <a:lnTo>
                    <a:pt x="0" y="9245"/>
                  </a:lnTo>
                  <a:lnTo>
                    <a:pt x="0" y="6159"/>
                  </a:lnTo>
                  <a:lnTo>
                    <a:pt x="0" y="2781"/>
                  </a:lnTo>
                  <a:lnTo>
                    <a:pt x="2463" y="0"/>
                  </a:lnTo>
                  <a:lnTo>
                    <a:pt x="5829" y="0"/>
                  </a:lnTo>
                  <a:lnTo>
                    <a:pt x="9220" y="0"/>
                  </a:lnTo>
                  <a:lnTo>
                    <a:pt x="11988" y="2781"/>
                  </a:lnTo>
                  <a:lnTo>
                    <a:pt x="11988" y="6159"/>
                  </a:lnTo>
                  <a:lnTo>
                    <a:pt x="11988" y="9245"/>
                  </a:lnTo>
                  <a:lnTo>
                    <a:pt x="9220" y="12026"/>
                  </a:lnTo>
                  <a:lnTo>
                    <a:pt x="5829" y="1202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4975529" y="5467654"/>
              <a:ext cx="28575" cy="23495"/>
            </a:xfrm>
            <a:custGeom>
              <a:avLst/>
              <a:gdLst/>
              <a:ahLst/>
              <a:cxnLst/>
              <a:rect l="l" t="t" r="r" b="b"/>
              <a:pathLst>
                <a:path w="28575" h="23495">
                  <a:moveTo>
                    <a:pt x="23126" y="0"/>
                  </a:moveTo>
                  <a:lnTo>
                    <a:pt x="0" y="0"/>
                  </a:lnTo>
                  <a:lnTo>
                    <a:pt x="0" y="23101"/>
                  </a:lnTo>
                  <a:lnTo>
                    <a:pt x="23431" y="23101"/>
                  </a:lnTo>
                  <a:lnTo>
                    <a:pt x="26492" y="21869"/>
                  </a:lnTo>
                  <a:lnTo>
                    <a:pt x="28359" y="17246"/>
                  </a:lnTo>
                  <a:lnTo>
                    <a:pt x="28359" y="5841"/>
                  </a:lnTo>
                  <a:lnTo>
                    <a:pt x="26187" y="927"/>
                  </a:lnTo>
                  <a:lnTo>
                    <a:pt x="23126" y="0"/>
                  </a:lnTo>
                  <a:close/>
                </a:path>
              </a:pathLst>
            </a:custGeom>
            <a:solidFill>
              <a:srgbClr val="D3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4975529" y="5467654"/>
              <a:ext cx="28575" cy="23495"/>
            </a:xfrm>
            <a:custGeom>
              <a:avLst/>
              <a:gdLst/>
              <a:ahLst/>
              <a:cxnLst/>
              <a:rect l="l" t="t" r="r" b="b"/>
              <a:pathLst>
                <a:path w="28575" h="23495">
                  <a:moveTo>
                    <a:pt x="23126" y="0"/>
                  </a:moveTo>
                  <a:lnTo>
                    <a:pt x="26187" y="927"/>
                  </a:lnTo>
                  <a:lnTo>
                    <a:pt x="28359" y="5841"/>
                  </a:lnTo>
                  <a:lnTo>
                    <a:pt x="28359" y="11696"/>
                  </a:lnTo>
                  <a:lnTo>
                    <a:pt x="28359" y="17246"/>
                  </a:lnTo>
                  <a:lnTo>
                    <a:pt x="26492" y="21869"/>
                  </a:lnTo>
                  <a:lnTo>
                    <a:pt x="23431" y="23101"/>
                  </a:lnTo>
                  <a:lnTo>
                    <a:pt x="0" y="23101"/>
                  </a:lnTo>
                  <a:lnTo>
                    <a:pt x="0" y="0"/>
                  </a:lnTo>
                  <a:lnTo>
                    <a:pt x="23126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4970297" y="5410657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5">
                  <a:moveTo>
                    <a:pt x="32346" y="0"/>
                  </a:moveTo>
                  <a:lnTo>
                    <a:pt x="0" y="0"/>
                  </a:lnTo>
                  <a:lnTo>
                    <a:pt x="0" y="6476"/>
                  </a:lnTo>
                  <a:lnTo>
                    <a:pt x="5232" y="6476"/>
                  </a:lnTo>
                  <a:lnTo>
                    <a:pt x="5232" y="29883"/>
                  </a:lnTo>
                  <a:lnTo>
                    <a:pt x="0" y="29883"/>
                  </a:lnTo>
                  <a:lnTo>
                    <a:pt x="0" y="35750"/>
                  </a:lnTo>
                  <a:lnTo>
                    <a:pt x="32346" y="35750"/>
                  </a:lnTo>
                  <a:lnTo>
                    <a:pt x="34940" y="29121"/>
                  </a:lnTo>
                  <a:lnTo>
                    <a:pt x="35804" y="17875"/>
                  </a:lnTo>
                  <a:lnTo>
                    <a:pt x="34940" y="6629"/>
                  </a:lnTo>
                  <a:lnTo>
                    <a:pt x="32346" y="0"/>
                  </a:lnTo>
                  <a:close/>
                </a:path>
              </a:pathLst>
            </a:custGeom>
            <a:solidFill>
              <a:srgbClr val="D3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4970297" y="5410657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5">
                  <a:moveTo>
                    <a:pt x="5232" y="6476"/>
                  </a:moveTo>
                  <a:lnTo>
                    <a:pt x="0" y="6476"/>
                  </a:lnTo>
                  <a:lnTo>
                    <a:pt x="0" y="0"/>
                  </a:lnTo>
                  <a:lnTo>
                    <a:pt x="32346" y="0"/>
                  </a:lnTo>
                  <a:lnTo>
                    <a:pt x="34940" y="6629"/>
                  </a:lnTo>
                  <a:lnTo>
                    <a:pt x="35804" y="17875"/>
                  </a:lnTo>
                  <a:lnTo>
                    <a:pt x="34940" y="29121"/>
                  </a:lnTo>
                  <a:lnTo>
                    <a:pt x="32346" y="35750"/>
                  </a:lnTo>
                  <a:lnTo>
                    <a:pt x="0" y="35750"/>
                  </a:lnTo>
                  <a:lnTo>
                    <a:pt x="0" y="29883"/>
                  </a:lnTo>
                  <a:lnTo>
                    <a:pt x="5232" y="2988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5012194" y="5570537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4">
                  <a:moveTo>
                    <a:pt x="9232" y="0"/>
                  </a:moveTo>
                  <a:lnTo>
                    <a:pt x="2768" y="0"/>
                  </a:lnTo>
                  <a:lnTo>
                    <a:pt x="0" y="2476"/>
                  </a:lnTo>
                  <a:lnTo>
                    <a:pt x="0" y="9245"/>
                  </a:lnTo>
                  <a:lnTo>
                    <a:pt x="2768" y="12026"/>
                  </a:lnTo>
                  <a:lnTo>
                    <a:pt x="6172" y="12026"/>
                  </a:lnTo>
                  <a:lnTo>
                    <a:pt x="9232" y="12026"/>
                  </a:lnTo>
                  <a:lnTo>
                    <a:pt x="12026" y="9245"/>
                  </a:lnTo>
                  <a:lnTo>
                    <a:pt x="12026" y="2476"/>
                  </a:lnTo>
                  <a:lnTo>
                    <a:pt x="9232" y="0"/>
                  </a:lnTo>
                  <a:close/>
                </a:path>
              </a:pathLst>
            </a:custGeom>
            <a:solidFill>
              <a:srgbClr val="D3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5012194" y="5570537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4">
                  <a:moveTo>
                    <a:pt x="6172" y="12026"/>
                  </a:moveTo>
                  <a:lnTo>
                    <a:pt x="9232" y="12026"/>
                  </a:lnTo>
                  <a:lnTo>
                    <a:pt x="12026" y="9245"/>
                  </a:lnTo>
                  <a:lnTo>
                    <a:pt x="12026" y="5854"/>
                  </a:lnTo>
                  <a:lnTo>
                    <a:pt x="12026" y="2476"/>
                  </a:lnTo>
                  <a:lnTo>
                    <a:pt x="9232" y="0"/>
                  </a:lnTo>
                  <a:lnTo>
                    <a:pt x="6172" y="0"/>
                  </a:lnTo>
                  <a:lnTo>
                    <a:pt x="2768" y="0"/>
                  </a:lnTo>
                  <a:lnTo>
                    <a:pt x="0" y="2476"/>
                  </a:lnTo>
                  <a:lnTo>
                    <a:pt x="0" y="5854"/>
                  </a:lnTo>
                  <a:lnTo>
                    <a:pt x="0" y="9245"/>
                  </a:lnTo>
                  <a:lnTo>
                    <a:pt x="2768" y="12026"/>
                  </a:lnTo>
                  <a:lnTo>
                    <a:pt x="6172" y="1202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5008206" y="5565000"/>
              <a:ext cx="29209" cy="23495"/>
            </a:xfrm>
            <a:custGeom>
              <a:avLst/>
              <a:gdLst/>
              <a:ahLst/>
              <a:cxnLst/>
              <a:rect l="l" t="t" r="r" b="b"/>
              <a:pathLst>
                <a:path w="29210" h="23495">
                  <a:moveTo>
                    <a:pt x="28638" y="0"/>
                  </a:moveTo>
                  <a:lnTo>
                    <a:pt x="5207" y="0"/>
                  </a:lnTo>
                  <a:lnTo>
                    <a:pt x="2146" y="914"/>
                  </a:lnTo>
                  <a:lnTo>
                    <a:pt x="0" y="5854"/>
                  </a:lnTo>
                  <a:lnTo>
                    <a:pt x="0" y="17246"/>
                  </a:lnTo>
                  <a:lnTo>
                    <a:pt x="1854" y="21869"/>
                  </a:lnTo>
                  <a:lnTo>
                    <a:pt x="4914" y="23088"/>
                  </a:lnTo>
                  <a:lnTo>
                    <a:pt x="28638" y="23088"/>
                  </a:lnTo>
                  <a:lnTo>
                    <a:pt x="28638" y="0"/>
                  </a:lnTo>
                  <a:close/>
                </a:path>
              </a:pathLst>
            </a:custGeom>
            <a:solidFill>
              <a:srgbClr val="D3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5008206" y="5565000"/>
              <a:ext cx="29209" cy="23495"/>
            </a:xfrm>
            <a:custGeom>
              <a:avLst/>
              <a:gdLst/>
              <a:ahLst/>
              <a:cxnLst/>
              <a:rect l="l" t="t" r="r" b="b"/>
              <a:pathLst>
                <a:path w="29210" h="23495">
                  <a:moveTo>
                    <a:pt x="5207" y="0"/>
                  </a:moveTo>
                  <a:lnTo>
                    <a:pt x="2146" y="914"/>
                  </a:lnTo>
                  <a:lnTo>
                    <a:pt x="0" y="5854"/>
                  </a:lnTo>
                  <a:lnTo>
                    <a:pt x="0" y="11709"/>
                  </a:lnTo>
                  <a:lnTo>
                    <a:pt x="0" y="17246"/>
                  </a:lnTo>
                  <a:lnTo>
                    <a:pt x="1854" y="21869"/>
                  </a:lnTo>
                  <a:lnTo>
                    <a:pt x="4914" y="23088"/>
                  </a:lnTo>
                  <a:lnTo>
                    <a:pt x="28638" y="23088"/>
                  </a:lnTo>
                  <a:lnTo>
                    <a:pt x="28638" y="0"/>
                  </a:lnTo>
                  <a:lnTo>
                    <a:pt x="5207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5006273" y="5558523"/>
              <a:ext cx="27305" cy="36195"/>
            </a:xfrm>
            <a:custGeom>
              <a:avLst/>
              <a:gdLst/>
              <a:ahLst/>
              <a:cxnLst/>
              <a:rect l="l" t="t" r="r" b="b"/>
              <a:pathLst>
                <a:path w="27304" h="36195">
                  <a:moveTo>
                    <a:pt x="26876" y="0"/>
                  </a:moveTo>
                  <a:lnTo>
                    <a:pt x="3457" y="0"/>
                  </a:lnTo>
                  <a:lnTo>
                    <a:pt x="864" y="6625"/>
                  </a:lnTo>
                  <a:lnTo>
                    <a:pt x="0" y="17873"/>
                  </a:lnTo>
                  <a:lnTo>
                    <a:pt x="864" y="29119"/>
                  </a:lnTo>
                  <a:lnTo>
                    <a:pt x="3457" y="35737"/>
                  </a:lnTo>
                  <a:lnTo>
                    <a:pt x="26876" y="35737"/>
                  </a:lnTo>
                  <a:lnTo>
                    <a:pt x="26876" y="29565"/>
                  </a:lnTo>
                  <a:lnTo>
                    <a:pt x="26876" y="0"/>
                  </a:lnTo>
                  <a:close/>
                </a:path>
              </a:pathLst>
            </a:custGeom>
            <a:solidFill>
              <a:srgbClr val="D3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5006273" y="5558523"/>
              <a:ext cx="27305" cy="36195"/>
            </a:xfrm>
            <a:custGeom>
              <a:avLst/>
              <a:gdLst/>
              <a:ahLst/>
              <a:cxnLst/>
              <a:rect l="l" t="t" r="r" b="b"/>
              <a:pathLst>
                <a:path w="27304" h="36195">
                  <a:moveTo>
                    <a:pt x="26876" y="29565"/>
                  </a:moveTo>
                  <a:lnTo>
                    <a:pt x="26876" y="35737"/>
                  </a:lnTo>
                  <a:lnTo>
                    <a:pt x="3457" y="35737"/>
                  </a:lnTo>
                  <a:lnTo>
                    <a:pt x="864" y="29119"/>
                  </a:lnTo>
                  <a:lnTo>
                    <a:pt x="0" y="17873"/>
                  </a:lnTo>
                  <a:lnTo>
                    <a:pt x="864" y="6625"/>
                  </a:lnTo>
                  <a:lnTo>
                    <a:pt x="3457" y="0"/>
                  </a:lnTo>
                  <a:lnTo>
                    <a:pt x="26876" y="0"/>
                  </a:lnTo>
                  <a:lnTo>
                    <a:pt x="26876" y="617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4988178" y="5570537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4">
                  <a:moveTo>
                    <a:pt x="9220" y="0"/>
                  </a:moveTo>
                  <a:lnTo>
                    <a:pt x="2463" y="0"/>
                  </a:lnTo>
                  <a:lnTo>
                    <a:pt x="0" y="2476"/>
                  </a:lnTo>
                  <a:lnTo>
                    <a:pt x="0" y="9245"/>
                  </a:lnTo>
                  <a:lnTo>
                    <a:pt x="2463" y="12026"/>
                  </a:lnTo>
                  <a:lnTo>
                    <a:pt x="5829" y="12026"/>
                  </a:lnTo>
                  <a:lnTo>
                    <a:pt x="9220" y="12026"/>
                  </a:lnTo>
                  <a:lnTo>
                    <a:pt x="11988" y="9245"/>
                  </a:lnTo>
                  <a:lnTo>
                    <a:pt x="11988" y="2476"/>
                  </a:lnTo>
                  <a:lnTo>
                    <a:pt x="9220" y="0"/>
                  </a:lnTo>
                  <a:close/>
                </a:path>
              </a:pathLst>
            </a:custGeom>
            <a:solidFill>
              <a:srgbClr val="D3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4988178" y="5570537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4">
                  <a:moveTo>
                    <a:pt x="5829" y="12026"/>
                  </a:moveTo>
                  <a:lnTo>
                    <a:pt x="2463" y="12026"/>
                  </a:lnTo>
                  <a:lnTo>
                    <a:pt x="0" y="9245"/>
                  </a:lnTo>
                  <a:lnTo>
                    <a:pt x="0" y="5854"/>
                  </a:lnTo>
                  <a:lnTo>
                    <a:pt x="0" y="2476"/>
                  </a:lnTo>
                  <a:lnTo>
                    <a:pt x="2463" y="0"/>
                  </a:lnTo>
                  <a:lnTo>
                    <a:pt x="5829" y="0"/>
                  </a:lnTo>
                  <a:lnTo>
                    <a:pt x="9220" y="0"/>
                  </a:lnTo>
                  <a:lnTo>
                    <a:pt x="11988" y="2476"/>
                  </a:lnTo>
                  <a:lnTo>
                    <a:pt x="11988" y="5854"/>
                  </a:lnTo>
                  <a:lnTo>
                    <a:pt x="11988" y="9245"/>
                  </a:lnTo>
                  <a:lnTo>
                    <a:pt x="9220" y="12026"/>
                  </a:lnTo>
                  <a:lnTo>
                    <a:pt x="5829" y="1202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4975529" y="5565000"/>
              <a:ext cx="28575" cy="23495"/>
            </a:xfrm>
            <a:custGeom>
              <a:avLst/>
              <a:gdLst/>
              <a:ahLst/>
              <a:cxnLst/>
              <a:rect l="l" t="t" r="r" b="b"/>
              <a:pathLst>
                <a:path w="28575" h="23495">
                  <a:moveTo>
                    <a:pt x="23126" y="0"/>
                  </a:moveTo>
                  <a:lnTo>
                    <a:pt x="0" y="0"/>
                  </a:lnTo>
                  <a:lnTo>
                    <a:pt x="0" y="23088"/>
                  </a:lnTo>
                  <a:lnTo>
                    <a:pt x="23431" y="23088"/>
                  </a:lnTo>
                  <a:lnTo>
                    <a:pt x="26492" y="21869"/>
                  </a:lnTo>
                  <a:lnTo>
                    <a:pt x="28359" y="17246"/>
                  </a:lnTo>
                  <a:lnTo>
                    <a:pt x="28359" y="5854"/>
                  </a:lnTo>
                  <a:lnTo>
                    <a:pt x="26187" y="914"/>
                  </a:lnTo>
                  <a:lnTo>
                    <a:pt x="23126" y="0"/>
                  </a:lnTo>
                  <a:close/>
                </a:path>
              </a:pathLst>
            </a:custGeom>
            <a:solidFill>
              <a:srgbClr val="D3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4975529" y="5565000"/>
              <a:ext cx="28575" cy="23495"/>
            </a:xfrm>
            <a:custGeom>
              <a:avLst/>
              <a:gdLst/>
              <a:ahLst/>
              <a:cxnLst/>
              <a:rect l="l" t="t" r="r" b="b"/>
              <a:pathLst>
                <a:path w="28575" h="23495">
                  <a:moveTo>
                    <a:pt x="23126" y="0"/>
                  </a:moveTo>
                  <a:lnTo>
                    <a:pt x="26187" y="914"/>
                  </a:lnTo>
                  <a:lnTo>
                    <a:pt x="28359" y="5854"/>
                  </a:lnTo>
                  <a:lnTo>
                    <a:pt x="28359" y="11709"/>
                  </a:lnTo>
                  <a:lnTo>
                    <a:pt x="28359" y="17246"/>
                  </a:lnTo>
                  <a:lnTo>
                    <a:pt x="26492" y="21869"/>
                  </a:lnTo>
                  <a:lnTo>
                    <a:pt x="23431" y="23088"/>
                  </a:lnTo>
                  <a:lnTo>
                    <a:pt x="0" y="23088"/>
                  </a:lnTo>
                  <a:lnTo>
                    <a:pt x="0" y="0"/>
                  </a:lnTo>
                  <a:lnTo>
                    <a:pt x="23126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4970297" y="5558523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5">
                  <a:moveTo>
                    <a:pt x="32346" y="0"/>
                  </a:moveTo>
                  <a:lnTo>
                    <a:pt x="0" y="0"/>
                  </a:lnTo>
                  <a:lnTo>
                    <a:pt x="0" y="6172"/>
                  </a:lnTo>
                  <a:lnTo>
                    <a:pt x="5232" y="6172"/>
                  </a:lnTo>
                  <a:lnTo>
                    <a:pt x="5232" y="29565"/>
                  </a:lnTo>
                  <a:lnTo>
                    <a:pt x="0" y="29565"/>
                  </a:lnTo>
                  <a:lnTo>
                    <a:pt x="0" y="35737"/>
                  </a:lnTo>
                  <a:lnTo>
                    <a:pt x="32346" y="35737"/>
                  </a:lnTo>
                  <a:lnTo>
                    <a:pt x="34940" y="29119"/>
                  </a:lnTo>
                  <a:lnTo>
                    <a:pt x="35804" y="17873"/>
                  </a:lnTo>
                  <a:lnTo>
                    <a:pt x="34940" y="6625"/>
                  </a:lnTo>
                  <a:lnTo>
                    <a:pt x="32346" y="0"/>
                  </a:lnTo>
                  <a:close/>
                </a:path>
              </a:pathLst>
            </a:custGeom>
            <a:solidFill>
              <a:srgbClr val="D3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4970297" y="5558523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5">
                  <a:moveTo>
                    <a:pt x="5232" y="6172"/>
                  </a:moveTo>
                  <a:lnTo>
                    <a:pt x="0" y="6172"/>
                  </a:lnTo>
                  <a:lnTo>
                    <a:pt x="0" y="0"/>
                  </a:lnTo>
                  <a:lnTo>
                    <a:pt x="32346" y="0"/>
                  </a:lnTo>
                  <a:lnTo>
                    <a:pt x="34940" y="6625"/>
                  </a:lnTo>
                  <a:lnTo>
                    <a:pt x="35804" y="17873"/>
                  </a:lnTo>
                  <a:lnTo>
                    <a:pt x="34940" y="29119"/>
                  </a:lnTo>
                  <a:lnTo>
                    <a:pt x="32346" y="35737"/>
                  </a:lnTo>
                  <a:lnTo>
                    <a:pt x="0" y="35737"/>
                  </a:lnTo>
                  <a:lnTo>
                    <a:pt x="0" y="29565"/>
                  </a:lnTo>
                  <a:lnTo>
                    <a:pt x="5232" y="2956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5012194" y="5719025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4">
                  <a:moveTo>
                    <a:pt x="9232" y="0"/>
                  </a:moveTo>
                  <a:lnTo>
                    <a:pt x="2768" y="0"/>
                  </a:lnTo>
                  <a:lnTo>
                    <a:pt x="0" y="2781"/>
                  </a:lnTo>
                  <a:lnTo>
                    <a:pt x="0" y="9563"/>
                  </a:lnTo>
                  <a:lnTo>
                    <a:pt x="2768" y="12026"/>
                  </a:lnTo>
                  <a:lnTo>
                    <a:pt x="6172" y="12026"/>
                  </a:lnTo>
                  <a:lnTo>
                    <a:pt x="9232" y="12026"/>
                  </a:lnTo>
                  <a:lnTo>
                    <a:pt x="12026" y="9563"/>
                  </a:lnTo>
                  <a:lnTo>
                    <a:pt x="12026" y="2781"/>
                  </a:lnTo>
                  <a:lnTo>
                    <a:pt x="9232" y="0"/>
                  </a:lnTo>
                  <a:close/>
                </a:path>
              </a:pathLst>
            </a:custGeom>
            <a:solidFill>
              <a:srgbClr val="D3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5012194" y="5719025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4">
                  <a:moveTo>
                    <a:pt x="6172" y="12026"/>
                  </a:moveTo>
                  <a:lnTo>
                    <a:pt x="9232" y="12026"/>
                  </a:lnTo>
                  <a:lnTo>
                    <a:pt x="12026" y="9563"/>
                  </a:lnTo>
                  <a:lnTo>
                    <a:pt x="12026" y="6159"/>
                  </a:lnTo>
                  <a:lnTo>
                    <a:pt x="12026" y="2781"/>
                  </a:lnTo>
                  <a:lnTo>
                    <a:pt x="9232" y="0"/>
                  </a:lnTo>
                  <a:lnTo>
                    <a:pt x="6172" y="0"/>
                  </a:lnTo>
                  <a:lnTo>
                    <a:pt x="2768" y="0"/>
                  </a:lnTo>
                  <a:lnTo>
                    <a:pt x="0" y="2781"/>
                  </a:lnTo>
                  <a:lnTo>
                    <a:pt x="0" y="6159"/>
                  </a:lnTo>
                  <a:lnTo>
                    <a:pt x="0" y="9563"/>
                  </a:lnTo>
                  <a:lnTo>
                    <a:pt x="2768" y="12026"/>
                  </a:lnTo>
                  <a:lnTo>
                    <a:pt x="6172" y="1202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5008206" y="5713488"/>
              <a:ext cx="29209" cy="23495"/>
            </a:xfrm>
            <a:custGeom>
              <a:avLst/>
              <a:gdLst/>
              <a:ahLst/>
              <a:cxnLst/>
              <a:rect l="l" t="t" r="r" b="b"/>
              <a:pathLst>
                <a:path w="29210" h="23495">
                  <a:moveTo>
                    <a:pt x="28638" y="0"/>
                  </a:moveTo>
                  <a:lnTo>
                    <a:pt x="5207" y="0"/>
                  </a:lnTo>
                  <a:lnTo>
                    <a:pt x="2146" y="927"/>
                  </a:lnTo>
                  <a:lnTo>
                    <a:pt x="0" y="5854"/>
                  </a:lnTo>
                  <a:lnTo>
                    <a:pt x="0" y="17246"/>
                  </a:lnTo>
                  <a:lnTo>
                    <a:pt x="1854" y="21869"/>
                  </a:lnTo>
                  <a:lnTo>
                    <a:pt x="4914" y="23393"/>
                  </a:lnTo>
                  <a:lnTo>
                    <a:pt x="28638" y="23393"/>
                  </a:lnTo>
                  <a:lnTo>
                    <a:pt x="28638" y="0"/>
                  </a:lnTo>
                  <a:close/>
                </a:path>
              </a:pathLst>
            </a:custGeom>
            <a:solidFill>
              <a:srgbClr val="D3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5008206" y="5713488"/>
              <a:ext cx="29209" cy="23495"/>
            </a:xfrm>
            <a:custGeom>
              <a:avLst/>
              <a:gdLst/>
              <a:ahLst/>
              <a:cxnLst/>
              <a:rect l="l" t="t" r="r" b="b"/>
              <a:pathLst>
                <a:path w="29210" h="23495">
                  <a:moveTo>
                    <a:pt x="5207" y="0"/>
                  </a:moveTo>
                  <a:lnTo>
                    <a:pt x="2146" y="927"/>
                  </a:lnTo>
                  <a:lnTo>
                    <a:pt x="0" y="5854"/>
                  </a:lnTo>
                  <a:lnTo>
                    <a:pt x="0" y="11696"/>
                  </a:lnTo>
                  <a:lnTo>
                    <a:pt x="0" y="17246"/>
                  </a:lnTo>
                  <a:lnTo>
                    <a:pt x="1854" y="21869"/>
                  </a:lnTo>
                  <a:lnTo>
                    <a:pt x="4914" y="23393"/>
                  </a:lnTo>
                  <a:lnTo>
                    <a:pt x="28638" y="23393"/>
                  </a:lnTo>
                  <a:lnTo>
                    <a:pt x="28638" y="0"/>
                  </a:lnTo>
                  <a:lnTo>
                    <a:pt x="5207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5006273" y="5707024"/>
              <a:ext cx="27305" cy="36195"/>
            </a:xfrm>
            <a:custGeom>
              <a:avLst/>
              <a:gdLst/>
              <a:ahLst/>
              <a:cxnLst/>
              <a:rect l="l" t="t" r="r" b="b"/>
              <a:pathLst>
                <a:path w="27304" h="36195">
                  <a:moveTo>
                    <a:pt x="26876" y="0"/>
                  </a:moveTo>
                  <a:lnTo>
                    <a:pt x="3457" y="0"/>
                  </a:lnTo>
                  <a:lnTo>
                    <a:pt x="864" y="6621"/>
                  </a:lnTo>
                  <a:lnTo>
                    <a:pt x="0" y="17862"/>
                  </a:lnTo>
                  <a:lnTo>
                    <a:pt x="864" y="29103"/>
                  </a:lnTo>
                  <a:lnTo>
                    <a:pt x="3457" y="35725"/>
                  </a:lnTo>
                  <a:lnTo>
                    <a:pt x="26876" y="35725"/>
                  </a:lnTo>
                  <a:lnTo>
                    <a:pt x="26876" y="29857"/>
                  </a:lnTo>
                  <a:lnTo>
                    <a:pt x="26876" y="0"/>
                  </a:lnTo>
                  <a:close/>
                </a:path>
              </a:pathLst>
            </a:custGeom>
            <a:solidFill>
              <a:srgbClr val="D3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5006273" y="5707024"/>
              <a:ext cx="27305" cy="36195"/>
            </a:xfrm>
            <a:custGeom>
              <a:avLst/>
              <a:gdLst/>
              <a:ahLst/>
              <a:cxnLst/>
              <a:rect l="l" t="t" r="r" b="b"/>
              <a:pathLst>
                <a:path w="27304" h="36195">
                  <a:moveTo>
                    <a:pt x="26876" y="29857"/>
                  </a:moveTo>
                  <a:lnTo>
                    <a:pt x="26876" y="35725"/>
                  </a:lnTo>
                  <a:lnTo>
                    <a:pt x="3457" y="35725"/>
                  </a:lnTo>
                  <a:lnTo>
                    <a:pt x="864" y="29103"/>
                  </a:lnTo>
                  <a:lnTo>
                    <a:pt x="0" y="17862"/>
                  </a:lnTo>
                  <a:lnTo>
                    <a:pt x="864" y="6621"/>
                  </a:lnTo>
                  <a:lnTo>
                    <a:pt x="3457" y="0"/>
                  </a:lnTo>
                  <a:lnTo>
                    <a:pt x="26876" y="0"/>
                  </a:lnTo>
                  <a:lnTo>
                    <a:pt x="26876" y="6146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4988178" y="5719025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4">
                  <a:moveTo>
                    <a:pt x="9220" y="0"/>
                  </a:moveTo>
                  <a:lnTo>
                    <a:pt x="2463" y="0"/>
                  </a:lnTo>
                  <a:lnTo>
                    <a:pt x="0" y="2781"/>
                  </a:lnTo>
                  <a:lnTo>
                    <a:pt x="0" y="9563"/>
                  </a:lnTo>
                  <a:lnTo>
                    <a:pt x="2463" y="12026"/>
                  </a:lnTo>
                  <a:lnTo>
                    <a:pt x="5829" y="12026"/>
                  </a:lnTo>
                  <a:lnTo>
                    <a:pt x="9220" y="12026"/>
                  </a:lnTo>
                  <a:lnTo>
                    <a:pt x="11988" y="9563"/>
                  </a:lnTo>
                  <a:lnTo>
                    <a:pt x="11988" y="2781"/>
                  </a:lnTo>
                  <a:lnTo>
                    <a:pt x="9220" y="0"/>
                  </a:lnTo>
                  <a:close/>
                </a:path>
              </a:pathLst>
            </a:custGeom>
            <a:solidFill>
              <a:srgbClr val="D3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4988178" y="5719025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4">
                  <a:moveTo>
                    <a:pt x="5829" y="12026"/>
                  </a:moveTo>
                  <a:lnTo>
                    <a:pt x="2463" y="12026"/>
                  </a:lnTo>
                  <a:lnTo>
                    <a:pt x="0" y="9563"/>
                  </a:lnTo>
                  <a:lnTo>
                    <a:pt x="0" y="6159"/>
                  </a:lnTo>
                  <a:lnTo>
                    <a:pt x="0" y="2781"/>
                  </a:lnTo>
                  <a:lnTo>
                    <a:pt x="2463" y="0"/>
                  </a:lnTo>
                  <a:lnTo>
                    <a:pt x="5829" y="0"/>
                  </a:lnTo>
                  <a:lnTo>
                    <a:pt x="9220" y="0"/>
                  </a:lnTo>
                  <a:lnTo>
                    <a:pt x="11988" y="2781"/>
                  </a:lnTo>
                  <a:lnTo>
                    <a:pt x="11988" y="6159"/>
                  </a:lnTo>
                  <a:lnTo>
                    <a:pt x="11988" y="9563"/>
                  </a:lnTo>
                  <a:lnTo>
                    <a:pt x="9220" y="12026"/>
                  </a:lnTo>
                  <a:lnTo>
                    <a:pt x="5829" y="1202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4975529" y="5713488"/>
              <a:ext cx="28575" cy="23495"/>
            </a:xfrm>
            <a:custGeom>
              <a:avLst/>
              <a:gdLst/>
              <a:ahLst/>
              <a:cxnLst/>
              <a:rect l="l" t="t" r="r" b="b"/>
              <a:pathLst>
                <a:path w="28575" h="23495">
                  <a:moveTo>
                    <a:pt x="23126" y="0"/>
                  </a:moveTo>
                  <a:lnTo>
                    <a:pt x="0" y="0"/>
                  </a:lnTo>
                  <a:lnTo>
                    <a:pt x="0" y="23393"/>
                  </a:lnTo>
                  <a:lnTo>
                    <a:pt x="23431" y="23393"/>
                  </a:lnTo>
                  <a:lnTo>
                    <a:pt x="26492" y="21869"/>
                  </a:lnTo>
                  <a:lnTo>
                    <a:pt x="28359" y="17246"/>
                  </a:lnTo>
                  <a:lnTo>
                    <a:pt x="28359" y="5854"/>
                  </a:lnTo>
                  <a:lnTo>
                    <a:pt x="26187" y="927"/>
                  </a:lnTo>
                  <a:lnTo>
                    <a:pt x="23126" y="0"/>
                  </a:lnTo>
                  <a:close/>
                </a:path>
              </a:pathLst>
            </a:custGeom>
            <a:solidFill>
              <a:srgbClr val="D3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4975529" y="5713488"/>
              <a:ext cx="28575" cy="23495"/>
            </a:xfrm>
            <a:custGeom>
              <a:avLst/>
              <a:gdLst/>
              <a:ahLst/>
              <a:cxnLst/>
              <a:rect l="l" t="t" r="r" b="b"/>
              <a:pathLst>
                <a:path w="28575" h="23495">
                  <a:moveTo>
                    <a:pt x="23126" y="0"/>
                  </a:moveTo>
                  <a:lnTo>
                    <a:pt x="26187" y="927"/>
                  </a:lnTo>
                  <a:lnTo>
                    <a:pt x="28359" y="5854"/>
                  </a:lnTo>
                  <a:lnTo>
                    <a:pt x="28359" y="11696"/>
                  </a:lnTo>
                  <a:lnTo>
                    <a:pt x="28359" y="17246"/>
                  </a:lnTo>
                  <a:lnTo>
                    <a:pt x="26492" y="21869"/>
                  </a:lnTo>
                  <a:lnTo>
                    <a:pt x="23431" y="23393"/>
                  </a:lnTo>
                  <a:lnTo>
                    <a:pt x="0" y="23393"/>
                  </a:lnTo>
                  <a:lnTo>
                    <a:pt x="0" y="0"/>
                  </a:lnTo>
                  <a:lnTo>
                    <a:pt x="23126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4970297" y="5707024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5">
                  <a:moveTo>
                    <a:pt x="32346" y="0"/>
                  </a:moveTo>
                  <a:lnTo>
                    <a:pt x="0" y="0"/>
                  </a:lnTo>
                  <a:lnTo>
                    <a:pt x="0" y="6146"/>
                  </a:lnTo>
                  <a:lnTo>
                    <a:pt x="5232" y="6146"/>
                  </a:lnTo>
                  <a:lnTo>
                    <a:pt x="5232" y="29857"/>
                  </a:lnTo>
                  <a:lnTo>
                    <a:pt x="0" y="29857"/>
                  </a:lnTo>
                  <a:lnTo>
                    <a:pt x="0" y="35725"/>
                  </a:lnTo>
                  <a:lnTo>
                    <a:pt x="32346" y="35725"/>
                  </a:lnTo>
                  <a:lnTo>
                    <a:pt x="34940" y="29103"/>
                  </a:lnTo>
                  <a:lnTo>
                    <a:pt x="35804" y="17862"/>
                  </a:lnTo>
                  <a:lnTo>
                    <a:pt x="34940" y="6621"/>
                  </a:lnTo>
                  <a:lnTo>
                    <a:pt x="32346" y="0"/>
                  </a:lnTo>
                  <a:close/>
                </a:path>
              </a:pathLst>
            </a:custGeom>
            <a:solidFill>
              <a:srgbClr val="D3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4970297" y="5707024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5">
                  <a:moveTo>
                    <a:pt x="5232" y="6146"/>
                  </a:moveTo>
                  <a:lnTo>
                    <a:pt x="0" y="6146"/>
                  </a:lnTo>
                  <a:lnTo>
                    <a:pt x="0" y="0"/>
                  </a:lnTo>
                  <a:lnTo>
                    <a:pt x="32346" y="0"/>
                  </a:lnTo>
                  <a:lnTo>
                    <a:pt x="34940" y="6621"/>
                  </a:lnTo>
                  <a:lnTo>
                    <a:pt x="35804" y="17862"/>
                  </a:lnTo>
                  <a:lnTo>
                    <a:pt x="34940" y="29103"/>
                  </a:lnTo>
                  <a:lnTo>
                    <a:pt x="32346" y="35725"/>
                  </a:lnTo>
                  <a:lnTo>
                    <a:pt x="0" y="35725"/>
                  </a:lnTo>
                  <a:lnTo>
                    <a:pt x="0" y="29857"/>
                  </a:lnTo>
                  <a:lnTo>
                    <a:pt x="5232" y="2985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4988178" y="5520321"/>
              <a:ext cx="12065" cy="12700"/>
            </a:xfrm>
            <a:custGeom>
              <a:avLst/>
              <a:gdLst/>
              <a:ahLst/>
              <a:cxnLst/>
              <a:rect l="l" t="t" r="r" b="b"/>
              <a:pathLst>
                <a:path w="12064" h="12700">
                  <a:moveTo>
                    <a:pt x="9220" y="0"/>
                  </a:moveTo>
                  <a:lnTo>
                    <a:pt x="2463" y="0"/>
                  </a:lnTo>
                  <a:lnTo>
                    <a:pt x="0" y="2781"/>
                  </a:lnTo>
                  <a:lnTo>
                    <a:pt x="0" y="9550"/>
                  </a:lnTo>
                  <a:lnTo>
                    <a:pt x="2463" y="12331"/>
                  </a:lnTo>
                  <a:lnTo>
                    <a:pt x="5829" y="12331"/>
                  </a:lnTo>
                  <a:lnTo>
                    <a:pt x="9220" y="12331"/>
                  </a:lnTo>
                  <a:lnTo>
                    <a:pt x="11988" y="9550"/>
                  </a:lnTo>
                  <a:lnTo>
                    <a:pt x="11988" y="2781"/>
                  </a:lnTo>
                  <a:lnTo>
                    <a:pt x="9220" y="0"/>
                  </a:lnTo>
                  <a:close/>
                </a:path>
              </a:pathLst>
            </a:custGeom>
            <a:solidFill>
              <a:srgbClr val="D3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4988178" y="5520321"/>
              <a:ext cx="12065" cy="12700"/>
            </a:xfrm>
            <a:custGeom>
              <a:avLst/>
              <a:gdLst/>
              <a:ahLst/>
              <a:cxnLst/>
              <a:rect l="l" t="t" r="r" b="b"/>
              <a:pathLst>
                <a:path w="12064" h="12700">
                  <a:moveTo>
                    <a:pt x="5829" y="12331"/>
                  </a:moveTo>
                  <a:lnTo>
                    <a:pt x="2463" y="12331"/>
                  </a:lnTo>
                  <a:lnTo>
                    <a:pt x="0" y="9550"/>
                  </a:lnTo>
                  <a:lnTo>
                    <a:pt x="0" y="6172"/>
                  </a:lnTo>
                  <a:lnTo>
                    <a:pt x="0" y="2781"/>
                  </a:lnTo>
                  <a:lnTo>
                    <a:pt x="2463" y="0"/>
                  </a:lnTo>
                  <a:lnTo>
                    <a:pt x="5829" y="0"/>
                  </a:lnTo>
                  <a:lnTo>
                    <a:pt x="9220" y="0"/>
                  </a:lnTo>
                  <a:lnTo>
                    <a:pt x="11988" y="2781"/>
                  </a:lnTo>
                  <a:lnTo>
                    <a:pt x="11988" y="6172"/>
                  </a:lnTo>
                  <a:lnTo>
                    <a:pt x="11988" y="9550"/>
                  </a:lnTo>
                  <a:lnTo>
                    <a:pt x="9220" y="12331"/>
                  </a:lnTo>
                  <a:lnTo>
                    <a:pt x="5829" y="1233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4975529" y="5514784"/>
              <a:ext cx="29209" cy="23495"/>
            </a:xfrm>
            <a:custGeom>
              <a:avLst/>
              <a:gdLst/>
              <a:ahLst/>
              <a:cxnLst/>
              <a:rect l="l" t="t" r="r" b="b"/>
              <a:pathLst>
                <a:path w="29210" h="23495">
                  <a:moveTo>
                    <a:pt x="23431" y="0"/>
                  </a:moveTo>
                  <a:lnTo>
                    <a:pt x="0" y="0"/>
                  </a:lnTo>
                  <a:lnTo>
                    <a:pt x="0" y="23418"/>
                  </a:lnTo>
                  <a:lnTo>
                    <a:pt x="23723" y="23418"/>
                  </a:lnTo>
                  <a:lnTo>
                    <a:pt x="26492" y="21869"/>
                  </a:lnTo>
                  <a:lnTo>
                    <a:pt x="28663" y="17246"/>
                  </a:lnTo>
                  <a:lnTo>
                    <a:pt x="28663" y="5854"/>
                  </a:lnTo>
                  <a:lnTo>
                    <a:pt x="26492" y="1219"/>
                  </a:lnTo>
                  <a:lnTo>
                    <a:pt x="23431" y="0"/>
                  </a:lnTo>
                  <a:close/>
                </a:path>
              </a:pathLst>
            </a:custGeom>
            <a:solidFill>
              <a:srgbClr val="D3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4975529" y="5514784"/>
              <a:ext cx="29209" cy="23495"/>
            </a:xfrm>
            <a:custGeom>
              <a:avLst/>
              <a:gdLst/>
              <a:ahLst/>
              <a:cxnLst/>
              <a:rect l="l" t="t" r="r" b="b"/>
              <a:pathLst>
                <a:path w="29210" h="23495">
                  <a:moveTo>
                    <a:pt x="23431" y="0"/>
                  </a:moveTo>
                  <a:lnTo>
                    <a:pt x="26492" y="1219"/>
                  </a:lnTo>
                  <a:lnTo>
                    <a:pt x="28663" y="5854"/>
                  </a:lnTo>
                  <a:lnTo>
                    <a:pt x="28663" y="11709"/>
                  </a:lnTo>
                  <a:lnTo>
                    <a:pt x="28663" y="17246"/>
                  </a:lnTo>
                  <a:lnTo>
                    <a:pt x="26492" y="21869"/>
                  </a:lnTo>
                  <a:lnTo>
                    <a:pt x="23723" y="23418"/>
                  </a:lnTo>
                  <a:lnTo>
                    <a:pt x="0" y="23418"/>
                  </a:lnTo>
                  <a:lnTo>
                    <a:pt x="0" y="0"/>
                  </a:lnTo>
                  <a:lnTo>
                    <a:pt x="23431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4979250" y="5508320"/>
              <a:ext cx="27305" cy="36195"/>
            </a:xfrm>
            <a:custGeom>
              <a:avLst/>
              <a:gdLst/>
              <a:ahLst/>
              <a:cxnLst/>
              <a:rect l="l" t="t" r="r" b="b"/>
              <a:pathLst>
                <a:path w="27304" h="36195">
                  <a:moveTo>
                    <a:pt x="23393" y="0"/>
                  </a:moveTo>
                  <a:lnTo>
                    <a:pt x="0" y="0"/>
                  </a:lnTo>
                  <a:lnTo>
                    <a:pt x="0" y="29883"/>
                  </a:lnTo>
                  <a:lnTo>
                    <a:pt x="0" y="35725"/>
                  </a:lnTo>
                  <a:lnTo>
                    <a:pt x="23393" y="35725"/>
                  </a:lnTo>
                  <a:lnTo>
                    <a:pt x="25986" y="29103"/>
                  </a:lnTo>
                  <a:lnTo>
                    <a:pt x="26850" y="17862"/>
                  </a:lnTo>
                  <a:lnTo>
                    <a:pt x="25986" y="6621"/>
                  </a:lnTo>
                  <a:lnTo>
                    <a:pt x="23393" y="0"/>
                  </a:lnTo>
                  <a:close/>
                </a:path>
              </a:pathLst>
            </a:custGeom>
            <a:solidFill>
              <a:srgbClr val="D3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4979250" y="5508320"/>
              <a:ext cx="27305" cy="36195"/>
            </a:xfrm>
            <a:custGeom>
              <a:avLst/>
              <a:gdLst/>
              <a:ahLst/>
              <a:cxnLst/>
              <a:rect l="l" t="t" r="r" b="b"/>
              <a:pathLst>
                <a:path w="27304" h="36195">
                  <a:moveTo>
                    <a:pt x="0" y="29883"/>
                  </a:moveTo>
                  <a:lnTo>
                    <a:pt x="0" y="35725"/>
                  </a:lnTo>
                  <a:lnTo>
                    <a:pt x="23393" y="35725"/>
                  </a:lnTo>
                  <a:lnTo>
                    <a:pt x="25986" y="29103"/>
                  </a:lnTo>
                  <a:lnTo>
                    <a:pt x="26850" y="17862"/>
                  </a:lnTo>
                  <a:lnTo>
                    <a:pt x="25986" y="6621"/>
                  </a:lnTo>
                  <a:lnTo>
                    <a:pt x="23393" y="0"/>
                  </a:lnTo>
                  <a:lnTo>
                    <a:pt x="0" y="0"/>
                  </a:lnTo>
                  <a:lnTo>
                    <a:pt x="0" y="646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5012194" y="5520321"/>
              <a:ext cx="12065" cy="12700"/>
            </a:xfrm>
            <a:custGeom>
              <a:avLst/>
              <a:gdLst/>
              <a:ahLst/>
              <a:cxnLst/>
              <a:rect l="l" t="t" r="r" b="b"/>
              <a:pathLst>
                <a:path w="12064" h="12700">
                  <a:moveTo>
                    <a:pt x="9232" y="0"/>
                  </a:moveTo>
                  <a:lnTo>
                    <a:pt x="2768" y="0"/>
                  </a:lnTo>
                  <a:lnTo>
                    <a:pt x="0" y="2781"/>
                  </a:lnTo>
                  <a:lnTo>
                    <a:pt x="0" y="9550"/>
                  </a:lnTo>
                  <a:lnTo>
                    <a:pt x="2768" y="12331"/>
                  </a:lnTo>
                  <a:lnTo>
                    <a:pt x="6172" y="12331"/>
                  </a:lnTo>
                  <a:lnTo>
                    <a:pt x="9232" y="12331"/>
                  </a:lnTo>
                  <a:lnTo>
                    <a:pt x="12026" y="9550"/>
                  </a:lnTo>
                  <a:lnTo>
                    <a:pt x="12026" y="2781"/>
                  </a:lnTo>
                  <a:lnTo>
                    <a:pt x="9232" y="0"/>
                  </a:lnTo>
                  <a:close/>
                </a:path>
              </a:pathLst>
            </a:custGeom>
            <a:solidFill>
              <a:srgbClr val="D3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5012194" y="5520321"/>
              <a:ext cx="12065" cy="12700"/>
            </a:xfrm>
            <a:custGeom>
              <a:avLst/>
              <a:gdLst/>
              <a:ahLst/>
              <a:cxnLst/>
              <a:rect l="l" t="t" r="r" b="b"/>
              <a:pathLst>
                <a:path w="12064" h="12700">
                  <a:moveTo>
                    <a:pt x="6172" y="12331"/>
                  </a:moveTo>
                  <a:lnTo>
                    <a:pt x="9232" y="12331"/>
                  </a:lnTo>
                  <a:lnTo>
                    <a:pt x="12026" y="9550"/>
                  </a:lnTo>
                  <a:lnTo>
                    <a:pt x="12026" y="6172"/>
                  </a:lnTo>
                  <a:lnTo>
                    <a:pt x="12026" y="2781"/>
                  </a:lnTo>
                  <a:lnTo>
                    <a:pt x="9232" y="0"/>
                  </a:lnTo>
                  <a:lnTo>
                    <a:pt x="6172" y="0"/>
                  </a:lnTo>
                  <a:lnTo>
                    <a:pt x="2768" y="0"/>
                  </a:lnTo>
                  <a:lnTo>
                    <a:pt x="0" y="2781"/>
                  </a:lnTo>
                  <a:lnTo>
                    <a:pt x="0" y="6172"/>
                  </a:lnTo>
                  <a:lnTo>
                    <a:pt x="0" y="9550"/>
                  </a:lnTo>
                  <a:lnTo>
                    <a:pt x="2768" y="12331"/>
                  </a:lnTo>
                  <a:lnTo>
                    <a:pt x="6172" y="1233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5008206" y="5514784"/>
              <a:ext cx="29209" cy="23495"/>
            </a:xfrm>
            <a:custGeom>
              <a:avLst/>
              <a:gdLst/>
              <a:ahLst/>
              <a:cxnLst/>
              <a:rect l="l" t="t" r="r" b="b"/>
              <a:pathLst>
                <a:path w="29210" h="23495">
                  <a:moveTo>
                    <a:pt x="28638" y="0"/>
                  </a:moveTo>
                  <a:lnTo>
                    <a:pt x="5549" y="0"/>
                  </a:lnTo>
                  <a:lnTo>
                    <a:pt x="2438" y="1219"/>
                  </a:lnTo>
                  <a:lnTo>
                    <a:pt x="0" y="5854"/>
                  </a:lnTo>
                  <a:lnTo>
                    <a:pt x="0" y="17246"/>
                  </a:lnTo>
                  <a:lnTo>
                    <a:pt x="2146" y="21869"/>
                  </a:lnTo>
                  <a:lnTo>
                    <a:pt x="4914" y="23418"/>
                  </a:lnTo>
                  <a:lnTo>
                    <a:pt x="28638" y="23418"/>
                  </a:lnTo>
                  <a:lnTo>
                    <a:pt x="28638" y="0"/>
                  </a:lnTo>
                  <a:close/>
                </a:path>
              </a:pathLst>
            </a:custGeom>
            <a:solidFill>
              <a:srgbClr val="D3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5008206" y="5514784"/>
              <a:ext cx="29209" cy="23495"/>
            </a:xfrm>
            <a:custGeom>
              <a:avLst/>
              <a:gdLst/>
              <a:ahLst/>
              <a:cxnLst/>
              <a:rect l="l" t="t" r="r" b="b"/>
              <a:pathLst>
                <a:path w="29210" h="23495">
                  <a:moveTo>
                    <a:pt x="5549" y="0"/>
                  </a:moveTo>
                  <a:lnTo>
                    <a:pt x="2438" y="1219"/>
                  </a:lnTo>
                  <a:lnTo>
                    <a:pt x="0" y="5854"/>
                  </a:lnTo>
                  <a:lnTo>
                    <a:pt x="0" y="11709"/>
                  </a:lnTo>
                  <a:lnTo>
                    <a:pt x="0" y="17246"/>
                  </a:lnTo>
                  <a:lnTo>
                    <a:pt x="2146" y="21869"/>
                  </a:lnTo>
                  <a:lnTo>
                    <a:pt x="4914" y="23418"/>
                  </a:lnTo>
                  <a:lnTo>
                    <a:pt x="28638" y="23418"/>
                  </a:lnTo>
                  <a:lnTo>
                    <a:pt x="28638" y="0"/>
                  </a:lnTo>
                  <a:lnTo>
                    <a:pt x="5549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5006273" y="5508320"/>
              <a:ext cx="35560" cy="36195"/>
            </a:xfrm>
            <a:custGeom>
              <a:avLst/>
              <a:gdLst/>
              <a:ahLst/>
              <a:cxnLst/>
              <a:rect l="l" t="t" r="r" b="b"/>
              <a:pathLst>
                <a:path w="35560" h="36195">
                  <a:moveTo>
                    <a:pt x="35512" y="0"/>
                  </a:moveTo>
                  <a:lnTo>
                    <a:pt x="3457" y="0"/>
                  </a:lnTo>
                  <a:lnTo>
                    <a:pt x="864" y="6621"/>
                  </a:lnTo>
                  <a:lnTo>
                    <a:pt x="0" y="17862"/>
                  </a:lnTo>
                  <a:lnTo>
                    <a:pt x="864" y="29103"/>
                  </a:lnTo>
                  <a:lnTo>
                    <a:pt x="3457" y="35725"/>
                  </a:lnTo>
                  <a:lnTo>
                    <a:pt x="35512" y="35725"/>
                  </a:lnTo>
                  <a:lnTo>
                    <a:pt x="35512" y="29883"/>
                  </a:lnTo>
                  <a:lnTo>
                    <a:pt x="30572" y="29883"/>
                  </a:lnTo>
                  <a:lnTo>
                    <a:pt x="30572" y="6464"/>
                  </a:lnTo>
                  <a:lnTo>
                    <a:pt x="35512" y="6464"/>
                  </a:lnTo>
                  <a:lnTo>
                    <a:pt x="35512" y="0"/>
                  </a:lnTo>
                  <a:close/>
                </a:path>
              </a:pathLst>
            </a:custGeom>
            <a:solidFill>
              <a:srgbClr val="D3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5006273" y="5508320"/>
              <a:ext cx="35560" cy="36195"/>
            </a:xfrm>
            <a:custGeom>
              <a:avLst/>
              <a:gdLst/>
              <a:ahLst/>
              <a:cxnLst/>
              <a:rect l="l" t="t" r="r" b="b"/>
              <a:pathLst>
                <a:path w="35560" h="36195">
                  <a:moveTo>
                    <a:pt x="30572" y="6464"/>
                  </a:moveTo>
                  <a:lnTo>
                    <a:pt x="35512" y="6464"/>
                  </a:lnTo>
                  <a:lnTo>
                    <a:pt x="35512" y="0"/>
                  </a:lnTo>
                  <a:lnTo>
                    <a:pt x="3457" y="0"/>
                  </a:lnTo>
                  <a:lnTo>
                    <a:pt x="864" y="6621"/>
                  </a:lnTo>
                  <a:lnTo>
                    <a:pt x="0" y="17862"/>
                  </a:lnTo>
                  <a:lnTo>
                    <a:pt x="864" y="29103"/>
                  </a:lnTo>
                  <a:lnTo>
                    <a:pt x="3457" y="35725"/>
                  </a:lnTo>
                  <a:lnTo>
                    <a:pt x="35512" y="35725"/>
                  </a:lnTo>
                  <a:lnTo>
                    <a:pt x="35512" y="29883"/>
                  </a:lnTo>
                  <a:lnTo>
                    <a:pt x="30572" y="2988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4988178" y="5669444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4">
                  <a:moveTo>
                    <a:pt x="9220" y="0"/>
                  </a:moveTo>
                  <a:lnTo>
                    <a:pt x="2463" y="0"/>
                  </a:lnTo>
                  <a:lnTo>
                    <a:pt x="0" y="2755"/>
                  </a:lnTo>
                  <a:lnTo>
                    <a:pt x="0" y="9220"/>
                  </a:lnTo>
                  <a:lnTo>
                    <a:pt x="2463" y="12001"/>
                  </a:lnTo>
                  <a:lnTo>
                    <a:pt x="5829" y="12001"/>
                  </a:lnTo>
                  <a:lnTo>
                    <a:pt x="9220" y="12001"/>
                  </a:lnTo>
                  <a:lnTo>
                    <a:pt x="11988" y="9220"/>
                  </a:lnTo>
                  <a:lnTo>
                    <a:pt x="11988" y="2755"/>
                  </a:lnTo>
                  <a:lnTo>
                    <a:pt x="9220" y="0"/>
                  </a:lnTo>
                  <a:close/>
                </a:path>
              </a:pathLst>
            </a:custGeom>
            <a:solidFill>
              <a:srgbClr val="D3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4988178" y="5669444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4">
                  <a:moveTo>
                    <a:pt x="5829" y="12001"/>
                  </a:moveTo>
                  <a:lnTo>
                    <a:pt x="2463" y="12001"/>
                  </a:lnTo>
                  <a:lnTo>
                    <a:pt x="0" y="9220"/>
                  </a:lnTo>
                  <a:lnTo>
                    <a:pt x="0" y="6159"/>
                  </a:lnTo>
                  <a:lnTo>
                    <a:pt x="0" y="2755"/>
                  </a:lnTo>
                  <a:lnTo>
                    <a:pt x="2463" y="0"/>
                  </a:lnTo>
                  <a:lnTo>
                    <a:pt x="5829" y="0"/>
                  </a:lnTo>
                  <a:lnTo>
                    <a:pt x="9220" y="0"/>
                  </a:lnTo>
                  <a:lnTo>
                    <a:pt x="11988" y="2755"/>
                  </a:lnTo>
                  <a:lnTo>
                    <a:pt x="11988" y="6159"/>
                  </a:lnTo>
                  <a:lnTo>
                    <a:pt x="11988" y="9220"/>
                  </a:lnTo>
                  <a:lnTo>
                    <a:pt x="9220" y="12001"/>
                  </a:lnTo>
                  <a:lnTo>
                    <a:pt x="5829" y="1200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4975529" y="5663882"/>
              <a:ext cx="29209" cy="23495"/>
            </a:xfrm>
            <a:custGeom>
              <a:avLst/>
              <a:gdLst/>
              <a:ahLst/>
              <a:cxnLst/>
              <a:rect l="l" t="t" r="r" b="b"/>
              <a:pathLst>
                <a:path w="29210" h="23495">
                  <a:moveTo>
                    <a:pt x="23431" y="0"/>
                  </a:moveTo>
                  <a:lnTo>
                    <a:pt x="0" y="0"/>
                  </a:lnTo>
                  <a:lnTo>
                    <a:pt x="0" y="23113"/>
                  </a:lnTo>
                  <a:lnTo>
                    <a:pt x="23723" y="23113"/>
                  </a:lnTo>
                  <a:lnTo>
                    <a:pt x="26492" y="21869"/>
                  </a:lnTo>
                  <a:lnTo>
                    <a:pt x="28663" y="17246"/>
                  </a:lnTo>
                  <a:lnTo>
                    <a:pt x="28663" y="5854"/>
                  </a:lnTo>
                  <a:lnTo>
                    <a:pt x="26492" y="927"/>
                  </a:lnTo>
                  <a:lnTo>
                    <a:pt x="23431" y="0"/>
                  </a:lnTo>
                  <a:close/>
                </a:path>
              </a:pathLst>
            </a:custGeom>
            <a:solidFill>
              <a:srgbClr val="D3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4975529" y="5663882"/>
              <a:ext cx="29209" cy="23495"/>
            </a:xfrm>
            <a:custGeom>
              <a:avLst/>
              <a:gdLst/>
              <a:ahLst/>
              <a:cxnLst/>
              <a:rect l="l" t="t" r="r" b="b"/>
              <a:pathLst>
                <a:path w="29210" h="23495">
                  <a:moveTo>
                    <a:pt x="23431" y="0"/>
                  </a:moveTo>
                  <a:lnTo>
                    <a:pt x="26492" y="927"/>
                  </a:lnTo>
                  <a:lnTo>
                    <a:pt x="28663" y="5854"/>
                  </a:lnTo>
                  <a:lnTo>
                    <a:pt x="28663" y="11722"/>
                  </a:lnTo>
                  <a:lnTo>
                    <a:pt x="28663" y="17246"/>
                  </a:lnTo>
                  <a:lnTo>
                    <a:pt x="26492" y="21869"/>
                  </a:lnTo>
                  <a:lnTo>
                    <a:pt x="23723" y="23113"/>
                  </a:lnTo>
                  <a:lnTo>
                    <a:pt x="0" y="23113"/>
                  </a:lnTo>
                  <a:lnTo>
                    <a:pt x="0" y="0"/>
                  </a:lnTo>
                  <a:lnTo>
                    <a:pt x="23431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4979250" y="5657405"/>
              <a:ext cx="27305" cy="36195"/>
            </a:xfrm>
            <a:custGeom>
              <a:avLst/>
              <a:gdLst/>
              <a:ahLst/>
              <a:cxnLst/>
              <a:rect l="l" t="t" r="r" b="b"/>
              <a:pathLst>
                <a:path w="27304" h="36195">
                  <a:moveTo>
                    <a:pt x="23393" y="0"/>
                  </a:moveTo>
                  <a:lnTo>
                    <a:pt x="0" y="0"/>
                  </a:lnTo>
                  <a:lnTo>
                    <a:pt x="0" y="29591"/>
                  </a:lnTo>
                  <a:lnTo>
                    <a:pt x="0" y="35750"/>
                  </a:lnTo>
                  <a:lnTo>
                    <a:pt x="23393" y="35750"/>
                  </a:lnTo>
                  <a:lnTo>
                    <a:pt x="25986" y="29125"/>
                  </a:lnTo>
                  <a:lnTo>
                    <a:pt x="26850" y="17875"/>
                  </a:lnTo>
                  <a:lnTo>
                    <a:pt x="25986" y="6625"/>
                  </a:lnTo>
                  <a:lnTo>
                    <a:pt x="23393" y="0"/>
                  </a:lnTo>
                  <a:close/>
                </a:path>
              </a:pathLst>
            </a:custGeom>
            <a:solidFill>
              <a:srgbClr val="D3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4979250" y="5657405"/>
              <a:ext cx="27305" cy="36195"/>
            </a:xfrm>
            <a:custGeom>
              <a:avLst/>
              <a:gdLst/>
              <a:ahLst/>
              <a:cxnLst/>
              <a:rect l="l" t="t" r="r" b="b"/>
              <a:pathLst>
                <a:path w="27304" h="36195">
                  <a:moveTo>
                    <a:pt x="0" y="29591"/>
                  </a:moveTo>
                  <a:lnTo>
                    <a:pt x="0" y="35750"/>
                  </a:lnTo>
                  <a:lnTo>
                    <a:pt x="23393" y="35750"/>
                  </a:lnTo>
                  <a:lnTo>
                    <a:pt x="25986" y="29125"/>
                  </a:lnTo>
                  <a:lnTo>
                    <a:pt x="26850" y="17875"/>
                  </a:lnTo>
                  <a:lnTo>
                    <a:pt x="25986" y="6625"/>
                  </a:lnTo>
                  <a:lnTo>
                    <a:pt x="23393" y="0"/>
                  </a:lnTo>
                  <a:lnTo>
                    <a:pt x="0" y="0"/>
                  </a:lnTo>
                  <a:lnTo>
                    <a:pt x="0" y="6172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5012194" y="5669444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4">
                  <a:moveTo>
                    <a:pt x="9232" y="0"/>
                  </a:moveTo>
                  <a:lnTo>
                    <a:pt x="2768" y="0"/>
                  </a:lnTo>
                  <a:lnTo>
                    <a:pt x="0" y="2755"/>
                  </a:lnTo>
                  <a:lnTo>
                    <a:pt x="0" y="9220"/>
                  </a:lnTo>
                  <a:lnTo>
                    <a:pt x="2768" y="12001"/>
                  </a:lnTo>
                  <a:lnTo>
                    <a:pt x="6172" y="12001"/>
                  </a:lnTo>
                  <a:lnTo>
                    <a:pt x="9232" y="12001"/>
                  </a:lnTo>
                  <a:lnTo>
                    <a:pt x="12026" y="9220"/>
                  </a:lnTo>
                  <a:lnTo>
                    <a:pt x="12026" y="2755"/>
                  </a:lnTo>
                  <a:lnTo>
                    <a:pt x="9232" y="0"/>
                  </a:lnTo>
                  <a:close/>
                </a:path>
              </a:pathLst>
            </a:custGeom>
            <a:solidFill>
              <a:srgbClr val="D3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5012194" y="5669444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4">
                  <a:moveTo>
                    <a:pt x="6172" y="12001"/>
                  </a:moveTo>
                  <a:lnTo>
                    <a:pt x="9232" y="12001"/>
                  </a:lnTo>
                  <a:lnTo>
                    <a:pt x="12026" y="9220"/>
                  </a:lnTo>
                  <a:lnTo>
                    <a:pt x="12026" y="6159"/>
                  </a:lnTo>
                  <a:lnTo>
                    <a:pt x="12026" y="2755"/>
                  </a:lnTo>
                  <a:lnTo>
                    <a:pt x="9232" y="0"/>
                  </a:lnTo>
                  <a:lnTo>
                    <a:pt x="6172" y="0"/>
                  </a:lnTo>
                  <a:lnTo>
                    <a:pt x="2768" y="0"/>
                  </a:lnTo>
                  <a:lnTo>
                    <a:pt x="0" y="2755"/>
                  </a:lnTo>
                  <a:lnTo>
                    <a:pt x="0" y="6159"/>
                  </a:lnTo>
                  <a:lnTo>
                    <a:pt x="0" y="9220"/>
                  </a:lnTo>
                  <a:lnTo>
                    <a:pt x="2768" y="12001"/>
                  </a:lnTo>
                  <a:lnTo>
                    <a:pt x="6172" y="1200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5008206" y="5663882"/>
              <a:ext cx="29209" cy="23495"/>
            </a:xfrm>
            <a:custGeom>
              <a:avLst/>
              <a:gdLst/>
              <a:ahLst/>
              <a:cxnLst/>
              <a:rect l="l" t="t" r="r" b="b"/>
              <a:pathLst>
                <a:path w="29210" h="23495">
                  <a:moveTo>
                    <a:pt x="28638" y="0"/>
                  </a:moveTo>
                  <a:lnTo>
                    <a:pt x="5549" y="0"/>
                  </a:lnTo>
                  <a:lnTo>
                    <a:pt x="2438" y="927"/>
                  </a:lnTo>
                  <a:lnTo>
                    <a:pt x="0" y="5854"/>
                  </a:lnTo>
                  <a:lnTo>
                    <a:pt x="0" y="17246"/>
                  </a:lnTo>
                  <a:lnTo>
                    <a:pt x="2146" y="21869"/>
                  </a:lnTo>
                  <a:lnTo>
                    <a:pt x="4914" y="23113"/>
                  </a:lnTo>
                  <a:lnTo>
                    <a:pt x="28638" y="23113"/>
                  </a:lnTo>
                  <a:lnTo>
                    <a:pt x="28638" y="0"/>
                  </a:lnTo>
                  <a:close/>
                </a:path>
              </a:pathLst>
            </a:custGeom>
            <a:solidFill>
              <a:srgbClr val="D3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5008206" y="5663882"/>
              <a:ext cx="29209" cy="23495"/>
            </a:xfrm>
            <a:custGeom>
              <a:avLst/>
              <a:gdLst/>
              <a:ahLst/>
              <a:cxnLst/>
              <a:rect l="l" t="t" r="r" b="b"/>
              <a:pathLst>
                <a:path w="29210" h="23495">
                  <a:moveTo>
                    <a:pt x="5549" y="0"/>
                  </a:moveTo>
                  <a:lnTo>
                    <a:pt x="2438" y="927"/>
                  </a:lnTo>
                  <a:lnTo>
                    <a:pt x="0" y="5854"/>
                  </a:lnTo>
                  <a:lnTo>
                    <a:pt x="0" y="11722"/>
                  </a:lnTo>
                  <a:lnTo>
                    <a:pt x="0" y="17246"/>
                  </a:lnTo>
                  <a:lnTo>
                    <a:pt x="2146" y="21869"/>
                  </a:lnTo>
                  <a:lnTo>
                    <a:pt x="4914" y="23113"/>
                  </a:lnTo>
                  <a:lnTo>
                    <a:pt x="28638" y="23113"/>
                  </a:lnTo>
                  <a:lnTo>
                    <a:pt x="28638" y="0"/>
                  </a:lnTo>
                  <a:lnTo>
                    <a:pt x="5549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5006273" y="5657405"/>
              <a:ext cx="35560" cy="36195"/>
            </a:xfrm>
            <a:custGeom>
              <a:avLst/>
              <a:gdLst/>
              <a:ahLst/>
              <a:cxnLst/>
              <a:rect l="l" t="t" r="r" b="b"/>
              <a:pathLst>
                <a:path w="35560" h="36195">
                  <a:moveTo>
                    <a:pt x="35512" y="0"/>
                  </a:moveTo>
                  <a:lnTo>
                    <a:pt x="3457" y="0"/>
                  </a:lnTo>
                  <a:lnTo>
                    <a:pt x="864" y="6625"/>
                  </a:lnTo>
                  <a:lnTo>
                    <a:pt x="0" y="17875"/>
                  </a:lnTo>
                  <a:lnTo>
                    <a:pt x="864" y="29125"/>
                  </a:lnTo>
                  <a:lnTo>
                    <a:pt x="3457" y="35750"/>
                  </a:lnTo>
                  <a:lnTo>
                    <a:pt x="35512" y="35750"/>
                  </a:lnTo>
                  <a:lnTo>
                    <a:pt x="35512" y="29591"/>
                  </a:lnTo>
                  <a:lnTo>
                    <a:pt x="30572" y="29591"/>
                  </a:lnTo>
                  <a:lnTo>
                    <a:pt x="30572" y="6172"/>
                  </a:lnTo>
                  <a:lnTo>
                    <a:pt x="35512" y="6172"/>
                  </a:lnTo>
                  <a:lnTo>
                    <a:pt x="35512" y="0"/>
                  </a:lnTo>
                  <a:close/>
                </a:path>
              </a:pathLst>
            </a:custGeom>
            <a:solidFill>
              <a:srgbClr val="D3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5006273" y="5657405"/>
              <a:ext cx="35560" cy="36195"/>
            </a:xfrm>
            <a:custGeom>
              <a:avLst/>
              <a:gdLst/>
              <a:ahLst/>
              <a:cxnLst/>
              <a:rect l="l" t="t" r="r" b="b"/>
              <a:pathLst>
                <a:path w="35560" h="36195">
                  <a:moveTo>
                    <a:pt x="30572" y="6172"/>
                  </a:moveTo>
                  <a:lnTo>
                    <a:pt x="35512" y="6172"/>
                  </a:lnTo>
                  <a:lnTo>
                    <a:pt x="35512" y="0"/>
                  </a:lnTo>
                  <a:lnTo>
                    <a:pt x="3457" y="0"/>
                  </a:lnTo>
                  <a:lnTo>
                    <a:pt x="864" y="6625"/>
                  </a:lnTo>
                  <a:lnTo>
                    <a:pt x="0" y="17875"/>
                  </a:lnTo>
                  <a:lnTo>
                    <a:pt x="864" y="29125"/>
                  </a:lnTo>
                  <a:lnTo>
                    <a:pt x="3457" y="35750"/>
                  </a:lnTo>
                  <a:lnTo>
                    <a:pt x="35512" y="35750"/>
                  </a:lnTo>
                  <a:lnTo>
                    <a:pt x="35512" y="29591"/>
                  </a:lnTo>
                  <a:lnTo>
                    <a:pt x="30572" y="2959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4988178" y="5818225"/>
              <a:ext cx="12065" cy="12700"/>
            </a:xfrm>
            <a:custGeom>
              <a:avLst/>
              <a:gdLst/>
              <a:ahLst/>
              <a:cxnLst/>
              <a:rect l="l" t="t" r="r" b="b"/>
              <a:pathLst>
                <a:path w="12064" h="12700">
                  <a:moveTo>
                    <a:pt x="9220" y="0"/>
                  </a:moveTo>
                  <a:lnTo>
                    <a:pt x="2463" y="0"/>
                  </a:lnTo>
                  <a:lnTo>
                    <a:pt x="0" y="2781"/>
                  </a:lnTo>
                  <a:lnTo>
                    <a:pt x="0" y="9537"/>
                  </a:lnTo>
                  <a:lnTo>
                    <a:pt x="2463" y="12319"/>
                  </a:lnTo>
                  <a:lnTo>
                    <a:pt x="5829" y="12319"/>
                  </a:lnTo>
                  <a:lnTo>
                    <a:pt x="9220" y="12319"/>
                  </a:lnTo>
                  <a:lnTo>
                    <a:pt x="11988" y="9537"/>
                  </a:lnTo>
                  <a:lnTo>
                    <a:pt x="11988" y="2781"/>
                  </a:lnTo>
                  <a:lnTo>
                    <a:pt x="9220" y="0"/>
                  </a:lnTo>
                  <a:close/>
                </a:path>
              </a:pathLst>
            </a:custGeom>
            <a:solidFill>
              <a:srgbClr val="D3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4988178" y="5818225"/>
              <a:ext cx="12065" cy="12700"/>
            </a:xfrm>
            <a:custGeom>
              <a:avLst/>
              <a:gdLst/>
              <a:ahLst/>
              <a:cxnLst/>
              <a:rect l="l" t="t" r="r" b="b"/>
              <a:pathLst>
                <a:path w="12064" h="12700">
                  <a:moveTo>
                    <a:pt x="5829" y="12319"/>
                  </a:moveTo>
                  <a:lnTo>
                    <a:pt x="2463" y="12319"/>
                  </a:lnTo>
                  <a:lnTo>
                    <a:pt x="0" y="9537"/>
                  </a:lnTo>
                  <a:lnTo>
                    <a:pt x="0" y="6172"/>
                  </a:lnTo>
                  <a:lnTo>
                    <a:pt x="0" y="2781"/>
                  </a:lnTo>
                  <a:lnTo>
                    <a:pt x="2463" y="0"/>
                  </a:lnTo>
                  <a:lnTo>
                    <a:pt x="5829" y="0"/>
                  </a:lnTo>
                  <a:lnTo>
                    <a:pt x="9220" y="0"/>
                  </a:lnTo>
                  <a:lnTo>
                    <a:pt x="11988" y="2781"/>
                  </a:lnTo>
                  <a:lnTo>
                    <a:pt x="11988" y="6172"/>
                  </a:lnTo>
                  <a:lnTo>
                    <a:pt x="11988" y="9537"/>
                  </a:lnTo>
                  <a:lnTo>
                    <a:pt x="9220" y="12319"/>
                  </a:lnTo>
                  <a:lnTo>
                    <a:pt x="5829" y="1231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4975529" y="5812675"/>
              <a:ext cx="29209" cy="23495"/>
            </a:xfrm>
            <a:custGeom>
              <a:avLst/>
              <a:gdLst/>
              <a:ahLst/>
              <a:cxnLst/>
              <a:rect l="l" t="t" r="r" b="b"/>
              <a:pathLst>
                <a:path w="29210" h="23495">
                  <a:moveTo>
                    <a:pt x="23431" y="0"/>
                  </a:moveTo>
                  <a:lnTo>
                    <a:pt x="0" y="0"/>
                  </a:lnTo>
                  <a:lnTo>
                    <a:pt x="0" y="23418"/>
                  </a:lnTo>
                  <a:lnTo>
                    <a:pt x="23723" y="23418"/>
                  </a:lnTo>
                  <a:lnTo>
                    <a:pt x="26492" y="21882"/>
                  </a:lnTo>
                  <a:lnTo>
                    <a:pt x="28663" y="17259"/>
                  </a:lnTo>
                  <a:lnTo>
                    <a:pt x="28663" y="5854"/>
                  </a:lnTo>
                  <a:lnTo>
                    <a:pt x="26492" y="1244"/>
                  </a:lnTo>
                  <a:lnTo>
                    <a:pt x="23431" y="0"/>
                  </a:lnTo>
                  <a:close/>
                </a:path>
              </a:pathLst>
            </a:custGeom>
            <a:solidFill>
              <a:srgbClr val="D3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4975529" y="5812675"/>
              <a:ext cx="29209" cy="23495"/>
            </a:xfrm>
            <a:custGeom>
              <a:avLst/>
              <a:gdLst/>
              <a:ahLst/>
              <a:cxnLst/>
              <a:rect l="l" t="t" r="r" b="b"/>
              <a:pathLst>
                <a:path w="29210" h="23495">
                  <a:moveTo>
                    <a:pt x="23431" y="0"/>
                  </a:moveTo>
                  <a:lnTo>
                    <a:pt x="26492" y="1244"/>
                  </a:lnTo>
                  <a:lnTo>
                    <a:pt x="28663" y="5854"/>
                  </a:lnTo>
                  <a:lnTo>
                    <a:pt x="28663" y="11722"/>
                  </a:lnTo>
                  <a:lnTo>
                    <a:pt x="28663" y="17259"/>
                  </a:lnTo>
                  <a:lnTo>
                    <a:pt x="26492" y="21882"/>
                  </a:lnTo>
                  <a:lnTo>
                    <a:pt x="23723" y="23418"/>
                  </a:lnTo>
                  <a:lnTo>
                    <a:pt x="0" y="23418"/>
                  </a:lnTo>
                  <a:lnTo>
                    <a:pt x="0" y="0"/>
                  </a:lnTo>
                  <a:lnTo>
                    <a:pt x="23431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4979250" y="5806211"/>
              <a:ext cx="27305" cy="36195"/>
            </a:xfrm>
            <a:custGeom>
              <a:avLst/>
              <a:gdLst/>
              <a:ahLst/>
              <a:cxnLst/>
              <a:rect l="l" t="t" r="r" b="b"/>
              <a:pathLst>
                <a:path w="27304" h="36195">
                  <a:moveTo>
                    <a:pt x="23393" y="0"/>
                  </a:moveTo>
                  <a:lnTo>
                    <a:pt x="0" y="0"/>
                  </a:lnTo>
                  <a:lnTo>
                    <a:pt x="0" y="29883"/>
                  </a:lnTo>
                  <a:lnTo>
                    <a:pt x="0" y="35737"/>
                  </a:lnTo>
                  <a:lnTo>
                    <a:pt x="23393" y="35737"/>
                  </a:lnTo>
                  <a:lnTo>
                    <a:pt x="25986" y="29246"/>
                  </a:lnTo>
                  <a:lnTo>
                    <a:pt x="26850" y="17983"/>
                  </a:lnTo>
                  <a:lnTo>
                    <a:pt x="25986" y="6662"/>
                  </a:lnTo>
                  <a:lnTo>
                    <a:pt x="23393" y="0"/>
                  </a:lnTo>
                  <a:close/>
                </a:path>
              </a:pathLst>
            </a:custGeom>
            <a:solidFill>
              <a:srgbClr val="D3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4979250" y="5806211"/>
              <a:ext cx="27305" cy="36195"/>
            </a:xfrm>
            <a:custGeom>
              <a:avLst/>
              <a:gdLst/>
              <a:ahLst/>
              <a:cxnLst/>
              <a:rect l="l" t="t" r="r" b="b"/>
              <a:pathLst>
                <a:path w="27304" h="36195">
                  <a:moveTo>
                    <a:pt x="0" y="29883"/>
                  </a:moveTo>
                  <a:lnTo>
                    <a:pt x="0" y="35737"/>
                  </a:lnTo>
                  <a:lnTo>
                    <a:pt x="23393" y="35737"/>
                  </a:lnTo>
                  <a:lnTo>
                    <a:pt x="25986" y="29246"/>
                  </a:lnTo>
                  <a:lnTo>
                    <a:pt x="26850" y="17983"/>
                  </a:lnTo>
                  <a:lnTo>
                    <a:pt x="25986" y="6662"/>
                  </a:lnTo>
                  <a:lnTo>
                    <a:pt x="23393" y="0"/>
                  </a:lnTo>
                  <a:lnTo>
                    <a:pt x="0" y="0"/>
                  </a:lnTo>
                  <a:lnTo>
                    <a:pt x="0" y="646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5012194" y="5818225"/>
              <a:ext cx="12065" cy="12700"/>
            </a:xfrm>
            <a:custGeom>
              <a:avLst/>
              <a:gdLst/>
              <a:ahLst/>
              <a:cxnLst/>
              <a:rect l="l" t="t" r="r" b="b"/>
              <a:pathLst>
                <a:path w="12064" h="12700">
                  <a:moveTo>
                    <a:pt x="9232" y="0"/>
                  </a:moveTo>
                  <a:lnTo>
                    <a:pt x="2768" y="0"/>
                  </a:lnTo>
                  <a:lnTo>
                    <a:pt x="0" y="2781"/>
                  </a:lnTo>
                  <a:lnTo>
                    <a:pt x="0" y="9537"/>
                  </a:lnTo>
                  <a:lnTo>
                    <a:pt x="2768" y="12319"/>
                  </a:lnTo>
                  <a:lnTo>
                    <a:pt x="6172" y="12319"/>
                  </a:lnTo>
                  <a:lnTo>
                    <a:pt x="9232" y="12319"/>
                  </a:lnTo>
                  <a:lnTo>
                    <a:pt x="12026" y="9537"/>
                  </a:lnTo>
                  <a:lnTo>
                    <a:pt x="12026" y="2781"/>
                  </a:lnTo>
                  <a:lnTo>
                    <a:pt x="9232" y="0"/>
                  </a:lnTo>
                  <a:close/>
                </a:path>
              </a:pathLst>
            </a:custGeom>
            <a:solidFill>
              <a:srgbClr val="D3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5012194" y="5818225"/>
              <a:ext cx="12065" cy="12700"/>
            </a:xfrm>
            <a:custGeom>
              <a:avLst/>
              <a:gdLst/>
              <a:ahLst/>
              <a:cxnLst/>
              <a:rect l="l" t="t" r="r" b="b"/>
              <a:pathLst>
                <a:path w="12064" h="12700">
                  <a:moveTo>
                    <a:pt x="6172" y="12319"/>
                  </a:moveTo>
                  <a:lnTo>
                    <a:pt x="9232" y="12319"/>
                  </a:lnTo>
                  <a:lnTo>
                    <a:pt x="12026" y="9537"/>
                  </a:lnTo>
                  <a:lnTo>
                    <a:pt x="12026" y="6172"/>
                  </a:lnTo>
                  <a:lnTo>
                    <a:pt x="12026" y="2781"/>
                  </a:lnTo>
                  <a:lnTo>
                    <a:pt x="9232" y="0"/>
                  </a:lnTo>
                  <a:lnTo>
                    <a:pt x="6172" y="0"/>
                  </a:lnTo>
                  <a:lnTo>
                    <a:pt x="2768" y="0"/>
                  </a:lnTo>
                  <a:lnTo>
                    <a:pt x="0" y="2781"/>
                  </a:lnTo>
                  <a:lnTo>
                    <a:pt x="0" y="6172"/>
                  </a:lnTo>
                  <a:lnTo>
                    <a:pt x="0" y="9537"/>
                  </a:lnTo>
                  <a:lnTo>
                    <a:pt x="2768" y="12319"/>
                  </a:lnTo>
                  <a:lnTo>
                    <a:pt x="6172" y="1231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5008206" y="5812675"/>
              <a:ext cx="29209" cy="23495"/>
            </a:xfrm>
            <a:custGeom>
              <a:avLst/>
              <a:gdLst/>
              <a:ahLst/>
              <a:cxnLst/>
              <a:rect l="l" t="t" r="r" b="b"/>
              <a:pathLst>
                <a:path w="29210" h="23495">
                  <a:moveTo>
                    <a:pt x="28638" y="0"/>
                  </a:moveTo>
                  <a:lnTo>
                    <a:pt x="5549" y="0"/>
                  </a:lnTo>
                  <a:lnTo>
                    <a:pt x="2438" y="1244"/>
                  </a:lnTo>
                  <a:lnTo>
                    <a:pt x="0" y="5854"/>
                  </a:lnTo>
                  <a:lnTo>
                    <a:pt x="0" y="17259"/>
                  </a:lnTo>
                  <a:lnTo>
                    <a:pt x="2146" y="21882"/>
                  </a:lnTo>
                  <a:lnTo>
                    <a:pt x="4914" y="23418"/>
                  </a:lnTo>
                  <a:lnTo>
                    <a:pt x="28638" y="23418"/>
                  </a:lnTo>
                  <a:lnTo>
                    <a:pt x="28638" y="0"/>
                  </a:lnTo>
                  <a:close/>
                </a:path>
              </a:pathLst>
            </a:custGeom>
            <a:solidFill>
              <a:srgbClr val="D3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5008206" y="5812675"/>
              <a:ext cx="29209" cy="23495"/>
            </a:xfrm>
            <a:custGeom>
              <a:avLst/>
              <a:gdLst/>
              <a:ahLst/>
              <a:cxnLst/>
              <a:rect l="l" t="t" r="r" b="b"/>
              <a:pathLst>
                <a:path w="29210" h="23495">
                  <a:moveTo>
                    <a:pt x="5549" y="0"/>
                  </a:moveTo>
                  <a:lnTo>
                    <a:pt x="2438" y="1244"/>
                  </a:lnTo>
                  <a:lnTo>
                    <a:pt x="0" y="5854"/>
                  </a:lnTo>
                  <a:lnTo>
                    <a:pt x="0" y="11722"/>
                  </a:lnTo>
                  <a:lnTo>
                    <a:pt x="0" y="17259"/>
                  </a:lnTo>
                  <a:lnTo>
                    <a:pt x="2146" y="21882"/>
                  </a:lnTo>
                  <a:lnTo>
                    <a:pt x="4914" y="23418"/>
                  </a:lnTo>
                  <a:lnTo>
                    <a:pt x="28638" y="23418"/>
                  </a:lnTo>
                  <a:lnTo>
                    <a:pt x="28638" y="0"/>
                  </a:lnTo>
                  <a:lnTo>
                    <a:pt x="5549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5006273" y="5806211"/>
              <a:ext cx="35560" cy="36195"/>
            </a:xfrm>
            <a:custGeom>
              <a:avLst/>
              <a:gdLst/>
              <a:ahLst/>
              <a:cxnLst/>
              <a:rect l="l" t="t" r="r" b="b"/>
              <a:pathLst>
                <a:path w="35560" h="36195">
                  <a:moveTo>
                    <a:pt x="35512" y="0"/>
                  </a:moveTo>
                  <a:lnTo>
                    <a:pt x="3457" y="0"/>
                  </a:lnTo>
                  <a:lnTo>
                    <a:pt x="864" y="6662"/>
                  </a:lnTo>
                  <a:lnTo>
                    <a:pt x="0" y="17983"/>
                  </a:lnTo>
                  <a:lnTo>
                    <a:pt x="864" y="29246"/>
                  </a:lnTo>
                  <a:lnTo>
                    <a:pt x="3457" y="35737"/>
                  </a:lnTo>
                  <a:lnTo>
                    <a:pt x="35512" y="35737"/>
                  </a:lnTo>
                  <a:lnTo>
                    <a:pt x="35512" y="29883"/>
                  </a:lnTo>
                  <a:lnTo>
                    <a:pt x="30572" y="29883"/>
                  </a:lnTo>
                  <a:lnTo>
                    <a:pt x="30572" y="6464"/>
                  </a:lnTo>
                  <a:lnTo>
                    <a:pt x="35512" y="6464"/>
                  </a:lnTo>
                  <a:lnTo>
                    <a:pt x="35512" y="0"/>
                  </a:lnTo>
                  <a:close/>
                </a:path>
              </a:pathLst>
            </a:custGeom>
            <a:solidFill>
              <a:srgbClr val="D3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5006273" y="5806211"/>
              <a:ext cx="35560" cy="36195"/>
            </a:xfrm>
            <a:custGeom>
              <a:avLst/>
              <a:gdLst/>
              <a:ahLst/>
              <a:cxnLst/>
              <a:rect l="l" t="t" r="r" b="b"/>
              <a:pathLst>
                <a:path w="35560" h="36195">
                  <a:moveTo>
                    <a:pt x="30572" y="6464"/>
                  </a:moveTo>
                  <a:lnTo>
                    <a:pt x="35512" y="6464"/>
                  </a:lnTo>
                  <a:lnTo>
                    <a:pt x="35512" y="0"/>
                  </a:lnTo>
                  <a:lnTo>
                    <a:pt x="3457" y="0"/>
                  </a:lnTo>
                  <a:lnTo>
                    <a:pt x="864" y="6662"/>
                  </a:lnTo>
                  <a:lnTo>
                    <a:pt x="0" y="17983"/>
                  </a:lnTo>
                  <a:lnTo>
                    <a:pt x="864" y="29246"/>
                  </a:lnTo>
                  <a:lnTo>
                    <a:pt x="3457" y="35737"/>
                  </a:lnTo>
                  <a:lnTo>
                    <a:pt x="35512" y="35737"/>
                  </a:lnTo>
                  <a:lnTo>
                    <a:pt x="35512" y="29883"/>
                  </a:lnTo>
                  <a:lnTo>
                    <a:pt x="30572" y="2988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4998656" y="5467654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>
                  <a:moveTo>
                    <a:pt x="14757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4998656" y="5467654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>
                  <a:moveTo>
                    <a:pt x="0" y="0"/>
                  </a:moveTo>
                  <a:lnTo>
                    <a:pt x="14757" y="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4998656" y="5490755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>
                  <a:moveTo>
                    <a:pt x="14757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4998656" y="5490755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>
                  <a:moveTo>
                    <a:pt x="0" y="0"/>
                  </a:moveTo>
                  <a:lnTo>
                    <a:pt x="14757" y="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4975529" y="5615825"/>
              <a:ext cx="61594" cy="23495"/>
            </a:xfrm>
            <a:custGeom>
              <a:avLst/>
              <a:gdLst/>
              <a:ahLst/>
              <a:cxnLst/>
              <a:rect l="l" t="t" r="r" b="b"/>
              <a:pathLst>
                <a:path w="61595" h="23495">
                  <a:moveTo>
                    <a:pt x="23126" y="0"/>
                  </a:moveTo>
                  <a:lnTo>
                    <a:pt x="26187" y="927"/>
                  </a:lnTo>
                  <a:lnTo>
                    <a:pt x="28359" y="5854"/>
                  </a:lnTo>
                  <a:lnTo>
                    <a:pt x="28359" y="11709"/>
                  </a:lnTo>
                  <a:lnTo>
                    <a:pt x="28359" y="17259"/>
                  </a:lnTo>
                  <a:lnTo>
                    <a:pt x="26492" y="21882"/>
                  </a:lnTo>
                  <a:lnTo>
                    <a:pt x="23431" y="23114"/>
                  </a:lnTo>
                  <a:lnTo>
                    <a:pt x="0" y="23114"/>
                  </a:lnTo>
                  <a:lnTo>
                    <a:pt x="0" y="0"/>
                  </a:lnTo>
                  <a:lnTo>
                    <a:pt x="23126" y="0"/>
                  </a:lnTo>
                  <a:close/>
                </a:path>
                <a:path w="61595" h="23495">
                  <a:moveTo>
                    <a:pt x="18478" y="17564"/>
                  </a:moveTo>
                  <a:lnTo>
                    <a:pt x="15112" y="17564"/>
                  </a:lnTo>
                  <a:lnTo>
                    <a:pt x="12649" y="14782"/>
                  </a:lnTo>
                  <a:lnTo>
                    <a:pt x="12649" y="11404"/>
                  </a:lnTo>
                  <a:lnTo>
                    <a:pt x="12649" y="8318"/>
                  </a:lnTo>
                  <a:lnTo>
                    <a:pt x="15112" y="5549"/>
                  </a:lnTo>
                  <a:lnTo>
                    <a:pt x="18478" y="5549"/>
                  </a:lnTo>
                  <a:lnTo>
                    <a:pt x="21869" y="5549"/>
                  </a:lnTo>
                  <a:lnTo>
                    <a:pt x="24637" y="8318"/>
                  </a:lnTo>
                  <a:lnTo>
                    <a:pt x="24637" y="11404"/>
                  </a:lnTo>
                  <a:lnTo>
                    <a:pt x="24637" y="14782"/>
                  </a:lnTo>
                  <a:lnTo>
                    <a:pt x="21869" y="17564"/>
                  </a:lnTo>
                  <a:lnTo>
                    <a:pt x="18478" y="17564"/>
                  </a:lnTo>
                  <a:close/>
                </a:path>
                <a:path w="61595" h="23495">
                  <a:moveTo>
                    <a:pt x="37884" y="0"/>
                  </a:moveTo>
                  <a:lnTo>
                    <a:pt x="34823" y="927"/>
                  </a:lnTo>
                  <a:lnTo>
                    <a:pt x="32677" y="5854"/>
                  </a:lnTo>
                  <a:lnTo>
                    <a:pt x="32677" y="11709"/>
                  </a:lnTo>
                  <a:lnTo>
                    <a:pt x="32677" y="17259"/>
                  </a:lnTo>
                  <a:lnTo>
                    <a:pt x="34531" y="21882"/>
                  </a:lnTo>
                  <a:lnTo>
                    <a:pt x="37591" y="23114"/>
                  </a:lnTo>
                  <a:lnTo>
                    <a:pt x="61315" y="23114"/>
                  </a:lnTo>
                  <a:lnTo>
                    <a:pt x="61315" y="0"/>
                  </a:lnTo>
                  <a:lnTo>
                    <a:pt x="37884" y="0"/>
                  </a:lnTo>
                  <a:close/>
                </a:path>
                <a:path w="61595" h="23495">
                  <a:moveTo>
                    <a:pt x="42837" y="17564"/>
                  </a:moveTo>
                  <a:lnTo>
                    <a:pt x="45897" y="17564"/>
                  </a:lnTo>
                  <a:lnTo>
                    <a:pt x="48691" y="14782"/>
                  </a:lnTo>
                  <a:lnTo>
                    <a:pt x="48691" y="11404"/>
                  </a:lnTo>
                  <a:lnTo>
                    <a:pt x="48691" y="8318"/>
                  </a:lnTo>
                  <a:lnTo>
                    <a:pt x="45897" y="5549"/>
                  </a:lnTo>
                  <a:lnTo>
                    <a:pt x="42837" y="5549"/>
                  </a:lnTo>
                  <a:lnTo>
                    <a:pt x="39433" y="5549"/>
                  </a:lnTo>
                  <a:lnTo>
                    <a:pt x="36664" y="8318"/>
                  </a:lnTo>
                  <a:lnTo>
                    <a:pt x="36664" y="11404"/>
                  </a:lnTo>
                  <a:lnTo>
                    <a:pt x="36664" y="14782"/>
                  </a:lnTo>
                  <a:lnTo>
                    <a:pt x="39433" y="17564"/>
                  </a:lnTo>
                  <a:lnTo>
                    <a:pt x="42837" y="1756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4998656" y="5615825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>
                  <a:moveTo>
                    <a:pt x="14757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4998656" y="5615825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>
                  <a:moveTo>
                    <a:pt x="0" y="0"/>
                  </a:moveTo>
                  <a:lnTo>
                    <a:pt x="14757" y="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4998656" y="5638939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>
                  <a:moveTo>
                    <a:pt x="14757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4998656" y="5638939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>
                  <a:moveTo>
                    <a:pt x="0" y="0"/>
                  </a:moveTo>
                  <a:lnTo>
                    <a:pt x="14757" y="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4975529" y="5763374"/>
              <a:ext cx="61594" cy="23495"/>
            </a:xfrm>
            <a:custGeom>
              <a:avLst/>
              <a:gdLst/>
              <a:ahLst/>
              <a:cxnLst/>
              <a:rect l="l" t="t" r="r" b="b"/>
              <a:pathLst>
                <a:path w="61595" h="23495">
                  <a:moveTo>
                    <a:pt x="23126" y="0"/>
                  </a:moveTo>
                  <a:lnTo>
                    <a:pt x="26187" y="1257"/>
                  </a:lnTo>
                  <a:lnTo>
                    <a:pt x="28359" y="6172"/>
                  </a:lnTo>
                  <a:lnTo>
                    <a:pt x="28359" y="12026"/>
                  </a:lnTo>
                  <a:lnTo>
                    <a:pt x="28359" y="17564"/>
                  </a:lnTo>
                  <a:lnTo>
                    <a:pt x="26492" y="22186"/>
                  </a:lnTo>
                  <a:lnTo>
                    <a:pt x="23431" y="23431"/>
                  </a:lnTo>
                  <a:lnTo>
                    <a:pt x="0" y="23431"/>
                  </a:lnTo>
                  <a:lnTo>
                    <a:pt x="0" y="0"/>
                  </a:lnTo>
                  <a:lnTo>
                    <a:pt x="23126" y="0"/>
                  </a:lnTo>
                  <a:close/>
                </a:path>
                <a:path w="61595" h="23495">
                  <a:moveTo>
                    <a:pt x="18478" y="17881"/>
                  </a:moveTo>
                  <a:lnTo>
                    <a:pt x="15112" y="17881"/>
                  </a:lnTo>
                  <a:lnTo>
                    <a:pt x="12649" y="15100"/>
                  </a:lnTo>
                  <a:lnTo>
                    <a:pt x="12649" y="11734"/>
                  </a:lnTo>
                  <a:lnTo>
                    <a:pt x="12649" y="8331"/>
                  </a:lnTo>
                  <a:lnTo>
                    <a:pt x="15112" y="5867"/>
                  </a:lnTo>
                  <a:lnTo>
                    <a:pt x="18478" y="5867"/>
                  </a:lnTo>
                  <a:lnTo>
                    <a:pt x="21869" y="5867"/>
                  </a:lnTo>
                  <a:lnTo>
                    <a:pt x="24637" y="8331"/>
                  </a:lnTo>
                  <a:lnTo>
                    <a:pt x="24637" y="11734"/>
                  </a:lnTo>
                  <a:lnTo>
                    <a:pt x="24637" y="15100"/>
                  </a:lnTo>
                  <a:lnTo>
                    <a:pt x="21869" y="17881"/>
                  </a:lnTo>
                  <a:lnTo>
                    <a:pt x="18478" y="17881"/>
                  </a:lnTo>
                  <a:close/>
                </a:path>
                <a:path w="61595" h="23495">
                  <a:moveTo>
                    <a:pt x="37884" y="0"/>
                  </a:moveTo>
                  <a:lnTo>
                    <a:pt x="34823" y="1257"/>
                  </a:lnTo>
                  <a:lnTo>
                    <a:pt x="32677" y="6172"/>
                  </a:lnTo>
                  <a:lnTo>
                    <a:pt x="32677" y="12026"/>
                  </a:lnTo>
                  <a:lnTo>
                    <a:pt x="32677" y="17564"/>
                  </a:lnTo>
                  <a:lnTo>
                    <a:pt x="34531" y="22186"/>
                  </a:lnTo>
                  <a:lnTo>
                    <a:pt x="37591" y="23431"/>
                  </a:lnTo>
                  <a:lnTo>
                    <a:pt x="61315" y="23431"/>
                  </a:lnTo>
                  <a:lnTo>
                    <a:pt x="61315" y="0"/>
                  </a:lnTo>
                  <a:lnTo>
                    <a:pt x="37884" y="0"/>
                  </a:lnTo>
                  <a:close/>
                </a:path>
                <a:path w="61595" h="23495">
                  <a:moveTo>
                    <a:pt x="42837" y="17881"/>
                  </a:moveTo>
                  <a:lnTo>
                    <a:pt x="45897" y="17881"/>
                  </a:lnTo>
                  <a:lnTo>
                    <a:pt x="48691" y="15100"/>
                  </a:lnTo>
                  <a:lnTo>
                    <a:pt x="48691" y="11734"/>
                  </a:lnTo>
                  <a:lnTo>
                    <a:pt x="48691" y="8331"/>
                  </a:lnTo>
                  <a:lnTo>
                    <a:pt x="45897" y="5867"/>
                  </a:lnTo>
                  <a:lnTo>
                    <a:pt x="42837" y="5867"/>
                  </a:lnTo>
                  <a:lnTo>
                    <a:pt x="39433" y="5867"/>
                  </a:lnTo>
                  <a:lnTo>
                    <a:pt x="36664" y="8331"/>
                  </a:lnTo>
                  <a:lnTo>
                    <a:pt x="36664" y="11734"/>
                  </a:lnTo>
                  <a:lnTo>
                    <a:pt x="36664" y="15100"/>
                  </a:lnTo>
                  <a:lnTo>
                    <a:pt x="39433" y="17881"/>
                  </a:lnTo>
                  <a:lnTo>
                    <a:pt x="42837" y="1788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4998656" y="5763374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>
                  <a:moveTo>
                    <a:pt x="14757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4998656" y="5763374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>
                  <a:moveTo>
                    <a:pt x="0" y="0"/>
                  </a:moveTo>
                  <a:lnTo>
                    <a:pt x="14757" y="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4998656" y="5786805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>
                  <a:moveTo>
                    <a:pt x="14757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4998656" y="5786805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>
                  <a:moveTo>
                    <a:pt x="0" y="0"/>
                  </a:moveTo>
                  <a:lnTo>
                    <a:pt x="14757" y="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4829530" y="5410199"/>
              <a:ext cx="140335" cy="46990"/>
            </a:xfrm>
            <a:custGeom>
              <a:avLst/>
              <a:gdLst/>
              <a:ahLst/>
              <a:cxnLst/>
              <a:rect l="l" t="t" r="r" b="b"/>
              <a:pathLst>
                <a:path w="140335" h="46989">
                  <a:moveTo>
                    <a:pt x="139827" y="0"/>
                  </a:moveTo>
                  <a:lnTo>
                    <a:pt x="0" y="0"/>
                  </a:lnTo>
                  <a:lnTo>
                    <a:pt x="0" y="6350"/>
                  </a:lnTo>
                  <a:lnTo>
                    <a:pt x="11061" y="6350"/>
                  </a:lnTo>
                  <a:lnTo>
                    <a:pt x="11061" y="41910"/>
                  </a:lnTo>
                  <a:lnTo>
                    <a:pt x="0" y="41910"/>
                  </a:lnTo>
                  <a:lnTo>
                    <a:pt x="0" y="46990"/>
                  </a:lnTo>
                  <a:lnTo>
                    <a:pt x="139827" y="46990"/>
                  </a:lnTo>
                  <a:lnTo>
                    <a:pt x="139827" y="41910"/>
                  </a:lnTo>
                  <a:lnTo>
                    <a:pt x="139827" y="6350"/>
                  </a:lnTo>
                  <a:lnTo>
                    <a:pt x="13982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4829530" y="5409742"/>
              <a:ext cx="140335" cy="48260"/>
            </a:xfrm>
            <a:custGeom>
              <a:avLst/>
              <a:gdLst/>
              <a:ahLst/>
              <a:cxnLst/>
              <a:rect l="l" t="t" r="r" b="b"/>
              <a:pathLst>
                <a:path w="140335" h="48260">
                  <a:moveTo>
                    <a:pt x="0" y="0"/>
                  </a:moveTo>
                  <a:lnTo>
                    <a:pt x="0" y="6451"/>
                  </a:lnTo>
                  <a:lnTo>
                    <a:pt x="11061" y="6451"/>
                  </a:lnTo>
                  <a:lnTo>
                    <a:pt x="11061" y="41884"/>
                  </a:lnTo>
                  <a:lnTo>
                    <a:pt x="0" y="41884"/>
                  </a:lnTo>
                  <a:lnTo>
                    <a:pt x="0" y="48056"/>
                  </a:lnTo>
                  <a:lnTo>
                    <a:pt x="139826" y="48056"/>
                  </a:lnTo>
                  <a:lnTo>
                    <a:pt x="139826" y="0"/>
                  </a:lnTo>
                  <a:lnTo>
                    <a:pt x="0" y="0"/>
                  </a:lnTo>
                  <a:close/>
                </a:path>
                <a:path w="140335" h="48260">
                  <a:moveTo>
                    <a:pt x="18478" y="41884"/>
                  </a:moveTo>
                  <a:lnTo>
                    <a:pt x="18478" y="6451"/>
                  </a:lnTo>
                  <a:lnTo>
                    <a:pt x="126580" y="6451"/>
                  </a:lnTo>
                  <a:lnTo>
                    <a:pt x="126580" y="41884"/>
                  </a:lnTo>
                  <a:lnTo>
                    <a:pt x="18478" y="41884"/>
                  </a:lnTo>
                  <a:close/>
                </a:path>
                <a:path w="140335" h="48260">
                  <a:moveTo>
                    <a:pt x="107518" y="35420"/>
                  </a:moveTo>
                  <a:lnTo>
                    <a:pt x="107518" y="13233"/>
                  </a:lnTo>
                  <a:lnTo>
                    <a:pt x="72389" y="13233"/>
                  </a:lnTo>
                  <a:lnTo>
                    <a:pt x="72389" y="35420"/>
                  </a:lnTo>
                  <a:lnTo>
                    <a:pt x="107518" y="35420"/>
                  </a:lnTo>
                  <a:close/>
                </a:path>
                <a:path w="140335" h="48260">
                  <a:moveTo>
                    <a:pt x="85331" y="13233"/>
                  </a:moveTo>
                  <a:lnTo>
                    <a:pt x="85331" y="35420"/>
                  </a:lnTo>
                </a:path>
                <a:path w="140335" h="48260">
                  <a:moveTo>
                    <a:pt x="99504" y="13233"/>
                  </a:moveTo>
                  <a:lnTo>
                    <a:pt x="99504" y="3542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4829530" y="5459729"/>
              <a:ext cx="140335" cy="49530"/>
            </a:xfrm>
            <a:custGeom>
              <a:avLst/>
              <a:gdLst/>
              <a:ahLst/>
              <a:cxnLst/>
              <a:rect l="l" t="t" r="r" b="b"/>
              <a:pathLst>
                <a:path w="140335" h="49529">
                  <a:moveTo>
                    <a:pt x="139827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11061" y="7620"/>
                  </a:lnTo>
                  <a:lnTo>
                    <a:pt x="11061" y="41910"/>
                  </a:lnTo>
                  <a:lnTo>
                    <a:pt x="0" y="41910"/>
                  </a:lnTo>
                  <a:lnTo>
                    <a:pt x="0" y="49530"/>
                  </a:lnTo>
                  <a:lnTo>
                    <a:pt x="139827" y="49530"/>
                  </a:lnTo>
                  <a:lnTo>
                    <a:pt x="139827" y="41910"/>
                  </a:lnTo>
                  <a:lnTo>
                    <a:pt x="139827" y="7620"/>
                  </a:lnTo>
                  <a:lnTo>
                    <a:pt x="13982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4829530" y="5460250"/>
              <a:ext cx="140335" cy="48895"/>
            </a:xfrm>
            <a:custGeom>
              <a:avLst/>
              <a:gdLst/>
              <a:ahLst/>
              <a:cxnLst/>
              <a:rect l="l" t="t" r="r" b="b"/>
              <a:pathLst>
                <a:path w="140335" h="48895">
                  <a:moveTo>
                    <a:pt x="0" y="0"/>
                  </a:moveTo>
                  <a:lnTo>
                    <a:pt x="0" y="6489"/>
                  </a:lnTo>
                  <a:lnTo>
                    <a:pt x="11061" y="6489"/>
                  </a:lnTo>
                  <a:lnTo>
                    <a:pt x="11061" y="41910"/>
                  </a:lnTo>
                  <a:lnTo>
                    <a:pt x="0" y="41910"/>
                  </a:lnTo>
                  <a:lnTo>
                    <a:pt x="0" y="48374"/>
                  </a:lnTo>
                  <a:lnTo>
                    <a:pt x="139826" y="48374"/>
                  </a:lnTo>
                  <a:lnTo>
                    <a:pt x="139826" y="0"/>
                  </a:lnTo>
                  <a:lnTo>
                    <a:pt x="0" y="0"/>
                  </a:lnTo>
                  <a:close/>
                </a:path>
                <a:path w="140335" h="48895">
                  <a:moveTo>
                    <a:pt x="18478" y="41910"/>
                  </a:moveTo>
                  <a:lnTo>
                    <a:pt x="18478" y="6489"/>
                  </a:lnTo>
                  <a:lnTo>
                    <a:pt x="126580" y="6489"/>
                  </a:lnTo>
                  <a:lnTo>
                    <a:pt x="126580" y="41910"/>
                  </a:lnTo>
                  <a:lnTo>
                    <a:pt x="18478" y="41910"/>
                  </a:lnTo>
                  <a:close/>
                </a:path>
                <a:path w="140335" h="48895">
                  <a:moveTo>
                    <a:pt x="107518" y="35433"/>
                  </a:moveTo>
                  <a:lnTo>
                    <a:pt x="107518" y="13246"/>
                  </a:lnTo>
                  <a:lnTo>
                    <a:pt x="72389" y="13246"/>
                  </a:lnTo>
                  <a:lnTo>
                    <a:pt x="72389" y="35433"/>
                  </a:lnTo>
                  <a:lnTo>
                    <a:pt x="107518" y="35433"/>
                  </a:lnTo>
                  <a:close/>
                </a:path>
                <a:path w="140335" h="48895">
                  <a:moveTo>
                    <a:pt x="85331" y="13246"/>
                  </a:moveTo>
                  <a:lnTo>
                    <a:pt x="85331" y="35433"/>
                  </a:lnTo>
                </a:path>
                <a:path w="140335" h="48895">
                  <a:moveTo>
                    <a:pt x="99504" y="13246"/>
                  </a:moveTo>
                  <a:lnTo>
                    <a:pt x="99504" y="3543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4829530" y="5510529"/>
              <a:ext cx="140335" cy="48260"/>
            </a:xfrm>
            <a:custGeom>
              <a:avLst/>
              <a:gdLst/>
              <a:ahLst/>
              <a:cxnLst/>
              <a:rect l="l" t="t" r="r" b="b"/>
              <a:pathLst>
                <a:path w="140335" h="48260">
                  <a:moveTo>
                    <a:pt x="139827" y="0"/>
                  </a:moveTo>
                  <a:lnTo>
                    <a:pt x="0" y="0"/>
                  </a:lnTo>
                  <a:lnTo>
                    <a:pt x="0" y="6350"/>
                  </a:lnTo>
                  <a:lnTo>
                    <a:pt x="11061" y="6350"/>
                  </a:lnTo>
                  <a:lnTo>
                    <a:pt x="11061" y="41910"/>
                  </a:lnTo>
                  <a:lnTo>
                    <a:pt x="0" y="41910"/>
                  </a:lnTo>
                  <a:lnTo>
                    <a:pt x="0" y="48260"/>
                  </a:lnTo>
                  <a:lnTo>
                    <a:pt x="139827" y="48260"/>
                  </a:lnTo>
                  <a:lnTo>
                    <a:pt x="139827" y="41910"/>
                  </a:lnTo>
                  <a:lnTo>
                    <a:pt x="139827" y="6350"/>
                  </a:lnTo>
                  <a:lnTo>
                    <a:pt x="13982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4829530" y="5511088"/>
              <a:ext cx="140335" cy="48260"/>
            </a:xfrm>
            <a:custGeom>
              <a:avLst/>
              <a:gdLst/>
              <a:ahLst/>
              <a:cxnLst/>
              <a:rect l="l" t="t" r="r" b="b"/>
              <a:pathLst>
                <a:path w="140335" h="48260">
                  <a:moveTo>
                    <a:pt x="0" y="0"/>
                  </a:moveTo>
                  <a:lnTo>
                    <a:pt x="0" y="6159"/>
                  </a:lnTo>
                  <a:lnTo>
                    <a:pt x="11061" y="6159"/>
                  </a:lnTo>
                  <a:lnTo>
                    <a:pt x="11061" y="41579"/>
                  </a:lnTo>
                  <a:lnTo>
                    <a:pt x="0" y="41579"/>
                  </a:lnTo>
                  <a:lnTo>
                    <a:pt x="0" y="48056"/>
                  </a:lnTo>
                  <a:lnTo>
                    <a:pt x="139826" y="48056"/>
                  </a:lnTo>
                  <a:lnTo>
                    <a:pt x="139826" y="0"/>
                  </a:lnTo>
                  <a:lnTo>
                    <a:pt x="0" y="0"/>
                  </a:lnTo>
                  <a:close/>
                </a:path>
                <a:path w="140335" h="48260">
                  <a:moveTo>
                    <a:pt x="18478" y="41579"/>
                  </a:moveTo>
                  <a:lnTo>
                    <a:pt x="18478" y="6159"/>
                  </a:lnTo>
                  <a:lnTo>
                    <a:pt x="126580" y="6159"/>
                  </a:lnTo>
                  <a:lnTo>
                    <a:pt x="126580" y="41579"/>
                  </a:lnTo>
                  <a:lnTo>
                    <a:pt x="18478" y="41579"/>
                  </a:lnTo>
                  <a:close/>
                </a:path>
                <a:path w="140335" h="48260">
                  <a:moveTo>
                    <a:pt x="107518" y="35432"/>
                  </a:moveTo>
                  <a:lnTo>
                    <a:pt x="107518" y="13258"/>
                  </a:lnTo>
                  <a:lnTo>
                    <a:pt x="72389" y="13258"/>
                  </a:lnTo>
                  <a:lnTo>
                    <a:pt x="72389" y="35432"/>
                  </a:lnTo>
                  <a:lnTo>
                    <a:pt x="107518" y="35432"/>
                  </a:lnTo>
                  <a:close/>
                </a:path>
                <a:path w="140335" h="48260">
                  <a:moveTo>
                    <a:pt x="85331" y="13258"/>
                  </a:moveTo>
                  <a:lnTo>
                    <a:pt x="85331" y="35432"/>
                  </a:lnTo>
                </a:path>
                <a:path w="140335" h="48260">
                  <a:moveTo>
                    <a:pt x="99504" y="13258"/>
                  </a:moveTo>
                  <a:lnTo>
                    <a:pt x="99504" y="3543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4829530" y="5561329"/>
              <a:ext cx="140335" cy="48260"/>
            </a:xfrm>
            <a:custGeom>
              <a:avLst/>
              <a:gdLst/>
              <a:ahLst/>
              <a:cxnLst/>
              <a:rect l="l" t="t" r="r" b="b"/>
              <a:pathLst>
                <a:path w="140335" h="48260">
                  <a:moveTo>
                    <a:pt x="139827" y="0"/>
                  </a:moveTo>
                  <a:lnTo>
                    <a:pt x="0" y="0"/>
                  </a:lnTo>
                  <a:lnTo>
                    <a:pt x="0" y="6350"/>
                  </a:lnTo>
                  <a:lnTo>
                    <a:pt x="11061" y="6350"/>
                  </a:lnTo>
                  <a:lnTo>
                    <a:pt x="11061" y="41910"/>
                  </a:lnTo>
                  <a:lnTo>
                    <a:pt x="0" y="41910"/>
                  </a:lnTo>
                  <a:lnTo>
                    <a:pt x="0" y="48260"/>
                  </a:lnTo>
                  <a:lnTo>
                    <a:pt x="139827" y="48260"/>
                  </a:lnTo>
                  <a:lnTo>
                    <a:pt x="139827" y="41910"/>
                  </a:lnTo>
                  <a:lnTo>
                    <a:pt x="139827" y="6350"/>
                  </a:lnTo>
                  <a:lnTo>
                    <a:pt x="13982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4829530" y="5561596"/>
              <a:ext cx="140335" cy="48260"/>
            </a:xfrm>
            <a:custGeom>
              <a:avLst/>
              <a:gdLst/>
              <a:ahLst/>
              <a:cxnLst/>
              <a:rect l="l" t="t" r="r" b="b"/>
              <a:pathLst>
                <a:path w="140335" h="48260">
                  <a:moveTo>
                    <a:pt x="0" y="0"/>
                  </a:moveTo>
                  <a:lnTo>
                    <a:pt x="0" y="6489"/>
                  </a:lnTo>
                  <a:lnTo>
                    <a:pt x="11061" y="6489"/>
                  </a:lnTo>
                  <a:lnTo>
                    <a:pt x="11061" y="41910"/>
                  </a:lnTo>
                  <a:lnTo>
                    <a:pt x="0" y="41910"/>
                  </a:lnTo>
                  <a:lnTo>
                    <a:pt x="0" y="48069"/>
                  </a:lnTo>
                  <a:lnTo>
                    <a:pt x="139826" y="48069"/>
                  </a:lnTo>
                  <a:lnTo>
                    <a:pt x="139826" y="0"/>
                  </a:lnTo>
                  <a:lnTo>
                    <a:pt x="0" y="0"/>
                  </a:lnTo>
                  <a:close/>
                </a:path>
                <a:path w="140335" h="48260">
                  <a:moveTo>
                    <a:pt x="18478" y="41910"/>
                  </a:moveTo>
                  <a:lnTo>
                    <a:pt x="18478" y="6489"/>
                  </a:lnTo>
                  <a:lnTo>
                    <a:pt x="126580" y="6489"/>
                  </a:lnTo>
                  <a:lnTo>
                    <a:pt x="126580" y="41910"/>
                  </a:lnTo>
                  <a:lnTo>
                    <a:pt x="18478" y="41910"/>
                  </a:lnTo>
                  <a:close/>
                </a:path>
                <a:path w="140335" h="48260">
                  <a:moveTo>
                    <a:pt x="107518" y="35433"/>
                  </a:moveTo>
                  <a:lnTo>
                    <a:pt x="107518" y="13246"/>
                  </a:lnTo>
                  <a:lnTo>
                    <a:pt x="72389" y="13246"/>
                  </a:lnTo>
                  <a:lnTo>
                    <a:pt x="72389" y="35433"/>
                  </a:lnTo>
                  <a:lnTo>
                    <a:pt x="107518" y="35433"/>
                  </a:lnTo>
                  <a:close/>
                </a:path>
                <a:path w="140335" h="48260">
                  <a:moveTo>
                    <a:pt x="85331" y="13246"/>
                  </a:moveTo>
                  <a:lnTo>
                    <a:pt x="85331" y="35433"/>
                  </a:lnTo>
                </a:path>
                <a:path w="140335" h="48260">
                  <a:moveTo>
                    <a:pt x="99504" y="13246"/>
                  </a:moveTo>
                  <a:lnTo>
                    <a:pt x="99504" y="3543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4829530" y="5612129"/>
              <a:ext cx="140335" cy="48260"/>
            </a:xfrm>
            <a:custGeom>
              <a:avLst/>
              <a:gdLst/>
              <a:ahLst/>
              <a:cxnLst/>
              <a:rect l="l" t="t" r="r" b="b"/>
              <a:pathLst>
                <a:path w="140335" h="48260">
                  <a:moveTo>
                    <a:pt x="139827" y="0"/>
                  </a:moveTo>
                  <a:lnTo>
                    <a:pt x="0" y="0"/>
                  </a:lnTo>
                  <a:lnTo>
                    <a:pt x="0" y="6350"/>
                  </a:lnTo>
                  <a:lnTo>
                    <a:pt x="11061" y="6350"/>
                  </a:lnTo>
                  <a:lnTo>
                    <a:pt x="11061" y="41910"/>
                  </a:lnTo>
                  <a:lnTo>
                    <a:pt x="0" y="41910"/>
                  </a:lnTo>
                  <a:lnTo>
                    <a:pt x="0" y="48260"/>
                  </a:lnTo>
                  <a:lnTo>
                    <a:pt x="139827" y="48260"/>
                  </a:lnTo>
                  <a:lnTo>
                    <a:pt x="139827" y="41910"/>
                  </a:lnTo>
                  <a:lnTo>
                    <a:pt x="139827" y="6350"/>
                  </a:lnTo>
                  <a:lnTo>
                    <a:pt x="13982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4829530" y="5612142"/>
              <a:ext cx="140335" cy="48260"/>
            </a:xfrm>
            <a:custGeom>
              <a:avLst/>
              <a:gdLst/>
              <a:ahLst/>
              <a:cxnLst/>
              <a:rect l="l" t="t" r="r" b="b"/>
              <a:pathLst>
                <a:path w="140335" h="48260">
                  <a:moveTo>
                    <a:pt x="0" y="0"/>
                  </a:moveTo>
                  <a:lnTo>
                    <a:pt x="0" y="6464"/>
                  </a:lnTo>
                  <a:lnTo>
                    <a:pt x="11061" y="6464"/>
                  </a:lnTo>
                  <a:lnTo>
                    <a:pt x="11061" y="41579"/>
                  </a:lnTo>
                  <a:lnTo>
                    <a:pt x="0" y="41579"/>
                  </a:lnTo>
                  <a:lnTo>
                    <a:pt x="0" y="48044"/>
                  </a:lnTo>
                  <a:lnTo>
                    <a:pt x="139826" y="48044"/>
                  </a:lnTo>
                  <a:lnTo>
                    <a:pt x="139826" y="0"/>
                  </a:lnTo>
                  <a:lnTo>
                    <a:pt x="0" y="0"/>
                  </a:lnTo>
                  <a:close/>
                </a:path>
                <a:path w="140335" h="48260">
                  <a:moveTo>
                    <a:pt x="18478" y="41579"/>
                  </a:moveTo>
                  <a:lnTo>
                    <a:pt x="18478" y="6464"/>
                  </a:lnTo>
                  <a:lnTo>
                    <a:pt x="126580" y="6464"/>
                  </a:lnTo>
                  <a:lnTo>
                    <a:pt x="126580" y="41579"/>
                  </a:lnTo>
                  <a:lnTo>
                    <a:pt x="18478" y="41579"/>
                  </a:lnTo>
                  <a:close/>
                </a:path>
                <a:path w="140335" h="48260">
                  <a:moveTo>
                    <a:pt x="107518" y="35420"/>
                  </a:moveTo>
                  <a:lnTo>
                    <a:pt x="107518" y="13246"/>
                  </a:lnTo>
                  <a:lnTo>
                    <a:pt x="72389" y="13246"/>
                  </a:lnTo>
                  <a:lnTo>
                    <a:pt x="72389" y="35420"/>
                  </a:lnTo>
                  <a:lnTo>
                    <a:pt x="107518" y="35420"/>
                  </a:lnTo>
                  <a:close/>
                </a:path>
                <a:path w="140335" h="48260">
                  <a:moveTo>
                    <a:pt x="85331" y="13246"/>
                  </a:moveTo>
                  <a:lnTo>
                    <a:pt x="85331" y="35420"/>
                  </a:lnTo>
                </a:path>
                <a:path w="140335" h="48260">
                  <a:moveTo>
                    <a:pt x="99504" y="13246"/>
                  </a:moveTo>
                  <a:lnTo>
                    <a:pt x="99504" y="3542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4829530" y="5662929"/>
              <a:ext cx="140335" cy="48260"/>
            </a:xfrm>
            <a:custGeom>
              <a:avLst/>
              <a:gdLst/>
              <a:ahLst/>
              <a:cxnLst/>
              <a:rect l="l" t="t" r="r" b="b"/>
              <a:pathLst>
                <a:path w="140335" h="48260">
                  <a:moveTo>
                    <a:pt x="139827" y="0"/>
                  </a:moveTo>
                  <a:lnTo>
                    <a:pt x="0" y="0"/>
                  </a:lnTo>
                  <a:lnTo>
                    <a:pt x="0" y="6350"/>
                  </a:lnTo>
                  <a:lnTo>
                    <a:pt x="11061" y="6350"/>
                  </a:lnTo>
                  <a:lnTo>
                    <a:pt x="11061" y="41910"/>
                  </a:lnTo>
                  <a:lnTo>
                    <a:pt x="0" y="41910"/>
                  </a:lnTo>
                  <a:lnTo>
                    <a:pt x="0" y="48260"/>
                  </a:lnTo>
                  <a:lnTo>
                    <a:pt x="139827" y="48260"/>
                  </a:lnTo>
                  <a:lnTo>
                    <a:pt x="139827" y="41910"/>
                  </a:lnTo>
                  <a:lnTo>
                    <a:pt x="139827" y="6350"/>
                  </a:lnTo>
                  <a:lnTo>
                    <a:pt x="13982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4829530" y="5662650"/>
              <a:ext cx="140335" cy="48260"/>
            </a:xfrm>
            <a:custGeom>
              <a:avLst/>
              <a:gdLst/>
              <a:ahLst/>
              <a:cxnLst/>
              <a:rect l="l" t="t" r="r" b="b"/>
              <a:pathLst>
                <a:path w="140335" h="48260">
                  <a:moveTo>
                    <a:pt x="0" y="0"/>
                  </a:moveTo>
                  <a:lnTo>
                    <a:pt x="0" y="6159"/>
                  </a:lnTo>
                  <a:lnTo>
                    <a:pt x="11061" y="6159"/>
                  </a:lnTo>
                  <a:lnTo>
                    <a:pt x="11061" y="41592"/>
                  </a:lnTo>
                  <a:lnTo>
                    <a:pt x="0" y="41592"/>
                  </a:lnTo>
                  <a:lnTo>
                    <a:pt x="0" y="48069"/>
                  </a:lnTo>
                  <a:lnTo>
                    <a:pt x="139826" y="48069"/>
                  </a:lnTo>
                  <a:lnTo>
                    <a:pt x="139826" y="0"/>
                  </a:lnTo>
                  <a:lnTo>
                    <a:pt x="0" y="0"/>
                  </a:lnTo>
                  <a:close/>
                </a:path>
                <a:path w="140335" h="48260">
                  <a:moveTo>
                    <a:pt x="18478" y="41592"/>
                  </a:moveTo>
                  <a:lnTo>
                    <a:pt x="18478" y="6159"/>
                  </a:lnTo>
                  <a:lnTo>
                    <a:pt x="126580" y="6159"/>
                  </a:lnTo>
                  <a:lnTo>
                    <a:pt x="126580" y="41592"/>
                  </a:lnTo>
                  <a:lnTo>
                    <a:pt x="18478" y="41592"/>
                  </a:lnTo>
                  <a:close/>
                </a:path>
                <a:path w="140335" h="48260">
                  <a:moveTo>
                    <a:pt x="107518" y="35420"/>
                  </a:moveTo>
                  <a:lnTo>
                    <a:pt x="107518" y="13246"/>
                  </a:lnTo>
                  <a:lnTo>
                    <a:pt x="72389" y="13246"/>
                  </a:lnTo>
                  <a:lnTo>
                    <a:pt x="72389" y="35420"/>
                  </a:lnTo>
                  <a:lnTo>
                    <a:pt x="107518" y="35420"/>
                  </a:lnTo>
                  <a:close/>
                </a:path>
                <a:path w="140335" h="48260">
                  <a:moveTo>
                    <a:pt x="85331" y="13246"/>
                  </a:moveTo>
                  <a:lnTo>
                    <a:pt x="85331" y="35420"/>
                  </a:lnTo>
                </a:path>
                <a:path w="140335" h="48260">
                  <a:moveTo>
                    <a:pt x="99504" y="13246"/>
                  </a:moveTo>
                  <a:lnTo>
                    <a:pt x="99504" y="3542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4829530" y="5713729"/>
              <a:ext cx="140335" cy="46990"/>
            </a:xfrm>
            <a:custGeom>
              <a:avLst/>
              <a:gdLst/>
              <a:ahLst/>
              <a:cxnLst/>
              <a:rect l="l" t="t" r="r" b="b"/>
              <a:pathLst>
                <a:path w="140335" h="46989">
                  <a:moveTo>
                    <a:pt x="139827" y="0"/>
                  </a:moveTo>
                  <a:lnTo>
                    <a:pt x="0" y="0"/>
                  </a:lnTo>
                  <a:lnTo>
                    <a:pt x="0" y="6350"/>
                  </a:lnTo>
                  <a:lnTo>
                    <a:pt x="11061" y="6350"/>
                  </a:lnTo>
                  <a:lnTo>
                    <a:pt x="11061" y="41910"/>
                  </a:lnTo>
                  <a:lnTo>
                    <a:pt x="0" y="41910"/>
                  </a:lnTo>
                  <a:lnTo>
                    <a:pt x="0" y="46990"/>
                  </a:lnTo>
                  <a:lnTo>
                    <a:pt x="139827" y="46990"/>
                  </a:lnTo>
                  <a:lnTo>
                    <a:pt x="139827" y="41910"/>
                  </a:lnTo>
                  <a:lnTo>
                    <a:pt x="139827" y="6350"/>
                  </a:lnTo>
                  <a:lnTo>
                    <a:pt x="13982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4829530" y="5713171"/>
              <a:ext cx="140335" cy="48260"/>
            </a:xfrm>
            <a:custGeom>
              <a:avLst/>
              <a:gdLst/>
              <a:ahLst/>
              <a:cxnLst/>
              <a:rect l="l" t="t" r="r" b="b"/>
              <a:pathLst>
                <a:path w="140335" h="48260">
                  <a:moveTo>
                    <a:pt x="0" y="0"/>
                  </a:moveTo>
                  <a:lnTo>
                    <a:pt x="0" y="6476"/>
                  </a:lnTo>
                  <a:lnTo>
                    <a:pt x="11061" y="6476"/>
                  </a:lnTo>
                  <a:lnTo>
                    <a:pt x="11061" y="41910"/>
                  </a:lnTo>
                  <a:lnTo>
                    <a:pt x="0" y="41910"/>
                  </a:lnTo>
                  <a:lnTo>
                    <a:pt x="0" y="48056"/>
                  </a:lnTo>
                  <a:lnTo>
                    <a:pt x="139826" y="48056"/>
                  </a:lnTo>
                  <a:lnTo>
                    <a:pt x="139826" y="0"/>
                  </a:lnTo>
                  <a:lnTo>
                    <a:pt x="0" y="0"/>
                  </a:lnTo>
                  <a:close/>
                </a:path>
                <a:path w="140335" h="48260">
                  <a:moveTo>
                    <a:pt x="18478" y="41910"/>
                  </a:moveTo>
                  <a:lnTo>
                    <a:pt x="18478" y="6476"/>
                  </a:lnTo>
                  <a:lnTo>
                    <a:pt x="126580" y="6476"/>
                  </a:lnTo>
                  <a:lnTo>
                    <a:pt x="126580" y="41910"/>
                  </a:lnTo>
                  <a:lnTo>
                    <a:pt x="18478" y="41910"/>
                  </a:lnTo>
                  <a:close/>
                </a:path>
                <a:path w="140335" h="48260">
                  <a:moveTo>
                    <a:pt x="107518" y="35445"/>
                  </a:moveTo>
                  <a:lnTo>
                    <a:pt x="107518" y="13258"/>
                  </a:lnTo>
                  <a:lnTo>
                    <a:pt x="72389" y="13258"/>
                  </a:lnTo>
                  <a:lnTo>
                    <a:pt x="72389" y="35445"/>
                  </a:lnTo>
                  <a:lnTo>
                    <a:pt x="107518" y="35445"/>
                  </a:lnTo>
                  <a:close/>
                </a:path>
                <a:path w="140335" h="48260">
                  <a:moveTo>
                    <a:pt x="85331" y="13258"/>
                  </a:moveTo>
                  <a:lnTo>
                    <a:pt x="85331" y="35445"/>
                  </a:lnTo>
                </a:path>
                <a:path w="140335" h="48260">
                  <a:moveTo>
                    <a:pt x="99504" y="13258"/>
                  </a:moveTo>
                  <a:lnTo>
                    <a:pt x="99504" y="3544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4829530" y="5763259"/>
              <a:ext cx="140335" cy="48260"/>
            </a:xfrm>
            <a:custGeom>
              <a:avLst/>
              <a:gdLst/>
              <a:ahLst/>
              <a:cxnLst/>
              <a:rect l="l" t="t" r="r" b="b"/>
              <a:pathLst>
                <a:path w="140335" h="48260">
                  <a:moveTo>
                    <a:pt x="139827" y="0"/>
                  </a:moveTo>
                  <a:lnTo>
                    <a:pt x="0" y="0"/>
                  </a:lnTo>
                  <a:lnTo>
                    <a:pt x="0" y="6350"/>
                  </a:lnTo>
                  <a:lnTo>
                    <a:pt x="11061" y="6350"/>
                  </a:lnTo>
                  <a:lnTo>
                    <a:pt x="11061" y="41910"/>
                  </a:lnTo>
                  <a:lnTo>
                    <a:pt x="0" y="41910"/>
                  </a:lnTo>
                  <a:lnTo>
                    <a:pt x="0" y="48260"/>
                  </a:lnTo>
                  <a:lnTo>
                    <a:pt x="139827" y="48260"/>
                  </a:lnTo>
                  <a:lnTo>
                    <a:pt x="139827" y="41910"/>
                  </a:lnTo>
                  <a:lnTo>
                    <a:pt x="139827" y="6350"/>
                  </a:lnTo>
                  <a:lnTo>
                    <a:pt x="13982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4829530" y="5763691"/>
              <a:ext cx="140335" cy="48895"/>
            </a:xfrm>
            <a:custGeom>
              <a:avLst/>
              <a:gdLst/>
              <a:ahLst/>
              <a:cxnLst/>
              <a:rect l="l" t="t" r="r" b="b"/>
              <a:pathLst>
                <a:path w="140335" h="48895">
                  <a:moveTo>
                    <a:pt x="0" y="0"/>
                  </a:moveTo>
                  <a:lnTo>
                    <a:pt x="0" y="6464"/>
                  </a:lnTo>
                  <a:lnTo>
                    <a:pt x="11061" y="6464"/>
                  </a:lnTo>
                  <a:lnTo>
                    <a:pt x="11061" y="41884"/>
                  </a:lnTo>
                  <a:lnTo>
                    <a:pt x="0" y="41884"/>
                  </a:lnTo>
                  <a:lnTo>
                    <a:pt x="0" y="48387"/>
                  </a:lnTo>
                  <a:lnTo>
                    <a:pt x="139826" y="48387"/>
                  </a:lnTo>
                  <a:lnTo>
                    <a:pt x="139826" y="0"/>
                  </a:lnTo>
                  <a:lnTo>
                    <a:pt x="0" y="0"/>
                  </a:lnTo>
                  <a:close/>
                </a:path>
                <a:path w="140335" h="48895">
                  <a:moveTo>
                    <a:pt x="18478" y="41884"/>
                  </a:moveTo>
                  <a:lnTo>
                    <a:pt x="18478" y="6464"/>
                  </a:lnTo>
                  <a:lnTo>
                    <a:pt x="126580" y="6464"/>
                  </a:lnTo>
                  <a:lnTo>
                    <a:pt x="126580" y="41884"/>
                  </a:lnTo>
                  <a:lnTo>
                    <a:pt x="18478" y="41884"/>
                  </a:lnTo>
                  <a:close/>
                </a:path>
                <a:path w="140335" h="48895">
                  <a:moveTo>
                    <a:pt x="107518" y="35737"/>
                  </a:moveTo>
                  <a:lnTo>
                    <a:pt x="107518" y="13258"/>
                  </a:lnTo>
                  <a:lnTo>
                    <a:pt x="72389" y="13258"/>
                  </a:lnTo>
                  <a:lnTo>
                    <a:pt x="72389" y="35737"/>
                  </a:lnTo>
                  <a:lnTo>
                    <a:pt x="107518" y="35737"/>
                  </a:lnTo>
                  <a:close/>
                </a:path>
                <a:path w="140335" h="48895">
                  <a:moveTo>
                    <a:pt x="85331" y="13258"/>
                  </a:moveTo>
                  <a:lnTo>
                    <a:pt x="85331" y="35737"/>
                  </a:lnTo>
                </a:path>
                <a:path w="140335" h="48895">
                  <a:moveTo>
                    <a:pt x="99504" y="13258"/>
                  </a:moveTo>
                  <a:lnTo>
                    <a:pt x="99504" y="3573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4829530" y="5814059"/>
              <a:ext cx="140335" cy="48260"/>
            </a:xfrm>
            <a:custGeom>
              <a:avLst/>
              <a:gdLst/>
              <a:ahLst/>
              <a:cxnLst/>
              <a:rect l="l" t="t" r="r" b="b"/>
              <a:pathLst>
                <a:path w="140335" h="48260">
                  <a:moveTo>
                    <a:pt x="139827" y="0"/>
                  </a:moveTo>
                  <a:lnTo>
                    <a:pt x="0" y="0"/>
                  </a:lnTo>
                  <a:lnTo>
                    <a:pt x="0" y="6350"/>
                  </a:lnTo>
                  <a:lnTo>
                    <a:pt x="11061" y="6350"/>
                  </a:lnTo>
                  <a:lnTo>
                    <a:pt x="11061" y="41910"/>
                  </a:lnTo>
                  <a:lnTo>
                    <a:pt x="0" y="41910"/>
                  </a:lnTo>
                  <a:lnTo>
                    <a:pt x="0" y="48260"/>
                  </a:lnTo>
                  <a:lnTo>
                    <a:pt x="139827" y="48260"/>
                  </a:lnTo>
                  <a:lnTo>
                    <a:pt x="139827" y="41910"/>
                  </a:lnTo>
                  <a:lnTo>
                    <a:pt x="139827" y="6350"/>
                  </a:lnTo>
                  <a:lnTo>
                    <a:pt x="13982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4826431" y="5419597"/>
              <a:ext cx="143510" cy="443230"/>
            </a:xfrm>
            <a:custGeom>
              <a:avLst/>
              <a:gdLst/>
              <a:ahLst/>
              <a:cxnLst/>
              <a:rect l="l" t="t" r="r" b="b"/>
              <a:pathLst>
                <a:path w="143510" h="443229">
                  <a:moveTo>
                    <a:pt x="3098" y="394931"/>
                  </a:moveTo>
                  <a:lnTo>
                    <a:pt x="3098" y="401091"/>
                  </a:lnTo>
                  <a:lnTo>
                    <a:pt x="14160" y="401091"/>
                  </a:lnTo>
                  <a:lnTo>
                    <a:pt x="14160" y="436829"/>
                  </a:lnTo>
                  <a:lnTo>
                    <a:pt x="3098" y="436829"/>
                  </a:lnTo>
                  <a:lnTo>
                    <a:pt x="3098" y="442988"/>
                  </a:lnTo>
                  <a:lnTo>
                    <a:pt x="142925" y="442988"/>
                  </a:lnTo>
                  <a:lnTo>
                    <a:pt x="142925" y="394931"/>
                  </a:lnTo>
                  <a:lnTo>
                    <a:pt x="3098" y="394931"/>
                  </a:lnTo>
                  <a:close/>
                </a:path>
                <a:path w="143510" h="443229">
                  <a:moveTo>
                    <a:pt x="21577" y="436829"/>
                  </a:moveTo>
                  <a:lnTo>
                    <a:pt x="21577" y="401091"/>
                  </a:lnTo>
                  <a:lnTo>
                    <a:pt x="129679" y="401091"/>
                  </a:lnTo>
                  <a:lnTo>
                    <a:pt x="129679" y="436829"/>
                  </a:lnTo>
                  <a:lnTo>
                    <a:pt x="21577" y="436829"/>
                  </a:lnTo>
                  <a:close/>
                </a:path>
                <a:path w="143510" h="443229">
                  <a:moveTo>
                    <a:pt x="110617" y="430352"/>
                  </a:moveTo>
                  <a:lnTo>
                    <a:pt x="110617" y="408165"/>
                  </a:lnTo>
                  <a:lnTo>
                    <a:pt x="75488" y="408165"/>
                  </a:lnTo>
                  <a:lnTo>
                    <a:pt x="75488" y="430352"/>
                  </a:lnTo>
                  <a:lnTo>
                    <a:pt x="110617" y="430352"/>
                  </a:lnTo>
                  <a:close/>
                </a:path>
                <a:path w="143510" h="443229">
                  <a:moveTo>
                    <a:pt x="88430" y="408165"/>
                  </a:moveTo>
                  <a:lnTo>
                    <a:pt x="88430" y="430352"/>
                  </a:lnTo>
                </a:path>
                <a:path w="143510" h="443229">
                  <a:moveTo>
                    <a:pt x="102603" y="408165"/>
                  </a:moveTo>
                  <a:lnTo>
                    <a:pt x="102603" y="430352"/>
                  </a:lnTo>
                </a:path>
                <a:path w="143510" h="443229">
                  <a:moveTo>
                    <a:pt x="13855" y="23723"/>
                  </a:moveTo>
                  <a:lnTo>
                    <a:pt x="1244" y="23723"/>
                  </a:lnTo>
                  <a:lnTo>
                    <a:pt x="1244" y="5232"/>
                  </a:lnTo>
                  <a:lnTo>
                    <a:pt x="13855" y="5232"/>
                  </a:lnTo>
                </a:path>
                <a:path w="143510" h="443229">
                  <a:moveTo>
                    <a:pt x="1244" y="5232"/>
                  </a:moveTo>
                  <a:lnTo>
                    <a:pt x="0" y="5232"/>
                  </a:lnTo>
                  <a:lnTo>
                    <a:pt x="0" y="0"/>
                  </a:lnTo>
                  <a:lnTo>
                    <a:pt x="13855" y="0"/>
                  </a:lnTo>
                </a:path>
                <a:path w="143510" h="443229">
                  <a:moveTo>
                    <a:pt x="13855" y="28651"/>
                  </a:moveTo>
                  <a:lnTo>
                    <a:pt x="0" y="28651"/>
                  </a:lnTo>
                  <a:lnTo>
                    <a:pt x="0" y="23723"/>
                  </a:lnTo>
                  <a:lnTo>
                    <a:pt x="1244" y="23723"/>
                  </a:lnTo>
                </a:path>
                <a:path w="143510" h="443229">
                  <a:moveTo>
                    <a:pt x="13855" y="20319"/>
                  </a:moveTo>
                  <a:lnTo>
                    <a:pt x="13246" y="20637"/>
                  </a:lnTo>
                  <a:lnTo>
                    <a:pt x="12319" y="20637"/>
                  </a:lnTo>
                  <a:lnTo>
                    <a:pt x="11404" y="20637"/>
                  </a:lnTo>
                  <a:lnTo>
                    <a:pt x="8331" y="20637"/>
                  </a:lnTo>
                  <a:lnTo>
                    <a:pt x="5562" y="18173"/>
                  </a:lnTo>
                  <a:lnTo>
                    <a:pt x="5562" y="14795"/>
                  </a:lnTo>
                  <a:lnTo>
                    <a:pt x="5562" y="11391"/>
                  </a:lnTo>
                  <a:lnTo>
                    <a:pt x="8331" y="8610"/>
                  </a:lnTo>
                  <a:lnTo>
                    <a:pt x="11404" y="8610"/>
                  </a:lnTo>
                  <a:lnTo>
                    <a:pt x="12319" y="8610"/>
                  </a:lnTo>
                  <a:lnTo>
                    <a:pt x="13246" y="8928"/>
                  </a:lnTo>
                  <a:lnTo>
                    <a:pt x="13855" y="9245"/>
                  </a:lnTo>
                </a:path>
                <a:path w="143510" h="443229">
                  <a:moveTo>
                    <a:pt x="13855" y="73634"/>
                  </a:moveTo>
                  <a:lnTo>
                    <a:pt x="1244" y="73634"/>
                  </a:lnTo>
                  <a:lnTo>
                    <a:pt x="1244" y="55130"/>
                  </a:lnTo>
                  <a:lnTo>
                    <a:pt x="13855" y="55130"/>
                  </a:lnTo>
                </a:path>
                <a:path w="143510" h="443229">
                  <a:moveTo>
                    <a:pt x="1244" y="55130"/>
                  </a:moveTo>
                  <a:lnTo>
                    <a:pt x="0" y="55130"/>
                  </a:lnTo>
                  <a:lnTo>
                    <a:pt x="0" y="49898"/>
                  </a:lnTo>
                  <a:lnTo>
                    <a:pt x="13855" y="49898"/>
                  </a:lnTo>
                </a:path>
                <a:path w="143510" h="443229">
                  <a:moveTo>
                    <a:pt x="13855" y="78549"/>
                  </a:moveTo>
                  <a:lnTo>
                    <a:pt x="0" y="78549"/>
                  </a:lnTo>
                  <a:lnTo>
                    <a:pt x="0" y="73634"/>
                  </a:lnTo>
                  <a:lnTo>
                    <a:pt x="1244" y="73634"/>
                  </a:lnTo>
                </a:path>
                <a:path w="143510" h="443229">
                  <a:moveTo>
                    <a:pt x="13855" y="70230"/>
                  </a:moveTo>
                  <a:lnTo>
                    <a:pt x="13246" y="70535"/>
                  </a:lnTo>
                  <a:lnTo>
                    <a:pt x="12319" y="70535"/>
                  </a:lnTo>
                  <a:lnTo>
                    <a:pt x="11404" y="70535"/>
                  </a:lnTo>
                  <a:lnTo>
                    <a:pt x="8331" y="70535"/>
                  </a:lnTo>
                  <a:lnTo>
                    <a:pt x="5562" y="68084"/>
                  </a:lnTo>
                  <a:lnTo>
                    <a:pt x="5562" y="64693"/>
                  </a:lnTo>
                  <a:lnTo>
                    <a:pt x="5562" y="61302"/>
                  </a:lnTo>
                  <a:lnTo>
                    <a:pt x="8331" y="58521"/>
                  </a:lnTo>
                  <a:lnTo>
                    <a:pt x="11404" y="58521"/>
                  </a:lnTo>
                  <a:lnTo>
                    <a:pt x="12319" y="58521"/>
                  </a:lnTo>
                  <a:lnTo>
                    <a:pt x="13246" y="58839"/>
                  </a:lnTo>
                  <a:lnTo>
                    <a:pt x="13855" y="59143"/>
                  </a:lnTo>
                </a:path>
                <a:path w="143510" h="443229">
                  <a:moveTo>
                    <a:pt x="13855" y="125069"/>
                  </a:moveTo>
                  <a:lnTo>
                    <a:pt x="1244" y="125069"/>
                  </a:lnTo>
                  <a:lnTo>
                    <a:pt x="1244" y="106578"/>
                  </a:lnTo>
                  <a:lnTo>
                    <a:pt x="13855" y="106578"/>
                  </a:lnTo>
                </a:path>
                <a:path w="143510" h="443229">
                  <a:moveTo>
                    <a:pt x="1244" y="106286"/>
                  </a:moveTo>
                  <a:lnTo>
                    <a:pt x="0" y="106286"/>
                  </a:lnTo>
                  <a:lnTo>
                    <a:pt x="0" y="101346"/>
                  </a:lnTo>
                  <a:lnTo>
                    <a:pt x="13855" y="101346"/>
                  </a:lnTo>
                </a:path>
                <a:path w="143510" h="443229">
                  <a:moveTo>
                    <a:pt x="13855" y="129997"/>
                  </a:moveTo>
                  <a:lnTo>
                    <a:pt x="0" y="129997"/>
                  </a:lnTo>
                  <a:lnTo>
                    <a:pt x="0" y="125069"/>
                  </a:lnTo>
                  <a:lnTo>
                    <a:pt x="1244" y="125069"/>
                  </a:lnTo>
                </a:path>
                <a:path w="143510" h="443229">
                  <a:moveTo>
                    <a:pt x="13855" y="121678"/>
                  </a:moveTo>
                  <a:lnTo>
                    <a:pt x="13246" y="121996"/>
                  </a:lnTo>
                  <a:lnTo>
                    <a:pt x="12319" y="121996"/>
                  </a:lnTo>
                  <a:lnTo>
                    <a:pt x="11404" y="121996"/>
                  </a:lnTo>
                  <a:lnTo>
                    <a:pt x="8331" y="121996"/>
                  </a:lnTo>
                  <a:lnTo>
                    <a:pt x="5562" y="119214"/>
                  </a:lnTo>
                  <a:lnTo>
                    <a:pt x="5562" y="116128"/>
                  </a:lnTo>
                  <a:lnTo>
                    <a:pt x="5562" y="112750"/>
                  </a:lnTo>
                  <a:lnTo>
                    <a:pt x="8331" y="109981"/>
                  </a:lnTo>
                  <a:lnTo>
                    <a:pt x="11404" y="109981"/>
                  </a:lnTo>
                  <a:lnTo>
                    <a:pt x="12319" y="109981"/>
                  </a:lnTo>
                  <a:lnTo>
                    <a:pt x="13246" y="109981"/>
                  </a:lnTo>
                  <a:lnTo>
                    <a:pt x="13855" y="110604"/>
                  </a:lnTo>
                </a:path>
                <a:path w="143510" h="443229">
                  <a:moveTo>
                    <a:pt x="13855" y="175590"/>
                  </a:moveTo>
                  <a:lnTo>
                    <a:pt x="1244" y="175590"/>
                  </a:lnTo>
                  <a:lnTo>
                    <a:pt x="1244" y="156794"/>
                  </a:lnTo>
                  <a:lnTo>
                    <a:pt x="13855" y="156794"/>
                  </a:lnTo>
                </a:path>
                <a:path w="143510" h="443229">
                  <a:moveTo>
                    <a:pt x="1244" y="156794"/>
                  </a:moveTo>
                  <a:lnTo>
                    <a:pt x="0" y="156794"/>
                  </a:lnTo>
                  <a:lnTo>
                    <a:pt x="0" y="151879"/>
                  </a:lnTo>
                  <a:lnTo>
                    <a:pt x="13855" y="151879"/>
                  </a:lnTo>
                </a:path>
                <a:path w="143510" h="443229">
                  <a:moveTo>
                    <a:pt x="13855" y="180212"/>
                  </a:moveTo>
                  <a:lnTo>
                    <a:pt x="0" y="180212"/>
                  </a:lnTo>
                  <a:lnTo>
                    <a:pt x="0" y="175590"/>
                  </a:lnTo>
                  <a:lnTo>
                    <a:pt x="1244" y="175590"/>
                  </a:lnTo>
                </a:path>
                <a:path w="143510" h="443229">
                  <a:moveTo>
                    <a:pt x="13855" y="171894"/>
                  </a:moveTo>
                  <a:lnTo>
                    <a:pt x="13246" y="172199"/>
                  </a:lnTo>
                  <a:lnTo>
                    <a:pt x="12319" y="172516"/>
                  </a:lnTo>
                  <a:lnTo>
                    <a:pt x="11404" y="172516"/>
                  </a:lnTo>
                  <a:lnTo>
                    <a:pt x="8331" y="172516"/>
                  </a:lnTo>
                  <a:lnTo>
                    <a:pt x="5562" y="169735"/>
                  </a:lnTo>
                  <a:lnTo>
                    <a:pt x="5562" y="166357"/>
                  </a:lnTo>
                  <a:lnTo>
                    <a:pt x="5562" y="162966"/>
                  </a:lnTo>
                  <a:lnTo>
                    <a:pt x="8331" y="160185"/>
                  </a:lnTo>
                  <a:lnTo>
                    <a:pt x="11404" y="160185"/>
                  </a:lnTo>
                  <a:lnTo>
                    <a:pt x="12319" y="160185"/>
                  </a:lnTo>
                  <a:lnTo>
                    <a:pt x="13246" y="160489"/>
                  </a:lnTo>
                  <a:lnTo>
                    <a:pt x="13855" y="160807"/>
                  </a:lnTo>
                </a:path>
                <a:path w="143510" h="443229">
                  <a:moveTo>
                    <a:pt x="13855" y="225501"/>
                  </a:moveTo>
                  <a:lnTo>
                    <a:pt x="1244" y="225501"/>
                  </a:lnTo>
                  <a:lnTo>
                    <a:pt x="1244" y="207327"/>
                  </a:lnTo>
                  <a:lnTo>
                    <a:pt x="13855" y="207327"/>
                  </a:lnTo>
                </a:path>
                <a:path w="143510" h="443229">
                  <a:moveTo>
                    <a:pt x="1244" y="207010"/>
                  </a:moveTo>
                  <a:lnTo>
                    <a:pt x="0" y="207010"/>
                  </a:lnTo>
                  <a:lnTo>
                    <a:pt x="0" y="202082"/>
                  </a:lnTo>
                  <a:lnTo>
                    <a:pt x="13855" y="202082"/>
                  </a:lnTo>
                </a:path>
                <a:path w="143510" h="443229">
                  <a:moveTo>
                    <a:pt x="13855" y="230428"/>
                  </a:moveTo>
                  <a:lnTo>
                    <a:pt x="0" y="230428"/>
                  </a:lnTo>
                  <a:lnTo>
                    <a:pt x="0" y="225501"/>
                  </a:lnTo>
                  <a:lnTo>
                    <a:pt x="1244" y="225501"/>
                  </a:lnTo>
                </a:path>
                <a:path w="143510" h="443229">
                  <a:moveTo>
                    <a:pt x="13855" y="222415"/>
                  </a:moveTo>
                  <a:lnTo>
                    <a:pt x="13246" y="222719"/>
                  </a:lnTo>
                  <a:lnTo>
                    <a:pt x="12319" y="222719"/>
                  </a:lnTo>
                  <a:lnTo>
                    <a:pt x="11404" y="222719"/>
                  </a:lnTo>
                  <a:lnTo>
                    <a:pt x="8331" y="222719"/>
                  </a:lnTo>
                  <a:lnTo>
                    <a:pt x="5562" y="219951"/>
                  </a:lnTo>
                  <a:lnTo>
                    <a:pt x="5562" y="216560"/>
                  </a:lnTo>
                  <a:lnTo>
                    <a:pt x="5562" y="213169"/>
                  </a:lnTo>
                  <a:lnTo>
                    <a:pt x="8331" y="210705"/>
                  </a:lnTo>
                  <a:lnTo>
                    <a:pt x="11404" y="210705"/>
                  </a:lnTo>
                  <a:lnTo>
                    <a:pt x="12319" y="210705"/>
                  </a:lnTo>
                  <a:lnTo>
                    <a:pt x="13246" y="210705"/>
                  </a:lnTo>
                  <a:lnTo>
                    <a:pt x="13855" y="211010"/>
                  </a:lnTo>
                </a:path>
                <a:path w="143510" h="443229">
                  <a:moveTo>
                    <a:pt x="13855" y="276631"/>
                  </a:moveTo>
                  <a:lnTo>
                    <a:pt x="1244" y="276631"/>
                  </a:lnTo>
                  <a:lnTo>
                    <a:pt x="1244" y="258152"/>
                  </a:lnTo>
                  <a:lnTo>
                    <a:pt x="13855" y="258152"/>
                  </a:lnTo>
                </a:path>
                <a:path w="143510" h="443229">
                  <a:moveTo>
                    <a:pt x="1244" y="257835"/>
                  </a:moveTo>
                  <a:lnTo>
                    <a:pt x="0" y="257835"/>
                  </a:lnTo>
                  <a:lnTo>
                    <a:pt x="0" y="252920"/>
                  </a:lnTo>
                  <a:lnTo>
                    <a:pt x="13855" y="252920"/>
                  </a:lnTo>
                </a:path>
                <a:path w="143510" h="443229">
                  <a:moveTo>
                    <a:pt x="13855" y="281571"/>
                  </a:moveTo>
                  <a:lnTo>
                    <a:pt x="0" y="281571"/>
                  </a:lnTo>
                  <a:lnTo>
                    <a:pt x="0" y="276631"/>
                  </a:lnTo>
                  <a:lnTo>
                    <a:pt x="1244" y="276631"/>
                  </a:lnTo>
                </a:path>
                <a:path w="143510" h="443229">
                  <a:moveTo>
                    <a:pt x="13855" y="273227"/>
                  </a:moveTo>
                  <a:lnTo>
                    <a:pt x="13246" y="273557"/>
                  </a:lnTo>
                  <a:lnTo>
                    <a:pt x="12319" y="273557"/>
                  </a:lnTo>
                  <a:lnTo>
                    <a:pt x="11404" y="273557"/>
                  </a:lnTo>
                  <a:lnTo>
                    <a:pt x="8331" y="273557"/>
                  </a:lnTo>
                  <a:lnTo>
                    <a:pt x="5562" y="270776"/>
                  </a:lnTo>
                  <a:lnTo>
                    <a:pt x="5562" y="267703"/>
                  </a:lnTo>
                  <a:lnTo>
                    <a:pt x="5562" y="264299"/>
                  </a:lnTo>
                  <a:lnTo>
                    <a:pt x="8331" y="261531"/>
                  </a:lnTo>
                  <a:lnTo>
                    <a:pt x="11404" y="261531"/>
                  </a:lnTo>
                  <a:lnTo>
                    <a:pt x="12319" y="261531"/>
                  </a:lnTo>
                  <a:lnTo>
                    <a:pt x="13246" y="261531"/>
                  </a:lnTo>
                  <a:lnTo>
                    <a:pt x="13855" y="261848"/>
                  </a:lnTo>
                </a:path>
                <a:path w="143510" h="443229">
                  <a:moveTo>
                    <a:pt x="13855" y="327151"/>
                  </a:moveTo>
                  <a:lnTo>
                    <a:pt x="1244" y="327151"/>
                  </a:lnTo>
                  <a:lnTo>
                    <a:pt x="1244" y="308355"/>
                  </a:lnTo>
                  <a:lnTo>
                    <a:pt x="13855" y="308355"/>
                  </a:lnTo>
                </a:path>
                <a:path w="143510" h="443229">
                  <a:moveTo>
                    <a:pt x="1244" y="308355"/>
                  </a:moveTo>
                  <a:lnTo>
                    <a:pt x="0" y="308355"/>
                  </a:lnTo>
                  <a:lnTo>
                    <a:pt x="0" y="303123"/>
                  </a:lnTo>
                  <a:lnTo>
                    <a:pt x="13855" y="303123"/>
                  </a:lnTo>
                </a:path>
                <a:path w="143510" h="443229">
                  <a:moveTo>
                    <a:pt x="13855" y="331774"/>
                  </a:moveTo>
                  <a:lnTo>
                    <a:pt x="0" y="331774"/>
                  </a:lnTo>
                  <a:lnTo>
                    <a:pt x="0" y="327151"/>
                  </a:lnTo>
                  <a:lnTo>
                    <a:pt x="1244" y="327151"/>
                  </a:lnTo>
                </a:path>
                <a:path w="143510" h="443229">
                  <a:moveTo>
                    <a:pt x="13855" y="323456"/>
                  </a:moveTo>
                  <a:lnTo>
                    <a:pt x="13246" y="323773"/>
                  </a:lnTo>
                  <a:lnTo>
                    <a:pt x="12319" y="324065"/>
                  </a:lnTo>
                  <a:lnTo>
                    <a:pt x="11404" y="324065"/>
                  </a:lnTo>
                  <a:lnTo>
                    <a:pt x="8331" y="324065"/>
                  </a:lnTo>
                  <a:lnTo>
                    <a:pt x="5562" y="321310"/>
                  </a:lnTo>
                  <a:lnTo>
                    <a:pt x="5562" y="317919"/>
                  </a:lnTo>
                  <a:lnTo>
                    <a:pt x="5562" y="314528"/>
                  </a:lnTo>
                  <a:lnTo>
                    <a:pt x="8331" y="311759"/>
                  </a:lnTo>
                  <a:lnTo>
                    <a:pt x="11404" y="311759"/>
                  </a:lnTo>
                  <a:lnTo>
                    <a:pt x="12319" y="311759"/>
                  </a:lnTo>
                  <a:lnTo>
                    <a:pt x="13246" y="312064"/>
                  </a:lnTo>
                  <a:lnTo>
                    <a:pt x="13855" y="312356"/>
                  </a:lnTo>
                </a:path>
                <a:path w="143510" h="443229">
                  <a:moveTo>
                    <a:pt x="13855" y="377990"/>
                  </a:moveTo>
                  <a:lnTo>
                    <a:pt x="1244" y="377990"/>
                  </a:lnTo>
                  <a:lnTo>
                    <a:pt x="1244" y="359194"/>
                  </a:lnTo>
                  <a:lnTo>
                    <a:pt x="13855" y="359194"/>
                  </a:lnTo>
                </a:path>
                <a:path w="143510" h="443229">
                  <a:moveTo>
                    <a:pt x="1244" y="359194"/>
                  </a:moveTo>
                  <a:lnTo>
                    <a:pt x="0" y="359194"/>
                  </a:lnTo>
                  <a:lnTo>
                    <a:pt x="0" y="353961"/>
                  </a:lnTo>
                  <a:lnTo>
                    <a:pt x="13855" y="353961"/>
                  </a:lnTo>
                </a:path>
                <a:path w="143510" h="443229">
                  <a:moveTo>
                    <a:pt x="13855" y="382612"/>
                  </a:moveTo>
                  <a:lnTo>
                    <a:pt x="0" y="382612"/>
                  </a:lnTo>
                  <a:lnTo>
                    <a:pt x="0" y="377990"/>
                  </a:lnTo>
                  <a:lnTo>
                    <a:pt x="1244" y="377990"/>
                  </a:lnTo>
                </a:path>
                <a:path w="143510" h="443229">
                  <a:moveTo>
                    <a:pt x="13855" y="374281"/>
                  </a:moveTo>
                  <a:lnTo>
                    <a:pt x="13246" y="374599"/>
                  </a:lnTo>
                  <a:lnTo>
                    <a:pt x="12319" y="374916"/>
                  </a:lnTo>
                  <a:lnTo>
                    <a:pt x="11404" y="374916"/>
                  </a:lnTo>
                  <a:lnTo>
                    <a:pt x="8331" y="374916"/>
                  </a:lnTo>
                  <a:lnTo>
                    <a:pt x="5562" y="372135"/>
                  </a:lnTo>
                  <a:lnTo>
                    <a:pt x="5562" y="368744"/>
                  </a:lnTo>
                  <a:lnTo>
                    <a:pt x="5562" y="365353"/>
                  </a:lnTo>
                  <a:lnTo>
                    <a:pt x="8331" y="362585"/>
                  </a:lnTo>
                  <a:lnTo>
                    <a:pt x="11404" y="362585"/>
                  </a:lnTo>
                  <a:lnTo>
                    <a:pt x="12319" y="362585"/>
                  </a:lnTo>
                  <a:lnTo>
                    <a:pt x="13246" y="362889"/>
                  </a:lnTo>
                  <a:lnTo>
                    <a:pt x="13855" y="363181"/>
                  </a:lnTo>
                </a:path>
                <a:path w="143510" h="443229">
                  <a:moveTo>
                    <a:pt x="13855" y="428815"/>
                  </a:moveTo>
                  <a:lnTo>
                    <a:pt x="1244" y="428815"/>
                  </a:lnTo>
                  <a:lnTo>
                    <a:pt x="1244" y="410019"/>
                  </a:lnTo>
                  <a:lnTo>
                    <a:pt x="13855" y="410019"/>
                  </a:lnTo>
                </a:path>
                <a:path w="143510" h="443229">
                  <a:moveTo>
                    <a:pt x="1244" y="410019"/>
                  </a:moveTo>
                  <a:lnTo>
                    <a:pt x="0" y="410019"/>
                  </a:lnTo>
                  <a:lnTo>
                    <a:pt x="0" y="405091"/>
                  </a:lnTo>
                  <a:lnTo>
                    <a:pt x="13855" y="405091"/>
                  </a:lnTo>
                </a:path>
                <a:path w="143510" h="443229">
                  <a:moveTo>
                    <a:pt x="13855" y="433438"/>
                  </a:moveTo>
                  <a:lnTo>
                    <a:pt x="0" y="433438"/>
                  </a:lnTo>
                  <a:lnTo>
                    <a:pt x="0" y="428815"/>
                  </a:lnTo>
                  <a:lnTo>
                    <a:pt x="1244" y="428815"/>
                  </a:lnTo>
                </a:path>
                <a:path w="143510" h="443229">
                  <a:moveTo>
                    <a:pt x="13855" y="425119"/>
                  </a:moveTo>
                  <a:lnTo>
                    <a:pt x="13246" y="425424"/>
                  </a:lnTo>
                  <a:lnTo>
                    <a:pt x="12319" y="425729"/>
                  </a:lnTo>
                  <a:lnTo>
                    <a:pt x="11404" y="425729"/>
                  </a:lnTo>
                  <a:lnTo>
                    <a:pt x="8331" y="425729"/>
                  </a:lnTo>
                  <a:lnTo>
                    <a:pt x="5562" y="422948"/>
                  </a:lnTo>
                  <a:lnTo>
                    <a:pt x="5562" y="419569"/>
                  </a:lnTo>
                  <a:lnTo>
                    <a:pt x="5562" y="416191"/>
                  </a:lnTo>
                  <a:lnTo>
                    <a:pt x="8331" y="413410"/>
                  </a:lnTo>
                  <a:lnTo>
                    <a:pt x="11404" y="413410"/>
                  </a:lnTo>
                  <a:lnTo>
                    <a:pt x="12319" y="413410"/>
                  </a:lnTo>
                  <a:lnTo>
                    <a:pt x="13246" y="413727"/>
                  </a:lnTo>
                  <a:lnTo>
                    <a:pt x="13855" y="41401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5042712" y="5410199"/>
              <a:ext cx="140335" cy="46990"/>
            </a:xfrm>
            <a:custGeom>
              <a:avLst/>
              <a:gdLst/>
              <a:ahLst/>
              <a:cxnLst/>
              <a:rect l="l" t="t" r="r" b="b"/>
              <a:pathLst>
                <a:path w="140335" h="46989">
                  <a:moveTo>
                    <a:pt x="139839" y="0"/>
                  </a:moveTo>
                  <a:lnTo>
                    <a:pt x="0" y="0"/>
                  </a:lnTo>
                  <a:lnTo>
                    <a:pt x="0" y="6350"/>
                  </a:lnTo>
                  <a:lnTo>
                    <a:pt x="0" y="41910"/>
                  </a:lnTo>
                  <a:lnTo>
                    <a:pt x="0" y="46990"/>
                  </a:lnTo>
                  <a:lnTo>
                    <a:pt x="139839" y="46990"/>
                  </a:lnTo>
                  <a:lnTo>
                    <a:pt x="139839" y="41910"/>
                  </a:lnTo>
                  <a:lnTo>
                    <a:pt x="128765" y="41910"/>
                  </a:lnTo>
                  <a:lnTo>
                    <a:pt x="128765" y="6350"/>
                  </a:lnTo>
                  <a:lnTo>
                    <a:pt x="139839" y="6350"/>
                  </a:lnTo>
                  <a:lnTo>
                    <a:pt x="13983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5042712" y="5409742"/>
              <a:ext cx="140335" cy="48260"/>
            </a:xfrm>
            <a:custGeom>
              <a:avLst/>
              <a:gdLst/>
              <a:ahLst/>
              <a:cxnLst/>
              <a:rect l="l" t="t" r="r" b="b"/>
              <a:pathLst>
                <a:path w="140335" h="48260">
                  <a:moveTo>
                    <a:pt x="139839" y="0"/>
                  </a:moveTo>
                  <a:lnTo>
                    <a:pt x="139839" y="6451"/>
                  </a:lnTo>
                  <a:lnTo>
                    <a:pt x="128765" y="6451"/>
                  </a:lnTo>
                  <a:lnTo>
                    <a:pt x="128765" y="41884"/>
                  </a:lnTo>
                  <a:lnTo>
                    <a:pt x="139839" y="41884"/>
                  </a:lnTo>
                  <a:lnTo>
                    <a:pt x="139839" y="48056"/>
                  </a:lnTo>
                  <a:lnTo>
                    <a:pt x="0" y="48056"/>
                  </a:lnTo>
                  <a:lnTo>
                    <a:pt x="0" y="0"/>
                  </a:lnTo>
                  <a:lnTo>
                    <a:pt x="139839" y="0"/>
                  </a:lnTo>
                  <a:close/>
                </a:path>
                <a:path w="140335" h="48260">
                  <a:moveTo>
                    <a:pt x="121361" y="41884"/>
                  </a:moveTo>
                  <a:lnTo>
                    <a:pt x="121361" y="6451"/>
                  </a:lnTo>
                  <a:lnTo>
                    <a:pt x="13246" y="6451"/>
                  </a:lnTo>
                  <a:lnTo>
                    <a:pt x="13246" y="41884"/>
                  </a:lnTo>
                  <a:lnTo>
                    <a:pt x="121361" y="41884"/>
                  </a:lnTo>
                  <a:close/>
                </a:path>
                <a:path w="140335" h="48260">
                  <a:moveTo>
                    <a:pt x="32321" y="35420"/>
                  </a:moveTo>
                  <a:lnTo>
                    <a:pt x="32321" y="13233"/>
                  </a:lnTo>
                  <a:lnTo>
                    <a:pt x="67779" y="13233"/>
                  </a:lnTo>
                  <a:lnTo>
                    <a:pt x="67779" y="35420"/>
                  </a:lnTo>
                  <a:lnTo>
                    <a:pt x="32321" y="35420"/>
                  </a:lnTo>
                  <a:close/>
                </a:path>
                <a:path w="140335" h="48260">
                  <a:moveTo>
                    <a:pt x="54495" y="13233"/>
                  </a:moveTo>
                  <a:lnTo>
                    <a:pt x="54495" y="35420"/>
                  </a:lnTo>
                </a:path>
                <a:path w="140335" h="48260">
                  <a:moveTo>
                    <a:pt x="40335" y="13233"/>
                  </a:moveTo>
                  <a:lnTo>
                    <a:pt x="40335" y="3542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5042712" y="5459729"/>
              <a:ext cx="140335" cy="49530"/>
            </a:xfrm>
            <a:custGeom>
              <a:avLst/>
              <a:gdLst/>
              <a:ahLst/>
              <a:cxnLst/>
              <a:rect l="l" t="t" r="r" b="b"/>
              <a:pathLst>
                <a:path w="140335" h="49529">
                  <a:moveTo>
                    <a:pt x="139839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0" y="41910"/>
                  </a:lnTo>
                  <a:lnTo>
                    <a:pt x="0" y="49530"/>
                  </a:lnTo>
                  <a:lnTo>
                    <a:pt x="139839" y="49530"/>
                  </a:lnTo>
                  <a:lnTo>
                    <a:pt x="139839" y="41910"/>
                  </a:lnTo>
                  <a:lnTo>
                    <a:pt x="128765" y="41910"/>
                  </a:lnTo>
                  <a:lnTo>
                    <a:pt x="128765" y="7620"/>
                  </a:lnTo>
                  <a:lnTo>
                    <a:pt x="139839" y="7620"/>
                  </a:lnTo>
                  <a:lnTo>
                    <a:pt x="13983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5042712" y="5460250"/>
              <a:ext cx="140335" cy="48895"/>
            </a:xfrm>
            <a:custGeom>
              <a:avLst/>
              <a:gdLst/>
              <a:ahLst/>
              <a:cxnLst/>
              <a:rect l="l" t="t" r="r" b="b"/>
              <a:pathLst>
                <a:path w="140335" h="48895">
                  <a:moveTo>
                    <a:pt x="139839" y="0"/>
                  </a:moveTo>
                  <a:lnTo>
                    <a:pt x="139839" y="6489"/>
                  </a:lnTo>
                  <a:lnTo>
                    <a:pt x="128765" y="6489"/>
                  </a:lnTo>
                  <a:lnTo>
                    <a:pt x="128765" y="41910"/>
                  </a:lnTo>
                  <a:lnTo>
                    <a:pt x="139839" y="41910"/>
                  </a:lnTo>
                  <a:lnTo>
                    <a:pt x="139839" y="48374"/>
                  </a:lnTo>
                  <a:lnTo>
                    <a:pt x="0" y="48374"/>
                  </a:lnTo>
                  <a:lnTo>
                    <a:pt x="0" y="0"/>
                  </a:lnTo>
                  <a:lnTo>
                    <a:pt x="139839" y="0"/>
                  </a:lnTo>
                  <a:close/>
                </a:path>
                <a:path w="140335" h="48895">
                  <a:moveTo>
                    <a:pt x="121361" y="41910"/>
                  </a:moveTo>
                  <a:lnTo>
                    <a:pt x="121361" y="6489"/>
                  </a:lnTo>
                  <a:lnTo>
                    <a:pt x="13246" y="6489"/>
                  </a:lnTo>
                  <a:lnTo>
                    <a:pt x="13246" y="41910"/>
                  </a:lnTo>
                  <a:lnTo>
                    <a:pt x="121361" y="41910"/>
                  </a:lnTo>
                  <a:close/>
                </a:path>
                <a:path w="140335" h="48895">
                  <a:moveTo>
                    <a:pt x="32321" y="35433"/>
                  </a:moveTo>
                  <a:lnTo>
                    <a:pt x="32321" y="13246"/>
                  </a:lnTo>
                  <a:lnTo>
                    <a:pt x="67779" y="13246"/>
                  </a:lnTo>
                  <a:lnTo>
                    <a:pt x="67779" y="35433"/>
                  </a:lnTo>
                  <a:lnTo>
                    <a:pt x="32321" y="35433"/>
                  </a:lnTo>
                  <a:close/>
                </a:path>
                <a:path w="140335" h="48895">
                  <a:moveTo>
                    <a:pt x="54495" y="13246"/>
                  </a:moveTo>
                  <a:lnTo>
                    <a:pt x="54495" y="35433"/>
                  </a:lnTo>
                </a:path>
                <a:path w="140335" h="48895">
                  <a:moveTo>
                    <a:pt x="40335" y="13246"/>
                  </a:moveTo>
                  <a:lnTo>
                    <a:pt x="40335" y="3543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5042712" y="5510529"/>
              <a:ext cx="140335" cy="48260"/>
            </a:xfrm>
            <a:custGeom>
              <a:avLst/>
              <a:gdLst/>
              <a:ahLst/>
              <a:cxnLst/>
              <a:rect l="l" t="t" r="r" b="b"/>
              <a:pathLst>
                <a:path w="140335" h="48260">
                  <a:moveTo>
                    <a:pt x="139839" y="0"/>
                  </a:moveTo>
                  <a:lnTo>
                    <a:pt x="0" y="0"/>
                  </a:lnTo>
                  <a:lnTo>
                    <a:pt x="0" y="6350"/>
                  </a:lnTo>
                  <a:lnTo>
                    <a:pt x="0" y="41910"/>
                  </a:lnTo>
                  <a:lnTo>
                    <a:pt x="0" y="48260"/>
                  </a:lnTo>
                  <a:lnTo>
                    <a:pt x="139839" y="48260"/>
                  </a:lnTo>
                  <a:lnTo>
                    <a:pt x="139839" y="41910"/>
                  </a:lnTo>
                  <a:lnTo>
                    <a:pt x="128765" y="41910"/>
                  </a:lnTo>
                  <a:lnTo>
                    <a:pt x="128765" y="6350"/>
                  </a:lnTo>
                  <a:lnTo>
                    <a:pt x="139839" y="6350"/>
                  </a:lnTo>
                  <a:lnTo>
                    <a:pt x="13983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5042712" y="5511088"/>
              <a:ext cx="140335" cy="48260"/>
            </a:xfrm>
            <a:custGeom>
              <a:avLst/>
              <a:gdLst/>
              <a:ahLst/>
              <a:cxnLst/>
              <a:rect l="l" t="t" r="r" b="b"/>
              <a:pathLst>
                <a:path w="140335" h="48260">
                  <a:moveTo>
                    <a:pt x="139839" y="0"/>
                  </a:moveTo>
                  <a:lnTo>
                    <a:pt x="139839" y="6159"/>
                  </a:lnTo>
                  <a:lnTo>
                    <a:pt x="128765" y="6159"/>
                  </a:lnTo>
                  <a:lnTo>
                    <a:pt x="128765" y="41579"/>
                  </a:lnTo>
                  <a:lnTo>
                    <a:pt x="139839" y="41579"/>
                  </a:lnTo>
                  <a:lnTo>
                    <a:pt x="139839" y="48056"/>
                  </a:lnTo>
                  <a:lnTo>
                    <a:pt x="0" y="48056"/>
                  </a:lnTo>
                  <a:lnTo>
                    <a:pt x="0" y="0"/>
                  </a:lnTo>
                  <a:lnTo>
                    <a:pt x="139839" y="0"/>
                  </a:lnTo>
                  <a:close/>
                </a:path>
                <a:path w="140335" h="48260">
                  <a:moveTo>
                    <a:pt x="121361" y="41579"/>
                  </a:moveTo>
                  <a:lnTo>
                    <a:pt x="121361" y="6159"/>
                  </a:lnTo>
                  <a:lnTo>
                    <a:pt x="13246" y="6159"/>
                  </a:lnTo>
                  <a:lnTo>
                    <a:pt x="13246" y="41579"/>
                  </a:lnTo>
                  <a:lnTo>
                    <a:pt x="121361" y="41579"/>
                  </a:lnTo>
                  <a:close/>
                </a:path>
                <a:path w="140335" h="48260">
                  <a:moveTo>
                    <a:pt x="32321" y="35432"/>
                  </a:moveTo>
                  <a:lnTo>
                    <a:pt x="32321" y="13258"/>
                  </a:lnTo>
                  <a:lnTo>
                    <a:pt x="67779" y="13258"/>
                  </a:lnTo>
                  <a:lnTo>
                    <a:pt x="67779" y="35432"/>
                  </a:lnTo>
                  <a:lnTo>
                    <a:pt x="32321" y="35432"/>
                  </a:lnTo>
                  <a:close/>
                </a:path>
                <a:path w="140335" h="48260">
                  <a:moveTo>
                    <a:pt x="54495" y="13258"/>
                  </a:moveTo>
                  <a:lnTo>
                    <a:pt x="54495" y="35432"/>
                  </a:lnTo>
                </a:path>
                <a:path w="140335" h="48260">
                  <a:moveTo>
                    <a:pt x="40335" y="13258"/>
                  </a:moveTo>
                  <a:lnTo>
                    <a:pt x="40335" y="3543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5042712" y="5561329"/>
              <a:ext cx="140335" cy="48260"/>
            </a:xfrm>
            <a:custGeom>
              <a:avLst/>
              <a:gdLst/>
              <a:ahLst/>
              <a:cxnLst/>
              <a:rect l="l" t="t" r="r" b="b"/>
              <a:pathLst>
                <a:path w="140335" h="48260">
                  <a:moveTo>
                    <a:pt x="139839" y="0"/>
                  </a:moveTo>
                  <a:lnTo>
                    <a:pt x="0" y="0"/>
                  </a:lnTo>
                  <a:lnTo>
                    <a:pt x="0" y="6350"/>
                  </a:lnTo>
                  <a:lnTo>
                    <a:pt x="0" y="41910"/>
                  </a:lnTo>
                  <a:lnTo>
                    <a:pt x="0" y="48260"/>
                  </a:lnTo>
                  <a:lnTo>
                    <a:pt x="139839" y="48260"/>
                  </a:lnTo>
                  <a:lnTo>
                    <a:pt x="139839" y="41910"/>
                  </a:lnTo>
                  <a:lnTo>
                    <a:pt x="128765" y="41910"/>
                  </a:lnTo>
                  <a:lnTo>
                    <a:pt x="128765" y="6350"/>
                  </a:lnTo>
                  <a:lnTo>
                    <a:pt x="139839" y="6350"/>
                  </a:lnTo>
                  <a:lnTo>
                    <a:pt x="13983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5042712" y="5561596"/>
              <a:ext cx="140335" cy="48260"/>
            </a:xfrm>
            <a:custGeom>
              <a:avLst/>
              <a:gdLst/>
              <a:ahLst/>
              <a:cxnLst/>
              <a:rect l="l" t="t" r="r" b="b"/>
              <a:pathLst>
                <a:path w="140335" h="48260">
                  <a:moveTo>
                    <a:pt x="139839" y="0"/>
                  </a:moveTo>
                  <a:lnTo>
                    <a:pt x="139839" y="6489"/>
                  </a:lnTo>
                  <a:lnTo>
                    <a:pt x="128765" y="6489"/>
                  </a:lnTo>
                  <a:lnTo>
                    <a:pt x="128765" y="41910"/>
                  </a:lnTo>
                  <a:lnTo>
                    <a:pt x="139839" y="41910"/>
                  </a:lnTo>
                  <a:lnTo>
                    <a:pt x="139839" y="48069"/>
                  </a:lnTo>
                  <a:lnTo>
                    <a:pt x="0" y="48069"/>
                  </a:lnTo>
                  <a:lnTo>
                    <a:pt x="0" y="0"/>
                  </a:lnTo>
                  <a:lnTo>
                    <a:pt x="139839" y="0"/>
                  </a:lnTo>
                  <a:close/>
                </a:path>
                <a:path w="140335" h="48260">
                  <a:moveTo>
                    <a:pt x="121361" y="41910"/>
                  </a:moveTo>
                  <a:lnTo>
                    <a:pt x="121361" y="6489"/>
                  </a:lnTo>
                  <a:lnTo>
                    <a:pt x="13246" y="6489"/>
                  </a:lnTo>
                  <a:lnTo>
                    <a:pt x="13246" y="41910"/>
                  </a:lnTo>
                  <a:lnTo>
                    <a:pt x="121361" y="41910"/>
                  </a:lnTo>
                  <a:close/>
                </a:path>
                <a:path w="140335" h="48260">
                  <a:moveTo>
                    <a:pt x="32321" y="35433"/>
                  </a:moveTo>
                  <a:lnTo>
                    <a:pt x="32321" y="13246"/>
                  </a:lnTo>
                  <a:lnTo>
                    <a:pt x="67779" y="13246"/>
                  </a:lnTo>
                  <a:lnTo>
                    <a:pt x="67779" y="35433"/>
                  </a:lnTo>
                  <a:lnTo>
                    <a:pt x="32321" y="35433"/>
                  </a:lnTo>
                  <a:close/>
                </a:path>
                <a:path w="140335" h="48260">
                  <a:moveTo>
                    <a:pt x="54495" y="13246"/>
                  </a:moveTo>
                  <a:lnTo>
                    <a:pt x="54495" y="35433"/>
                  </a:lnTo>
                </a:path>
                <a:path w="140335" h="48260">
                  <a:moveTo>
                    <a:pt x="40335" y="13246"/>
                  </a:moveTo>
                  <a:lnTo>
                    <a:pt x="40335" y="3543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5042712" y="5612129"/>
              <a:ext cx="140335" cy="48260"/>
            </a:xfrm>
            <a:custGeom>
              <a:avLst/>
              <a:gdLst/>
              <a:ahLst/>
              <a:cxnLst/>
              <a:rect l="l" t="t" r="r" b="b"/>
              <a:pathLst>
                <a:path w="140335" h="48260">
                  <a:moveTo>
                    <a:pt x="139839" y="0"/>
                  </a:moveTo>
                  <a:lnTo>
                    <a:pt x="0" y="0"/>
                  </a:lnTo>
                  <a:lnTo>
                    <a:pt x="0" y="6350"/>
                  </a:lnTo>
                  <a:lnTo>
                    <a:pt x="0" y="41910"/>
                  </a:lnTo>
                  <a:lnTo>
                    <a:pt x="0" y="48260"/>
                  </a:lnTo>
                  <a:lnTo>
                    <a:pt x="139839" y="48260"/>
                  </a:lnTo>
                  <a:lnTo>
                    <a:pt x="139839" y="41910"/>
                  </a:lnTo>
                  <a:lnTo>
                    <a:pt x="128765" y="41910"/>
                  </a:lnTo>
                  <a:lnTo>
                    <a:pt x="128765" y="6350"/>
                  </a:lnTo>
                  <a:lnTo>
                    <a:pt x="139839" y="6350"/>
                  </a:lnTo>
                  <a:lnTo>
                    <a:pt x="13983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5042712" y="5612142"/>
              <a:ext cx="140335" cy="48260"/>
            </a:xfrm>
            <a:custGeom>
              <a:avLst/>
              <a:gdLst/>
              <a:ahLst/>
              <a:cxnLst/>
              <a:rect l="l" t="t" r="r" b="b"/>
              <a:pathLst>
                <a:path w="140335" h="48260">
                  <a:moveTo>
                    <a:pt x="139839" y="0"/>
                  </a:moveTo>
                  <a:lnTo>
                    <a:pt x="139839" y="6464"/>
                  </a:lnTo>
                  <a:lnTo>
                    <a:pt x="128765" y="6464"/>
                  </a:lnTo>
                  <a:lnTo>
                    <a:pt x="128765" y="41579"/>
                  </a:lnTo>
                  <a:lnTo>
                    <a:pt x="139839" y="41579"/>
                  </a:lnTo>
                  <a:lnTo>
                    <a:pt x="139839" y="48044"/>
                  </a:lnTo>
                  <a:lnTo>
                    <a:pt x="0" y="48044"/>
                  </a:lnTo>
                  <a:lnTo>
                    <a:pt x="0" y="0"/>
                  </a:lnTo>
                  <a:lnTo>
                    <a:pt x="139839" y="0"/>
                  </a:lnTo>
                  <a:close/>
                </a:path>
                <a:path w="140335" h="48260">
                  <a:moveTo>
                    <a:pt x="121361" y="41579"/>
                  </a:moveTo>
                  <a:lnTo>
                    <a:pt x="121361" y="6464"/>
                  </a:lnTo>
                  <a:lnTo>
                    <a:pt x="13246" y="6464"/>
                  </a:lnTo>
                  <a:lnTo>
                    <a:pt x="13246" y="41579"/>
                  </a:lnTo>
                  <a:lnTo>
                    <a:pt x="121361" y="41579"/>
                  </a:lnTo>
                  <a:close/>
                </a:path>
                <a:path w="140335" h="48260">
                  <a:moveTo>
                    <a:pt x="32321" y="35420"/>
                  </a:moveTo>
                  <a:lnTo>
                    <a:pt x="32321" y="13246"/>
                  </a:lnTo>
                  <a:lnTo>
                    <a:pt x="67779" y="13246"/>
                  </a:lnTo>
                  <a:lnTo>
                    <a:pt x="67779" y="35420"/>
                  </a:lnTo>
                  <a:lnTo>
                    <a:pt x="32321" y="35420"/>
                  </a:lnTo>
                  <a:close/>
                </a:path>
                <a:path w="140335" h="48260">
                  <a:moveTo>
                    <a:pt x="54495" y="13246"/>
                  </a:moveTo>
                  <a:lnTo>
                    <a:pt x="54495" y="35420"/>
                  </a:lnTo>
                </a:path>
                <a:path w="140335" h="48260">
                  <a:moveTo>
                    <a:pt x="40335" y="13246"/>
                  </a:moveTo>
                  <a:lnTo>
                    <a:pt x="40335" y="3542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5042712" y="5662929"/>
              <a:ext cx="140335" cy="48260"/>
            </a:xfrm>
            <a:custGeom>
              <a:avLst/>
              <a:gdLst/>
              <a:ahLst/>
              <a:cxnLst/>
              <a:rect l="l" t="t" r="r" b="b"/>
              <a:pathLst>
                <a:path w="140335" h="48260">
                  <a:moveTo>
                    <a:pt x="139839" y="0"/>
                  </a:moveTo>
                  <a:lnTo>
                    <a:pt x="0" y="0"/>
                  </a:lnTo>
                  <a:lnTo>
                    <a:pt x="0" y="6350"/>
                  </a:lnTo>
                  <a:lnTo>
                    <a:pt x="0" y="41910"/>
                  </a:lnTo>
                  <a:lnTo>
                    <a:pt x="0" y="48260"/>
                  </a:lnTo>
                  <a:lnTo>
                    <a:pt x="139839" y="48260"/>
                  </a:lnTo>
                  <a:lnTo>
                    <a:pt x="139839" y="41910"/>
                  </a:lnTo>
                  <a:lnTo>
                    <a:pt x="128765" y="41910"/>
                  </a:lnTo>
                  <a:lnTo>
                    <a:pt x="128765" y="6350"/>
                  </a:lnTo>
                  <a:lnTo>
                    <a:pt x="139839" y="6350"/>
                  </a:lnTo>
                  <a:lnTo>
                    <a:pt x="13983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5042712" y="5662650"/>
              <a:ext cx="140335" cy="48260"/>
            </a:xfrm>
            <a:custGeom>
              <a:avLst/>
              <a:gdLst/>
              <a:ahLst/>
              <a:cxnLst/>
              <a:rect l="l" t="t" r="r" b="b"/>
              <a:pathLst>
                <a:path w="140335" h="48260">
                  <a:moveTo>
                    <a:pt x="139839" y="0"/>
                  </a:moveTo>
                  <a:lnTo>
                    <a:pt x="139839" y="6159"/>
                  </a:lnTo>
                  <a:lnTo>
                    <a:pt x="128765" y="6159"/>
                  </a:lnTo>
                  <a:lnTo>
                    <a:pt x="128765" y="41592"/>
                  </a:lnTo>
                  <a:lnTo>
                    <a:pt x="139839" y="41592"/>
                  </a:lnTo>
                  <a:lnTo>
                    <a:pt x="139839" y="48069"/>
                  </a:lnTo>
                  <a:lnTo>
                    <a:pt x="0" y="48069"/>
                  </a:lnTo>
                  <a:lnTo>
                    <a:pt x="0" y="0"/>
                  </a:lnTo>
                  <a:lnTo>
                    <a:pt x="139839" y="0"/>
                  </a:lnTo>
                  <a:close/>
                </a:path>
                <a:path w="140335" h="48260">
                  <a:moveTo>
                    <a:pt x="121361" y="41592"/>
                  </a:moveTo>
                  <a:lnTo>
                    <a:pt x="121361" y="6159"/>
                  </a:lnTo>
                  <a:lnTo>
                    <a:pt x="13246" y="6159"/>
                  </a:lnTo>
                  <a:lnTo>
                    <a:pt x="13246" y="41592"/>
                  </a:lnTo>
                  <a:lnTo>
                    <a:pt x="121361" y="41592"/>
                  </a:lnTo>
                  <a:close/>
                </a:path>
                <a:path w="140335" h="48260">
                  <a:moveTo>
                    <a:pt x="32321" y="35420"/>
                  </a:moveTo>
                  <a:lnTo>
                    <a:pt x="32321" y="13246"/>
                  </a:lnTo>
                  <a:lnTo>
                    <a:pt x="67779" y="13246"/>
                  </a:lnTo>
                  <a:lnTo>
                    <a:pt x="67779" y="35420"/>
                  </a:lnTo>
                  <a:lnTo>
                    <a:pt x="32321" y="35420"/>
                  </a:lnTo>
                  <a:close/>
                </a:path>
                <a:path w="140335" h="48260">
                  <a:moveTo>
                    <a:pt x="54495" y="13246"/>
                  </a:moveTo>
                  <a:lnTo>
                    <a:pt x="54495" y="35420"/>
                  </a:lnTo>
                </a:path>
                <a:path w="140335" h="48260">
                  <a:moveTo>
                    <a:pt x="40335" y="13246"/>
                  </a:moveTo>
                  <a:lnTo>
                    <a:pt x="40335" y="3542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5042712" y="5713729"/>
              <a:ext cx="140335" cy="46990"/>
            </a:xfrm>
            <a:custGeom>
              <a:avLst/>
              <a:gdLst/>
              <a:ahLst/>
              <a:cxnLst/>
              <a:rect l="l" t="t" r="r" b="b"/>
              <a:pathLst>
                <a:path w="140335" h="46989">
                  <a:moveTo>
                    <a:pt x="139839" y="0"/>
                  </a:moveTo>
                  <a:lnTo>
                    <a:pt x="0" y="0"/>
                  </a:lnTo>
                  <a:lnTo>
                    <a:pt x="0" y="6350"/>
                  </a:lnTo>
                  <a:lnTo>
                    <a:pt x="0" y="41910"/>
                  </a:lnTo>
                  <a:lnTo>
                    <a:pt x="0" y="46990"/>
                  </a:lnTo>
                  <a:lnTo>
                    <a:pt x="139839" y="46990"/>
                  </a:lnTo>
                  <a:lnTo>
                    <a:pt x="139839" y="41910"/>
                  </a:lnTo>
                  <a:lnTo>
                    <a:pt x="128765" y="41910"/>
                  </a:lnTo>
                  <a:lnTo>
                    <a:pt x="128765" y="6350"/>
                  </a:lnTo>
                  <a:lnTo>
                    <a:pt x="139839" y="6350"/>
                  </a:lnTo>
                  <a:lnTo>
                    <a:pt x="13983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5042712" y="5713171"/>
              <a:ext cx="140335" cy="48260"/>
            </a:xfrm>
            <a:custGeom>
              <a:avLst/>
              <a:gdLst/>
              <a:ahLst/>
              <a:cxnLst/>
              <a:rect l="l" t="t" r="r" b="b"/>
              <a:pathLst>
                <a:path w="140335" h="48260">
                  <a:moveTo>
                    <a:pt x="139839" y="0"/>
                  </a:moveTo>
                  <a:lnTo>
                    <a:pt x="139839" y="6476"/>
                  </a:lnTo>
                  <a:lnTo>
                    <a:pt x="128765" y="6476"/>
                  </a:lnTo>
                  <a:lnTo>
                    <a:pt x="128765" y="41910"/>
                  </a:lnTo>
                  <a:lnTo>
                    <a:pt x="139839" y="41910"/>
                  </a:lnTo>
                  <a:lnTo>
                    <a:pt x="139839" y="48056"/>
                  </a:lnTo>
                  <a:lnTo>
                    <a:pt x="0" y="48056"/>
                  </a:lnTo>
                  <a:lnTo>
                    <a:pt x="0" y="0"/>
                  </a:lnTo>
                  <a:lnTo>
                    <a:pt x="139839" y="0"/>
                  </a:lnTo>
                  <a:close/>
                </a:path>
                <a:path w="140335" h="48260">
                  <a:moveTo>
                    <a:pt x="121361" y="41910"/>
                  </a:moveTo>
                  <a:lnTo>
                    <a:pt x="121361" y="6476"/>
                  </a:lnTo>
                  <a:lnTo>
                    <a:pt x="13246" y="6476"/>
                  </a:lnTo>
                  <a:lnTo>
                    <a:pt x="13246" y="41910"/>
                  </a:lnTo>
                  <a:lnTo>
                    <a:pt x="121361" y="41910"/>
                  </a:lnTo>
                  <a:close/>
                </a:path>
                <a:path w="140335" h="48260">
                  <a:moveTo>
                    <a:pt x="32321" y="35445"/>
                  </a:moveTo>
                  <a:lnTo>
                    <a:pt x="32321" y="13258"/>
                  </a:lnTo>
                  <a:lnTo>
                    <a:pt x="67779" y="13258"/>
                  </a:lnTo>
                  <a:lnTo>
                    <a:pt x="67779" y="35445"/>
                  </a:lnTo>
                  <a:lnTo>
                    <a:pt x="32321" y="35445"/>
                  </a:lnTo>
                  <a:close/>
                </a:path>
                <a:path w="140335" h="48260">
                  <a:moveTo>
                    <a:pt x="54495" y="13258"/>
                  </a:moveTo>
                  <a:lnTo>
                    <a:pt x="54495" y="35445"/>
                  </a:lnTo>
                </a:path>
                <a:path w="140335" h="48260">
                  <a:moveTo>
                    <a:pt x="40335" y="13258"/>
                  </a:moveTo>
                  <a:lnTo>
                    <a:pt x="40335" y="3544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5042712" y="5763259"/>
              <a:ext cx="140335" cy="48260"/>
            </a:xfrm>
            <a:custGeom>
              <a:avLst/>
              <a:gdLst/>
              <a:ahLst/>
              <a:cxnLst/>
              <a:rect l="l" t="t" r="r" b="b"/>
              <a:pathLst>
                <a:path w="140335" h="48260">
                  <a:moveTo>
                    <a:pt x="139839" y="0"/>
                  </a:moveTo>
                  <a:lnTo>
                    <a:pt x="0" y="0"/>
                  </a:lnTo>
                  <a:lnTo>
                    <a:pt x="0" y="6350"/>
                  </a:lnTo>
                  <a:lnTo>
                    <a:pt x="0" y="41910"/>
                  </a:lnTo>
                  <a:lnTo>
                    <a:pt x="0" y="48260"/>
                  </a:lnTo>
                  <a:lnTo>
                    <a:pt x="139839" y="48260"/>
                  </a:lnTo>
                  <a:lnTo>
                    <a:pt x="139839" y="41910"/>
                  </a:lnTo>
                  <a:lnTo>
                    <a:pt x="128765" y="41910"/>
                  </a:lnTo>
                  <a:lnTo>
                    <a:pt x="128765" y="6350"/>
                  </a:lnTo>
                  <a:lnTo>
                    <a:pt x="139839" y="6350"/>
                  </a:lnTo>
                  <a:lnTo>
                    <a:pt x="13983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5042712" y="5763691"/>
              <a:ext cx="140335" cy="48895"/>
            </a:xfrm>
            <a:custGeom>
              <a:avLst/>
              <a:gdLst/>
              <a:ahLst/>
              <a:cxnLst/>
              <a:rect l="l" t="t" r="r" b="b"/>
              <a:pathLst>
                <a:path w="140335" h="48895">
                  <a:moveTo>
                    <a:pt x="139839" y="0"/>
                  </a:moveTo>
                  <a:lnTo>
                    <a:pt x="139839" y="6464"/>
                  </a:lnTo>
                  <a:lnTo>
                    <a:pt x="128765" y="6464"/>
                  </a:lnTo>
                  <a:lnTo>
                    <a:pt x="128765" y="41884"/>
                  </a:lnTo>
                  <a:lnTo>
                    <a:pt x="139839" y="41884"/>
                  </a:lnTo>
                  <a:lnTo>
                    <a:pt x="139839" y="48387"/>
                  </a:lnTo>
                  <a:lnTo>
                    <a:pt x="0" y="48387"/>
                  </a:lnTo>
                  <a:lnTo>
                    <a:pt x="0" y="0"/>
                  </a:lnTo>
                  <a:lnTo>
                    <a:pt x="139839" y="0"/>
                  </a:lnTo>
                  <a:close/>
                </a:path>
                <a:path w="140335" h="48895">
                  <a:moveTo>
                    <a:pt x="121361" y="41884"/>
                  </a:moveTo>
                  <a:lnTo>
                    <a:pt x="121361" y="6464"/>
                  </a:lnTo>
                  <a:lnTo>
                    <a:pt x="13246" y="6464"/>
                  </a:lnTo>
                  <a:lnTo>
                    <a:pt x="13246" y="41884"/>
                  </a:lnTo>
                  <a:lnTo>
                    <a:pt x="121361" y="41884"/>
                  </a:lnTo>
                  <a:close/>
                </a:path>
                <a:path w="140335" h="48895">
                  <a:moveTo>
                    <a:pt x="32321" y="35737"/>
                  </a:moveTo>
                  <a:lnTo>
                    <a:pt x="32321" y="13258"/>
                  </a:lnTo>
                  <a:lnTo>
                    <a:pt x="67779" y="13258"/>
                  </a:lnTo>
                  <a:lnTo>
                    <a:pt x="67779" y="35737"/>
                  </a:lnTo>
                  <a:lnTo>
                    <a:pt x="32321" y="35737"/>
                  </a:lnTo>
                  <a:close/>
                </a:path>
                <a:path w="140335" h="48895">
                  <a:moveTo>
                    <a:pt x="54495" y="13258"/>
                  </a:moveTo>
                  <a:lnTo>
                    <a:pt x="54495" y="35737"/>
                  </a:lnTo>
                </a:path>
                <a:path w="140335" h="48895">
                  <a:moveTo>
                    <a:pt x="40335" y="13258"/>
                  </a:moveTo>
                  <a:lnTo>
                    <a:pt x="40335" y="3573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5042712" y="5814059"/>
              <a:ext cx="140335" cy="48260"/>
            </a:xfrm>
            <a:custGeom>
              <a:avLst/>
              <a:gdLst/>
              <a:ahLst/>
              <a:cxnLst/>
              <a:rect l="l" t="t" r="r" b="b"/>
              <a:pathLst>
                <a:path w="140335" h="48260">
                  <a:moveTo>
                    <a:pt x="139839" y="0"/>
                  </a:moveTo>
                  <a:lnTo>
                    <a:pt x="0" y="0"/>
                  </a:lnTo>
                  <a:lnTo>
                    <a:pt x="0" y="6350"/>
                  </a:lnTo>
                  <a:lnTo>
                    <a:pt x="0" y="41910"/>
                  </a:lnTo>
                  <a:lnTo>
                    <a:pt x="0" y="48260"/>
                  </a:lnTo>
                  <a:lnTo>
                    <a:pt x="139839" y="48260"/>
                  </a:lnTo>
                  <a:lnTo>
                    <a:pt x="139839" y="41910"/>
                  </a:lnTo>
                  <a:lnTo>
                    <a:pt x="128765" y="41910"/>
                  </a:lnTo>
                  <a:lnTo>
                    <a:pt x="128765" y="6350"/>
                  </a:lnTo>
                  <a:lnTo>
                    <a:pt x="139839" y="6350"/>
                  </a:lnTo>
                  <a:lnTo>
                    <a:pt x="13983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4775631" y="5237835"/>
              <a:ext cx="462280" cy="655320"/>
            </a:xfrm>
            <a:custGeom>
              <a:avLst/>
              <a:gdLst/>
              <a:ahLst/>
              <a:cxnLst/>
              <a:rect l="l" t="t" r="r" b="b"/>
              <a:pathLst>
                <a:path w="462279" h="655320">
                  <a:moveTo>
                    <a:pt x="406920" y="576694"/>
                  </a:moveTo>
                  <a:lnTo>
                    <a:pt x="406920" y="582853"/>
                  </a:lnTo>
                  <a:lnTo>
                    <a:pt x="395846" y="582853"/>
                  </a:lnTo>
                  <a:lnTo>
                    <a:pt x="395846" y="618591"/>
                  </a:lnTo>
                  <a:lnTo>
                    <a:pt x="406920" y="618591"/>
                  </a:lnTo>
                  <a:lnTo>
                    <a:pt x="406920" y="624751"/>
                  </a:lnTo>
                  <a:lnTo>
                    <a:pt x="267081" y="624751"/>
                  </a:lnTo>
                  <a:lnTo>
                    <a:pt x="267081" y="576694"/>
                  </a:lnTo>
                  <a:lnTo>
                    <a:pt x="406920" y="576694"/>
                  </a:lnTo>
                  <a:close/>
                </a:path>
                <a:path w="462279" h="655320">
                  <a:moveTo>
                    <a:pt x="388442" y="618591"/>
                  </a:moveTo>
                  <a:lnTo>
                    <a:pt x="388442" y="582853"/>
                  </a:lnTo>
                  <a:lnTo>
                    <a:pt x="280327" y="582853"/>
                  </a:lnTo>
                  <a:lnTo>
                    <a:pt x="280327" y="618591"/>
                  </a:lnTo>
                  <a:lnTo>
                    <a:pt x="388442" y="618591"/>
                  </a:lnTo>
                  <a:close/>
                </a:path>
                <a:path w="462279" h="655320">
                  <a:moveTo>
                    <a:pt x="299402" y="612114"/>
                  </a:moveTo>
                  <a:lnTo>
                    <a:pt x="299402" y="589927"/>
                  </a:lnTo>
                  <a:lnTo>
                    <a:pt x="334860" y="589927"/>
                  </a:lnTo>
                  <a:lnTo>
                    <a:pt x="334860" y="612114"/>
                  </a:lnTo>
                  <a:lnTo>
                    <a:pt x="299402" y="612114"/>
                  </a:lnTo>
                  <a:close/>
                </a:path>
                <a:path w="462279" h="655320">
                  <a:moveTo>
                    <a:pt x="321576" y="589927"/>
                  </a:moveTo>
                  <a:lnTo>
                    <a:pt x="321576" y="612114"/>
                  </a:lnTo>
                </a:path>
                <a:path w="462279" h="655320">
                  <a:moveTo>
                    <a:pt x="307416" y="589927"/>
                  </a:moveTo>
                  <a:lnTo>
                    <a:pt x="307416" y="612114"/>
                  </a:lnTo>
                </a:path>
                <a:path w="462279" h="655320">
                  <a:moveTo>
                    <a:pt x="396138" y="205486"/>
                  </a:moveTo>
                  <a:lnTo>
                    <a:pt x="408762" y="205486"/>
                  </a:lnTo>
                  <a:lnTo>
                    <a:pt x="408762" y="186994"/>
                  </a:lnTo>
                  <a:lnTo>
                    <a:pt x="396138" y="186994"/>
                  </a:lnTo>
                </a:path>
                <a:path w="462279" h="655320">
                  <a:moveTo>
                    <a:pt x="408762" y="186994"/>
                  </a:moveTo>
                  <a:lnTo>
                    <a:pt x="410019" y="186994"/>
                  </a:lnTo>
                  <a:lnTo>
                    <a:pt x="410019" y="181762"/>
                  </a:lnTo>
                  <a:lnTo>
                    <a:pt x="396138" y="181762"/>
                  </a:lnTo>
                </a:path>
                <a:path w="462279" h="655320">
                  <a:moveTo>
                    <a:pt x="396138" y="210413"/>
                  </a:moveTo>
                  <a:lnTo>
                    <a:pt x="410019" y="210413"/>
                  </a:lnTo>
                  <a:lnTo>
                    <a:pt x="410019" y="205486"/>
                  </a:lnTo>
                  <a:lnTo>
                    <a:pt x="408762" y="205486"/>
                  </a:lnTo>
                </a:path>
                <a:path w="462279" h="655320">
                  <a:moveTo>
                    <a:pt x="396138" y="202082"/>
                  </a:moveTo>
                  <a:lnTo>
                    <a:pt x="396773" y="202399"/>
                  </a:lnTo>
                  <a:lnTo>
                    <a:pt x="397687" y="202399"/>
                  </a:lnTo>
                  <a:lnTo>
                    <a:pt x="398602" y="202399"/>
                  </a:lnTo>
                  <a:lnTo>
                    <a:pt x="402005" y="202399"/>
                  </a:lnTo>
                  <a:lnTo>
                    <a:pt x="404444" y="199936"/>
                  </a:lnTo>
                  <a:lnTo>
                    <a:pt x="404444" y="196557"/>
                  </a:lnTo>
                  <a:lnTo>
                    <a:pt x="404444" y="193154"/>
                  </a:lnTo>
                  <a:lnTo>
                    <a:pt x="402005" y="190373"/>
                  </a:lnTo>
                  <a:lnTo>
                    <a:pt x="398602" y="190373"/>
                  </a:lnTo>
                  <a:lnTo>
                    <a:pt x="397687" y="190373"/>
                  </a:lnTo>
                  <a:lnTo>
                    <a:pt x="396773" y="190690"/>
                  </a:lnTo>
                  <a:lnTo>
                    <a:pt x="396138" y="191008"/>
                  </a:lnTo>
                </a:path>
                <a:path w="462279" h="655320">
                  <a:moveTo>
                    <a:pt x="396138" y="255397"/>
                  </a:moveTo>
                  <a:lnTo>
                    <a:pt x="408762" y="255397"/>
                  </a:lnTo>
                  <a:lnTo>
                    <a:pt x="408762" y="236893"/>
                  </a:lnTo>
                  <a:lnTo>
                    <a:pt x="396138" y="236893"/>
                  </a:lnTo>
                </a:path>
                <a:path w="462279" h="655320">
                  <a:moveTo>
                    <a:pt x="408762" y="236893"/>
                  </a:moveTo>
                  <a:lnTo>
                    <a:pt x="410019" y="236893"/>
                  </a:lnTo>
                  <a:lnTo>
                    <a:pt x="410019" y="231660"/>
                  </a:lnTo>
                  <a:lnTo>
                    <a:pt x="396138" y="231660"/>
                  </a:lnTo>
                </a:path>
                <a:path w="462279" h="655320">
                  <a:moveTo>
                    <a:pt x="396138" y="260311"/>
                  </a:moveTo>
                  <a:lnTo>
                    <a:pt x="410019" y="260311"/>
                  </a:lnTo>
                  <a:lnTo>
                    <a:pt x="410019" y="255397"/>
                  </a:lnTo>
                  <a:lnTo>
                    <a:pt x="408762" y="255397"/>
                  </a:lnTo>
                </a:path>
                <a:path w="462279" h="655320">
                  <a:moveTo>
                    <a:pt x="396138" y="251993"/>
                  </a:moveTo>
                  <a:lnTo>
                    <a:pt x="396773" y="252298"/>
                  </a:lnTo>
                  <a:lnTo>
                    <a:pt x="397687" y="252298"/>
                  </a:lnTo>
                  <a:lnTo>
                    <a:pt x="398602" y="252298"/>
                  </a:lnTo>
                  <a:lnTo>
                    <a:pt x="402005" y="252298"/>
                  </a:lnTo>
                  <a:lnTo>
                    <a:pt x="404444" y="249847"/>
                  </a:lnTo>
                  <a:lnTo>
                    <a:pt x="404444" y="246456"/>
                  </a:lnTo>
                  <a:lnTo>
                    <a:pt x="404444" y="243065"/>
                  </a:lnTo>
                  <a:lnTo>
                    <a:pt x="402005" y="240284"/>
                  </a:lnTo>
                  <a:lnTo>
                    <a:pt x="398602" y="240284"/>
                  </a:lnTo>
                  <a:lnTo>
                    <a:pt x="397687" y="240284"/>
                  </a:lnTo>
                  <a:lnTo>
                    <a:pt x="396773" y="240601"/>
                  </a:lnTo>
                  <a:lnTo>
                    <a:pt x="396138" y="240906"/>
                  </a:lnTo>
                </a:path>
                <a:path w="462279" h="655320">
                  <a:moveTo>
                    <a:pt x="396138" y="306832"/>
                  </a:moveTo>
                  <a:lnTo>
                    <a:pt x="408762" y="306832"/>
                  </a:lnTo>
                  <a:lnTo>
                    <a:pt x="408762" y="288340"/>
                  </a:lnTo>
                  <a:lnTo>
                    <a:pt x="396138" y="288340"/>
                  </a:lnTo>
                </a:path>
                <a:path w="462279" h="655320">
                  <a:moveTo>
                    <a:pt x="408762" y="288048"/>
                  </a:moveTo>
                  <a:lnTo>
                    <a:pt x="410019" y="288048"/>
                  </a:lnTo>
                  <a:lnTo>
                    <a:pt x="410019" y="283108"/>
                  </a:lnTo>
                  <a:lnTo>
                    <a:pt x="396138" y="283108"/>
                  </a:lnTo>
                </a:path>
                <a:path w="462279" h="655320">
                  <a:moveTo>
                    <a:pt x="396138" y="311759"/>
                  </a:moveTo>
                  <a:lnTo>
                    <a:pt x="410019" y="311759"/>
                  </a:lnTo>
                  <a:lnTo>
                    <a:pt x="410019" y="306832"/>
                  </a:lnTo>
                  <a:lnTo>
                    <a:pt x="408762" y="306832"/>
                  </a:lnTo>
                </a:path>
                <a:path w="462279" h="655320">
                  <a:moveTo>
                    <a:pt x="396138" y="303441"/>
                  </a:moveTo>
                  <a:lnTo>
                    <a:pt x="396773" y="303758"/>
                  </a:lnTo>
                  <a:lnTo>
                    <a:pt x="397687" y="303758"/>
                  </a:lnTo>
                  <a:lnTo>
                    <a:pt x="398602" y="303758"/>
                  </a:lnTo>
                  <a:lnTo>
                    <a:pt x="402005" y="303758"/>
                  </a:lnTo>
                  <a:lnTo>
                    <a:pt x="404444" y="300977"/>
                  </a:lnTo>
                  <a:lnTo>
                    <a:pt x="404444" y="297891"/>
                  </a:lnTo>
                  <a:lnTo>
                    <a:pt x="404444" y="294513"/>
                  </a:lnTo>
                  <a:lnTo>
                    <a:pt x="402005" y="291744"/>
                  </a:lnTo>
                  <a:lnTo>
                    <a:pt x="398602" y="291744"/>
                  </a:lnTo>
                  <a:lnTo>
                    <a:pt x="397687" y="291744"/>
                  </a:lnTo>
                  <a:lnTo>
                    <a:pt x="396773" y="291744"/>
                  </a:lnTo>
                  <a:lnTo>
                    <a:pt x="396138" y="292366"/>
                  </a:lnTo>
                </a:path>
                <a:path w="462279" h="655320">
                  <a:moveTo>
                    <a:pt x="396138" y="357352"/>
                  </a:moveTo>
                  <a:lnTo>
                    <a:pt x="408762" y="357352"/>
                  </a:lnTo>
                  <a:lnTo>
                    <a:pt x="408762" y="338556"/>
                  </a:lnTo>
                  <a:lnTo>
                    <a:pt x="396138" y="338556"/>
                  </a:lnTo>
                </a:path>
                <a:path w="462279" h="655320">
                  <a:moveTo>
                    <a:pt x="408762" y="338556"/>
                  </a:moveTo>
                  <a:lnTo>
                    <a:pt x="410019" y="338556"/>
                  </a:lnTo>
                  <a:lnTo>
                    <a:pt x="410019" y="333641"/>
                  </a:lnTo>
                  <a:lnTo>
                    <a:pt x="396138" y="333641"/>
                  </a:lnTo>
                </a:path>
                <a:path w="462279" h="655320">
                  <a:moveTo>
                    <a:pt x="396138" y="361975"/>
                  </a:moveTo>
                  <a:lnTo>
                    <a:pt x="410019" y="361975"/>
                  </a:lnTo>
                  <a:lnTo>
                    <a:pt x="410019" y="357352"/>
                  </a:lnTo>
                  <a:lnTo>
                    <a:pt x="408762" y="357352"/>
                  </a:lnTo>
                </a:path>
                <a:path w="462279" h="655320">
                  <a:moveTo>
                    <a:pt x="396138" y="353656"/>
                  </a:moveTo>
                  <a:lnTo>
                    <a:pt x="396773" y="353961"/>
                  </a:lnTo>
                  <a:lnTo>
                    <a:pt x="397687" y="354279"/>
                  </a:lnTo>
                  <a:lnTo>
                    <a:pt x="398602" y="354279"/>
                  </a:lnTo>
                  <a:lnTo>
                    <a:pt x="402005" y="354279"/>
                  </a:lnTo>
                  <a:lnTo>
                    <a:pt x="404444" y="351497"/>
                  </a:lnTo>
                  <a:lnTo>
                    <a:pt x="404444" y="348119"/>
                  </a:lnTo>
                  <a:lnTo>
                    <a:pt x="404444" y="344728"/>
                  </a:lnTo>
                  <a:lnTo>
                    <a:pt x="402005" y="341947"/>
                  </a:lnTo>
                  <a:lnTo>
                    <a:pt x="398602" y="341947"/>
                  </a:lnTo>
                  <a:lnTo>
                    <a:pt x="397687" y="341947"/>
                  </a:lnTo>
                  <a:lnTo>
                    <a:pt x="396773" y="342252"/>
                  </a:lnTo>
                  <a:lnTo>
                    <a:pt x="396138" y="342569"/>
                  </a:lnTo>
                </a:path>
                <a:path w="462279" h="655320">
                  <a:moveTo>
                    <a:pt x="396138" y="407263"/>
                  </a:moveTo>
                  <a:lnTo>
                    <a:pt x="408762" y="407263"/>
                  </a:lnTo>
                  <a:lnTo>
                    <a:pt x="408762" y="389089"/>
                  </a:lnTo>
                  <a:lnTo>
                    <a:pt x="396138" y="389089"/>
                  </a:lnTo>
                </a:path>
                <a:path w="462279" h="655320">
                  <a:moveTo>
                    <a:pt x="408762" y="388772"/>
                  </a:moveTo>
                  <a:lnTo>
                    <a:pt x="410019" y="388772"/>
                  </a:lnTo>
                  <a:lnTo>
                    <a:pt x="410019" y="383844"/>
                  </a:lnTo>
                  <a:lnTo>
                    <a:pt x="396138" y="383844"/>
                  </a:lnTo>
                </a:path>
                <a:path w="462279" h="655320">
                  <a:moveTo>
                    <a:pt x="396138" y="412191"/>
                  </a:moveTo>
                  <a:lnTo>
                    <a:pt x="410019" y="412191"/>
                  </a:lnTo>
                  <a:lnTo>
                    <a:pt x="410019" y="407263"/>
                  </a:lnTo>
                  <a:lnTo>
                    <a:pt x="408762" y="407263"/>
                  </a:lnTo>
                </a:path>
                <a:path w="462279" h="655320">
                  <a:moveTo>
                    <a:pt x="396138" y="404177"/>
                  </a:moveTo>
                  <a:lnTo>
                    <a:pt x="396773" y="404482"/>
                  </a:lnTo>
                  <a:lnTo>
                    <a:pt x="397687" y="404482"/>
                  </a:lnTo>
                  <a:lnTo>
                    <a:pt x="398602" y="404482"/>
                  </a:lnTo>
                  <a:lnTo>
                    <a:pt x="402005" y="404482"/>
                  </a:lnTo>
                  <a:lnTo>
                    <a:pt x="404444" y="401713"/>
                  </a:lnTo>
                  <a:lnTo>
                    <a:pt x="404444" y="398322"/>
                  </a:lnTo>
                  <a:lnTo>
                    <a:pt x="404444" y="394931"/>
                  </a:lnTo>
                  <a:lnTo>
                    <a:pt x="402005" y="392468"/>
                  </a:lnTo>
                  <a:lnTo>
                    <a:pt x="398602" y="392468"/>
                  </a:lnTo>
                  <a:lnTo>
                    <a:pt x="397687" y="392468"/>
                  </a:lnTo>
                  <a:lnTo>
                    <a:pt x="396773" y="392468"/>
                  </a:lnTo>
                  <a:lnTo>
                    <a:pt x="396138" y="392772"/>
                  </a:lnTo>
                </a:path>
                <a:path w="462279" h="655320">
                  <a:moveTo>
                    <a:pt x="396138" y="458393"/>
                  </a:moveTo>
                  <a:lnTo>
                    <a:pt x="408762" y="458393"/>
                  </a:lnTo>
                  <a:lnTo>
                    <a:pt x="408762" y="439915"/>
                  </a:lnTo>
                  <a:lnTo>
                    <a:pt x="396138" y="439915"/>
                  </a:lnTo>
                </a:path>
                <a:path w="462279" h="655320">
                  <a:moveTo>
                    <a:pt x="408762" y="439597"/>
                  </a:moveTo>
                  <a:lnTo>
                    <a:pt x="410019" y="439597"/>
                  </a:lnTo>
                  <a:lnTo>
                    <a:pt x="410019" y="434682"/>
                  </a:lnTo>
                  <a:lnTo>
                    <a:pt x="396138" y="434682"/>
                  </a:lnTo>
                </a:path>
                <a:path w="462279" h="655320">
                  <a:moveTo>
                    <a:pt x="396138" y="463334"/>
                  </a:moveTo>
                  <a:lnTo>
                    <a:pt x="410019" y="463334"/>
                  </a:lnTo>
                  <a:lnTo>
                    <a:pt x="410019" y="458393"/>
                  </a:lnTo>
                  <a:lnTo>
                    <a:pt x="408762" y="458393"/>
                  </a:lnTo>
                </a:path>
                <a:path w="462279" h="655320">
                  <a:moveTo>
                    <a:pt x="396138" y="454990"/>
                  </a:moveTo>
                  <a:lnTo>
                    <a:pt x="396773" y="455320"/>
                  </a:lnTo>
                  <a:lnTo>
                    <a:pt x="397687" y="455320"/>
                  </a:lnTo>
                  <a:lnTo>
                    <a:pt x="398602" y="455320"/>
                  </a:lnTo>
                  <a:lnTo>
                    <a:pt x="402005" y="455320"/>
                  </a:lnTo>
                  <a:lnTo>
                    <a:pt x="404444" y="452539"/>
                  </a:lnTo>
                  <a:lnTo>
                    <a:pt x="404444" y="449465"/>
                  </a:lnTo>
                  <a:lnTo>
                    <a:pt x="404444" y="446062"/>
                  </a:lnTo>
                  <a:lnTo>
                    <a:pt x="402005" y="443293"/>
                  </a:lnTo>
                  <a:lnTo>
                    <a:pt x="398602" y="443293"/>
                  </a:lnTo>
                  <a:lnTo>
                    <a:pt x="397687" y="443293"/>
                  </a:lnTo>
                  <a:lnTo>
                    <a:pt x="396773" y="443293"/>
                  </a:lnTo>
                  <a:lnTo>
                    <a:pt x="396138" y="443611"/>
                  </a:lnTo>
                </a:path>
                <a:path w="462279" h="655320">
                  <a:moveTo>
                    <a:pt x="396138" y="508914"/>
                  </a:moveTo>
                  <a:lnTo>
                    <a:pt x="408762" y="508914"/>
                  </a:lnTo>
                  <a:lnTo>
                    <a:pt x="408762" y="490118"/>
                  </a:lnTo>
                  <a:lnTo>
                    <a:pt x="396138" y="490118"/>
                  </a:lnTo>
                </a:path>
                <a:path w="462279" h="655320">
                  <a:moveTo>
                    <a:pt x="408762" y="490118"/>
                  </a:moveTo>
                  <a:lnTo>
                    <a:pt x="410019" y="490118"/>
                  </a:lnTo>
                  <a:lnTo>
                    <a:pt x="410019" y="484886"/>
                  </a:lnTo>
                  <a:lnTo>
                    <a:pt x="396138" y="484886"/>
                  </a:lnTo>
                </a:path>
                <a:path w="462279" h="655320">
                  <a:moveTo>
                    <a:pt x="396138" y="513537"/>
                  </a:moveTo>
                  <a:lnTo>
                    <a:pt x="410019" y="513537"/>
                  </a:lnTo>
                  <a:lnTo>
                    <a:pt x="410019" y="508914"/>
                  </a:lnTo>
                  <a:lnTo>
                    <a:pt x="408762" y="508914"/>
                  </a:lnTo>
                </a:path>
                <a:path w="462279" h="655320">
                  <a:moveTo>
                    <a:pt x="396138" y="505218"/>
                  </a:moveTo>
                  <a:lnTo>
                    <a:pt x="396773" y="505536"/>
                  </a:lnTo>
                  <a:lnTo>
                    <a:pt x="397687" y="505828"/>
                  </a:lnTo>
                  <a:lnTo>
                    <a:pt x="398602" y="505828"/>
                  </a:lnTo>
                  <a:lnTo>
                    <a:pt x="402005" y="505828"/>
                  </a:lnTo>
                  <a:lnTo>
                    <a:pt x="404444" y="503072"/>
                  </a:lnTo>
                  <a:lnTo>
                    <a:pt x="404444" y="499681"/>
                  </a:lnTo>
                  <a:lnTo>
                    <a:pt x="404444" y="496290"/>
                  </a:lnTo>
                  <a:lnTo>
                    <a:pt x="402005" y="493522"/>
                  </a:lnTo>
                  <a:lnTo>
                    <a:pt x="398602" y="493522"/>
                  </a:lnTo>
                  <a:lnTo>
                    <a:pt x="397687" y="493522"/>
                  </a:lnTo>
                  <a:lnTo>
                    <a:pt x="396773" y="493826"/>
                  </a:lnTo>
                  <a:lnTo>
                    <a:pt x="396138" y="494118"/>
                  </a:lnTo>
                </a:path>
                <a:path w="462279" h="655320">
                  <a:moveTo>
                    <a:pt x="396138" y="559752"/>
                  </a:moveTo>
                  <a:lnTo>
                    <a:pt x="408762" y="559752"/>
                  </a:lnTo>
                  <a:lnTo>
                    <a:pt x="408762" y="540956"/>
                  </a:lnTo>
                  <a:lnTo>
                    <a:pt x="396138" y="540956"/>
                  </a:lnTo>
                </a:path>
                <a:path w="462279" h="655320">
                  <a:moveTo>
                    <a:pt x="408762" y="540956"/>
                  </a:moveTo>
                  <a:lnTo>
                    <a:pt x="410019" y="540956"/>
                  </a:lnTo>
                  <a:lnTo>
                    <a:pt x="410019" y="535724"/>
                  </a:lnTo>
                  <a:lnTo>
                    <a:pt x="396138" y="535724"/>
                  </a:lnTo>
                </a:path>
                <a:path w="462279" h="655320">
                  <a:moveTo>
                    <a:pt x="396138" y="564375"/>
                  </a:moveTo>
                  <a:lnTo>
                    <a:pt x="410019" y="564375"/>
                  </a:lnTo>
                  <a:lnTo>
                    <a:pt x="410019" y="559752"/>
                  </a:lnTo>
                  <a:lnTo>
                    <a:pt x="408762" y="559752"/>
                  </a:lnTo>
                </a:path>
                <a:path w="462279" h="655320">
                  <a:moveTo>
                    <a:pt x="396138" y="556044"/>
                  </a:moveTo>
                  <a:lnTo>
                    <a:pt x="396773" y="556361"/>
                  </a:lnTo>
                  <a:lnTo>
                    <a:pt x="397687" y="556679"/>
                  </a:lnTo>
                  <a:lnTo>
                    <a:pt x="398602" y="556679"/>
                  </a:lnTo>
                  <a:lnTo>
                    <a:pt x="402005" y="556679"/>
                  </a:lnTo>
                  <a:lnTo>
                    <a:pt x="404444" y="553897"/>
                  </a:lnTo>
                  <a:lnTo>
                    <a:pt x="404444" y="550506"/>
                  </a:lnTo>
                  <a:lnTo>
                    <a:pt x="404444" y="547115"/>
                  </a:lnTo>
                  <a:lnTo>
                    <a:pt x="402005" y="544347"/>
                  </a:lnTo>
                  <a:lnTo>
                    <a:pt x="398602" y="544347"/>
                  </a:lnTo>
                  <a:lnTo>
                    <a:pt x="397687" y="544347"/>
                  </a:lnTo>
                  <a:lnTo>
                    <a:pt x="396773" y="544652"/>
                  </a:lnTo>
                  <a:lnTo>
                    <a:pt x="396138" y="544944"/>
                  </a:lnTo>
                </a:path>
                <a:path w="462279" h="655320">
                  <a:moveTo>
                    <a:pt x="396138" y="610577"/>
                  </a:moveTo>
                  <a:lnTo>
                    <a:pt x="408762" y="610577"/>
                  </a:lnTo>
                  <a:lnTo>
                    <a:pt x="408762" y="591781"/>
                  </a:lnTo>
                  <a:lnTo>
                    <a:pt x="396138" y="591781"/>
                  </a:lnTo>
                </a:path>
                <a:path w="462279" h="655320">
                  <a:moveTo>
                    <a:pt x="408762" y="591781"/>
                  </a:moveTo>
                  <a:lnTo>
                    <a:pt x="410019" y="591781"/>
                  </a:lnTo>
                  <a:lnTo>
                    <a:pt x="410019" y="586854"/>
                  </a:lnTo>
                  <a:lnTo>
                    <a:pt x="396138" y="586854"/>
                  </a:lnTo>
                </a:path>
                <a:path w="462279" h="655320">
                  <a:moveTo>
                    <a:pt x="396138" y="615200"/>
                  </a:moveTo>
                  <a:lnTo>
                    <a:pt x="410019" y="615200"/>
                  </a:lnTo>
                  <a:lnTo>
                    <a:pt x="410019" y="610577"/>
                  </a:lnTo>
                  <a:lnTo>
                    <a:pt x="408762" y="610577"/>
                  </a:lnTo>
                </a:path>
                <a:path w="462279" h="655320">
                  <a:moveTo>
                    <a:pt x="396138" y="606882"/>
                  </a:moveTo>
                  <a:lnTo>
                    <a:pt x="396773" y="607187"/>
                  </a:lnTo>
                  <a:lnTo>
                    <a:pt x="397687" y="607491"/>
                  </a:lnTo>
                  <a:lnTo>
                    <a:pt x="398602" y="607491"/>
                  </a:lnTo>
                  <a:lnTo>
                    <a:pt x="402005" y="607491"/>
                  </a:lnTo>
                  <a:lnTo>
                    <a:pt x="404444" y="604710"/>
                  </a:lnTo>
                  <a:lnTo>
                    <a:pt x="404444" y="601332"/>
                  </a:lnTo>
                  <a:lnTo>
                    <a:pt x="404444" y="597954"/>
                  </a:lnTo>
                  <a:lnTo>
                    <a:pt x="402005" y="595172"/>
                  </a:lnTo>
                  <a:lnTo>
                    <a:pt x="398602" y="595172"/>
                  </a:lnTo>
                  <a:lnTo>
                    <a:pt x="397687" y="595172"/>
                  </a:lnTo>
                  <a:lnTo>
                    <a:pt x="396773" y="595490"/>
                  </a:lnTo>
                  <a:lnTo>
                    <a:pt x="396138" y="595782"/>
                  </a:lnTo>
                </a:path>
                <a:path w="462279" h="655320">
                  <a:moveTo>
                    <a:pt x="110274" y="654951"/>
                  </a:moveTo>
                  <a:lnTo>
                    <a:pt x="206387" y="654951"/>
                  </a:lnTo>
                </a:path>
                <a:path w="462279" h="655320">
                  <a:moveTo>
                    <a:pt x="255346" y="654951"/>
                  </a:moveTo>
                  <a:lnTo>
                    <a:pt x="350532" y="654951"/>
                  </a:lnTo>
                </a:path>
                <a:path w="462279" h="655320">
                  <a:moveTo>
                    <a:pt x="398907" y="654951"/>
                  </a:moveTo>
                  <a:lnTo>
                    <a:pt x="461772" y="654951"/>
                  </a:lnTo>
                  <a:lnTo>
                    <a:pt x="461772" y="156489"/>
                  </a:lnTo>
                  <a:lnTo>
                    <a:pt x="402920" y="156489"/>
                  </a:lnTo>
                </a:path>
                <a:path w="462279" h="655320">
                  <a:moveTo>
                    <a:pt x="353631" y="156489"/>
                  </a:moveTo>
                  <a:lnTo>
                    <a:pt x="257517" y="156489"/>
                  </a:lnTo>
                </a:path>
                <a:path w="462279" h="655320">
                  <a:moveTo>
                    <a:pt x="208851" y="156489"/>
                  </a:moveTo>
                  <a:lnTo>
                    <a:pt x="112737" y="156489"/>
                  </a:lnTo>
                </a:path>
                <a:path w="462279" h="655320">
                  <a:moveTo>
                    <a:pt x="0" y="219646"/>
                  </a:moveTo>
                  <a:lnTo>
                    <a:pt x="0" y="654951"/>
                  </a:lnTo>
                  <a:lnTo>
                    <a:pt x="60972" y="654951"/>
                  </a:lnTo>
                </a:path>
                <a:path w="462279" h="655320">
                  <a:moveTo>
                    <a:pt x="283387" y="10782"/>
                  </a:moveTo>
                  <a:lnTo>
                    <a:pt x="273240" y="622"/>
                  </a:lnTo>
                  <a:lnTo>
                    <a:pt x="272605" y="0"/>
                  </a:lnTo>
                  <a:lnTo>
                    <a:pt x="271691" y="0"/>
                  </a:lnTo>
                  <a:lnTo>
                    <a:pt x="152476" y="0"/>
                  </a:lnTo>
                  <a:lnTo>
                    <a:pt x="151231" y="0"/>
                  </a:lnTo>
                  <a:lnTo>
                    <a:pt x="150609" y="622"/>
                  </a:lnTo>
                  <a:lnTo>
                    <a:pt x="140449" y="10782"/>
                  </a:lnTo>
                  <a:lnTo>
                    <a:pt x="139826" y="11417"/>
                  </a:lnTo>
                  <a:lnTo>
                    <a:pt x="139826" y="12623"/>
                  </a:lnTo>
                  <a:lnTo>
                    <a:pt x="139826" y="52692"/>
                  </a:lnTo>
                  <a:lnTo>
                    <a:pt x="139826" y="53606"/>
                  </a:lnTo>
                  <a:lnTo>
                    <a:pt x="140449" y="54533"/>
                  </a:lnTo>
                  <a:lnTo>
                    <a:pt x="150609" y="64388"/>
                  </a:lnTo>
                  <a:lnTo>
                    <a:pt x="151231" y="65303"/>
                  </a:lnTo>
                  <a:lnTo>
                    <a:pt x="152476" y="65303"/>
                  </a:lnTo>
                  <a:lnTo>
                    <a:pt x="271691" y="65303"/>
                  </a:lnTo>
                  <a:lnTo>
                    <a:pt x="272605" y="65303"/>
                  </a:lnTo>
                  <a:lnTo>
                    <a:pt x="273240" y="64388"/>
                  </a:lnTo>
                  <a:lnTo>
                    <a:pt x="283387" y="54533"/>
                  </a:lnTo>
                  <a:lnTo>
                    <a:pt x="284010" y="53606"/>
                  </a:lnTo>
                  <a:lnTo>
                    <a:pt x="284010" y="52692"/>
                  </a:lnTo>
                  <a:lnTo>
                    <a:pt x="284010" y="12623"/>
                  </a:lnTo>
                  <a:lnTo>
                    <a:pt x="284010" y="11417"/>
                  </a:lnTo>
                  <a:lnTo>
                    <a:pt x="283387" y="10782"/>
                  </a:lnTo>
                  <a:close/>
                </a:path>
                <a:path w="462279" h="655320">
                  <a:moveTo>
                    <a:pt x="270763" y="60388"/>
                  </a:moveTo>
                  <a:lnTo>
                    <a:pt x="153403" y="60388"/>
                  </a:lnTo>
                  <a:lnTo>
                    <a:pt x="144767" y="51752"/>
                  </a:lnTo>
                  <a:lnTo>
                    <a:pt x="144767" y="13563"/>
                  </a:lnTo>
                  <a:lnTo>
                    <a:pt x="153403" y="4927"/>
                  </a:lnTo>
                  <a:lnTo>
                    <a:pt x="270763" y="4927"/>
                  </a:lnTo>
                  <a:lnTo>
                    <a:pt x="279400" y="13563"/>
                  </a:lnTo>
                  <a:lnTo>
                    <a:pt x="279400" y="51752"/>
                  </a:lnTo>
                  <a:lnTo>
                    <a:pt x="270763" y="6038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4943208" y="5253862"/>
              <a:ext cx="69215" cy="33655"/>
            </a:xfrm>
            <a:custGeom>
              <a:avLst/>
              <a:gdLst/>
              <a:ahLst/>
              <a:cxnLst/>
              <a:rect l="l" t="t" r="r" b="b"/>
              <a:pathLst>
                <a:path w="69214" h="33654">
                  <a:moveTo>
                    <a:pt x="68986" y="0"/>
                  </a:moveTo>
                  <a:lnTo>
                    <a:pt x="0" y="0"/>
                  </a:lnTo>
                  <a:lnTo>
                    <a:pt x="0" y="33261"/>
                  </a:lnTo>
                  <a:lnTo>
                    <a:pt x="63449" y="33261"/>
                  </a:lnTo>
                  <a:lnTo>
                    <a:pt x="68986" y="33261"/>
                  </a:lnTo>
                  <a:lnTo>
                    <a:pt x="6898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4678260" y="5044071"/>
              <a:ext cx="658495" cy="1146175"/>
            </a:xfrm>
            <a:custGeom>
              <a:avLst/>
              <a:gdLst/>
              <a:ahLst/>
              <a:cxnLst/>
              <a:rect l="l" t="t" r="r" b="b"/>
              <a:pathLst>
                <a:path w="658495" h="1146175">
                  <a:moveTo>
                    <a:pt x="328396" y="243052"/>
                  </a:moveTo>
                  <a:lnTo>
                    <a:pt x="333933" y="243052"/>
                  </a:lnTo>
                  <a:lnTo>
                    <a:pt x="333933" y="209791"/>
                  </a:lnTo>
                  <a:lnTo>
                    <a:pt x="264947" y="209791"/>
                  </a:lnTo>
                  <a:lnTo>
                    <a:pt x="264947" y="243052"/>
                  </a:lnTo>
                  <a:lnTo>
                    <a:pt x="300659" y="243052"/>
                  </a:lnTo>
                </a:path>
                <a:path w="658495" h="1146175">
                  <a:moveTo>
                    <a:pt x="328079" y="211950"/>
                  </a:moveTo>
                  <a:lnTo>
                    <a:pt x="328079" y="245516"/>
                  </a:lnTo>
                  <a:lnTo>
                    <a:pt x="311759" y="245516"/>
                  </a:lnTo>
                  <a:lnTo>
                    <a:pt x="311759" y="211950"/>
                  </a:lnTo>
                  <a:lnTo>
                    <a:pt x="328079" y="211950"/>
                  </a:lnTo>
                  <a:close/>
                </a:path>
                <a:path w="658495" h="1146175">
                  <a:moveTo>
                    <a:pt x="311759" y="245516"/>
                  </a:moveTo>
                  <a:lnTo>
                    <a:pt x="300659" y="243052"/>
                  </a:lnTo>
                  <a:lnTo>
                    <a:pt x="300659" y="209791"/>
                  </a:lnTo>
                  <a:lnTo>
                    <a:pt x="311759" y="211950"/>
                  </a:lnTo>
                </a:path>
                <a:path w="658495" h="1146175">
                  <a:moveTo>
                    <a:pt x="328079" y="211950"/>
                  </a:moveTo>
                  <a:lnTo>
                    <a:pt x="324383" y="210096"/>
                  </a:lnTo>
                </a:path>
                <a:path w="658495" h="1146175">
                  <a:moveTo>
                    <a:pt x="450684" y="302209"/>
                  </a:moveTo>
                  <a:lnTo>
                    <a:pt x="450684" y="77635"/>
                  </a:lnTo>
                  <a:lnTo>
                    <a:pt x="430339" y="77635"/>
                  </a:lnTo>
                  <a:lnTo>
                    <a:pt x="430339" y="302209"/>
                  </a:lnTo>
                  <a:lnTo>
                    <a:pt x="450684" y="302209"/>
                  </a:lnTo>
                  <a:close/>
                </a:path>
                <a:path w="658495" h="1146175">
                  <a:moveTo>
                    <a:pt x="57924" y="142011"/>
                  </a:moveTo>
                  <a:lnTo>
                    <a:pt x="57924" y="228574"/>
                  </a:lnTo>
                </a:path>
                <a:path w="658495" h="1146175">
                  <a:moveTo>
                    <a:pt x="57924" y="240601"/>
                  </a:moveTo>
                  <a:lnTo>
                    <a:pt x="57924" y="260921"/>
                  </a:lnTo>
                  <a:lnTo>
                    <a:pt x="154330" y="260921"/>
                  </a:lnTo>
                  <a:lnTo>
                    <a:pt x="154330" y="110286"/>
                  </a:lnTo>
                  <a:lnTo>
                    <a:pt x="57924" y="110286"/>
                  </a:lnTo>
                  <a:lnTo>
                    <a:pt x="57924" y="129679"/>
                  </a:lnTo>
                </a:path>
                <a:path w="658495" h="1146175">
                  <a:moveTo>
                    <a:pt x="126288" y="115214"/>
                  </a:moveTo>
                  <a:lnTo>
                    <a:pt x="126288" y="137388"/>
                  </a:lnTo>
                  <a:lnTo>
                    <a:pt x="129095" y="138607"/>
                  </a:lnTo>
                  <a:lnTo>
                    <a:pt x="131229" y="142925"/>
                  </a:lnTo>
                  <a:lnTo>
                    <a:pt x="131229" y="148488"/>
                  </a:lnTo>
                  <a:lnTo>
                    <a:pt x="131229" y="154038"/>
                  </a:lnTo>
                  <a:lnTo>
                    <a:pt x="129095" y="158661"/>
                  </a:lnTo>
                  <a:lnTo>
                    <a:pt x="126288" y="159575"/>
                  </a:lnTo>
                  <a:lnTo>
                    <a:pt x="126288" y="212877"/>
                  </a:lnTo>
                  <a:lnTo>
                    <a:pt x="129095" y="213791"/>
                  </a:lnTo>
                  <a:lnTo>
                    <a:pt x="131229" y="218414"/>
                  </a:lnTo>
                  <a:lnTo>
                    <a:pt x="131229" y="223647"/>
                  </a:lnTo>
                  <a:lnTo>
                    <a:pt x="131229" y="229196"/>
                  </a:lnTo>
                  <a:lnTo>
                    <a:pt x="129095" y="233807"/>
                  </a:lnTo>
                  <a:lnTo>
                    <a:pt x="126288" y="234746"/>
                  </a:lnTo>
                  <a:lnTo>
                    <a:pt x="126288" y="256603"/>
                  </a:lnTo>
                </a:path>
                <a:path w="658495" h="1146175">
                  <a:moveTo>
                    <a:pt x="122923" y="138315"/>
                  </a:moveTo>
                  <a:lnTo>
                    <a:pt x="120751" y="139852"/>
                  </a:lnTo>
                  <a:lnTo>
                    <a:pt x="119202" y="143852"/>
                  </a:lnTo>
                  <a:lnTo>
                    <a:pt x="119202" y="148488"/>
                  </a:lnTo>
                  <a:lnTo>
                    <a:pt x="119202" y="153098"/>
                  </a:lnTo>
                  <a:lnTo>
                    <a:pt x="120751" y="157111"/>
                  </a:lnTo>
                  <a:lnTo>
                    <a:pt x="122923" y="158953"/>
                  </a:lnTo>
                </a:path>
                <a:path w="658495" h="1146175">
                  <a:moveTo>
                    <a:pt x="122923" y="213474"/>
                  </a:moveTo>
                  <a:lnTo>
                    <a:pt x="120751" y="215023"/>
                  </a:lnTo>
                  <a:lnTo>
                    <a:pt x="119202" y="219024"/>
                  </a:lnTo>
                  <a:lnTo>
                    <a:pt x="119202" y="223647"/>
                  </a:lnTo>
                  <a:lnTo>
                    <a:pt x="119202" y="228574"/>
                  </a:lnTo>
                  <a:lnTo>
                    <a:pt x="120751" y="232575"/>
                  </a:lnTo>
                  <a:lnTo>
                    <a:pt x="123228" y="234429"/>
                  </a:lnTo>
                </a:path>
                <a:path w="658495" h="1146175">
                  <a:moveTo>
                    <a:pt x="104736" y="179298"/>
                  </a:moveTo>
                  <a:lnTo>
                    <a:pt x="106591" y="180212"/>
                  </a:lnTo>
                  <a:lnTo>
                    <a:pt x="107505" y="182372"/>
                  </a:lnTo>
                  <a:lnTo>
                    <a:pt x="107505" y="184531"/>
                  </a:lnTo>
                  <a:lnTo>
                    <a:pt x="107505" y="187909"/>
                  </a:lnTo>
                  <a:lnTo>
                    <a:pt x="105028" y="190385"/>
                  </a:lnTo>
                  <a:lnTo>
                    <a:pt x="101638" y="190385"/>
                  </a:lnTo>
                  <a:lnTo>
                    <a:pt x="69608" y="190385"/>
                  </a:lnTo>
                  <a:lnTo>
                    <a:pt x="66217" y="190385"/>
                  </a:lnTo>
                  <a:lnTo>
                    <a:pt x="63461" y="187909"/>
                  </a:lnTo>
                  <a:lnTo>
                    <a:pt x="63461" y="184531"/>
                  </a:lnTo>
                  <a:lnTo>
                    <a:pt x="63461" y="182372"/>
                  </a:lnTo>
                  <a:lnTo>
                    <a:pt x="64668" y="180530"/>
                  </a:lnTo>
                  <a:lnTo>
                    <a:pt x="66217" y="179298"/>
                  </a:lnTo>
                  <a:lnTo>
                    <a:pt x="63461" y="179895"/>
                  </a:lnTo>
                  <a:lnTo>
                    <a:pt x="60972" y="182676"/>
                  </a:lnTo>
                  <a:lnTo>
                    <a:pt x="60972" y="185750"/>
                  </a:lnTo>
                  <a:lnTo>
                    <a:pt x="60972" y="189458"/>
                  </a:lnTo>
                  <a:lnTo>
                    <a:pt x="64071" y="192532"/>
                  </a:lnTo>
                  <a:lnTo>
                    <a:pt x="67767" y="192532"/>
                  </a:lnTo>
                  <a:lnTo>
                    <a:pt x="103517" y="192532"/>
                  </a:lnTo>
                  <a:lnTo>
                    <a:pt x="107213" y="192532"/>
                  </a:lnTo>
                  <a:lnTo>
                    <a:pt x="109981" y="189458"/>
                  </a:lnTo>
                  <a:lnTo>
                    <a:pt x="109981" y="185750"/>
                  </a:lnTo>
                  <a:lnTo>
                    <a:pt x="109981" y="182676"/>
                  </a:lnTo>
                  <a:lnTo>
                    <a:pt x="107810" y="179895"/>
                  </a:lnTo>
                  <a:lnTo>
                    <a:pt x="104736" y="179298"/>
                  </a:lnTo>
                  <a:close/>
                </a:path>
                <a:path w="658495" h="1146175">
                  <a:moveTo>
                    <a:pt x="187312" y="205473"/>
                  </a:moveTo>
                  <a:lnTo>
                    <a:pt x="195910" y="205473"/>
                  </a:lnTo>
                  <a:lnTo>
                    <a:pt x="202996" y="198386"/>
                  </a:lnTo>
                  <a:lnTo>
                    <a:pt x="202996" y="189763"/>
                  </a:lnTo>
                  <a:lnTo>
                    <a:pt x="202996" y="181140"/>
                  </a:lnTo>
                  <a:lnTo>
                    <a:pt x="195910" y="174053"/>
                  </a:lnTo>
                  <a:lnTo>
                    <a:pt x="187312" y="174053"/>
                  </a:lnTo>
                  <a:lnTo>
                    <a:pt x="178676" y="174053"/>
                  </a:lnTo>
                  <a:lnTo>
                    <a:pt x="171589" y="181140"/>
                  </a:lnTo>
                  <a:lnTo>
                    <a:pt x="171589" y="189763"/>
                  </a:lnTo>
                  <a:lnTo>
                    <a:pt x="171589" y="198386"/>
                  </a:lnTo>
                  <a:lnTo>
                    <a:pt x="178676" y="205473"/>
                  </a:lnTo>
                  <a:lnTo>
                    <a:pt x="187312" y="205473"/>
                  </a:lnTo>
                  <a:close/>
                </a:path>
                <a:path w="658495" h="1146175">
                  <a:moveTo>
                    <a:pt x="187312" y="200228"/>
                  </a:moveTo>
                  <a:lnTo>
                    <a:pt x="193141" y="200228"/>
                  </a:lnTo>
                  <a:lnTo>
                    <a:pt x="197789" y="195618"/>
                  </a:lnTo>
                  <a:lnTo>
                    <a:pt x="197789" y="189763"/>
                  </a:lnTo>
                  <a:lnTo>
                    <a:pt x="197789" y="184213"/>
                  </a:lnTo>
                  <a:lnTo>
                    <a:pt x="193141" y="179298"/>
                  </a:lnTo>
                  <a:lnTo>
                    <a:pt x="187312" y="179298"/>
                  </a:lnTo>
                  <a:lnTo>
                    <a:pt x="181457" y="179298"/>
                  </a:lnTo>
                  <a:lnTo>
                    <a:pt x="176834" y="184213"/>
                  </a:lnTo>
                  <a:lnTo>
                    <a:pt x="176834" y="189763"/>
                  </a:lnTo>
                  <a:lnTo>
                    <a:pt x="176834" y="195618"/>
                  </a:lnTo>
                  <a:lnTo>
                    <a:pt x="181457" y="200228"/>
                  </a:lnTo>
                  <a:lnTo>
                    <a:pt x="187312" y="200228"/>
                  </a:lnTo>
                  <a:close/>
                </a:path>
                <a:path w="658495" h="1146175">
                  <a:moveTo>
                    <a:pt x="185775" y="209169"/>
                  </a:moveTo>
                  <a:lnTo>
                    <a:pt x="193343" y="207653"/>
                  </a:lnTo>
                  <a:lnTo>
                    <a:pt x="199505" y="203509"/>
                  </a:lnTo>
                  <a:lnTo>
                    <a:pt x="203651" y="197344"/>
                  </a:lnTo>
                  <a:lnTo>
                    <a:pt x="205168" y="189763"/>
                  </a:lnTo>
                  <a:lnTo>
                    <a:pt x="203651" y="182184"/>
                  </a:lnTo>
                  <a:lnTo>
                    <a:pt x="199505" y="176023"/>
                  </a:lnTo>
                  <a:lnTo>
                    <a:pt x="193343" y="171884"/>
                  </a:lnTo>
                  <a:lnTo>
                    <a:pt x="185775" y="170370"/>
                  </a:lnTo>
                  <a:lnTo>
                    <a:pt x="178139" y="171884"/>
                  </a:lnTo>
                  <a:lnTo>
                    <a:pt x="171865" y="176023"/>
                  </a:lnTo>
                  <a:lnTo>
                    <a:pt x="167616" y="182184"/>
                  </a:lnTo>
                  <a:lnTo>
                    <a:pt x="166052" y="189763"/>
                  </a:lnTo>
                  <a:lnTo>
                    <a:pt x="167616" y="197344"/>
                  </a:lnTo>
                  <a:lnTo>
                    <a:pt x="171865" y="203509"/>
                  </a:lnTo>
                  <a:lnTo>
                    <a:pt x="178139" y="207653"/>
                  </a:lnTo>
                  <a:lnTo>
                    <a:pt x="185775" y="209169"/>
                  </a:lnTo>
                  <a:close/>
                </a:path>
                <a:path w="658495" h="1146175">
                  <a:moveTo>
                    <a:pt x="187312" y="129387"/>
                  </a:moveTo>
                  <a:lnTo>
                    <a:pt x="195910" y="129387"/>
                  </a:lnTo>
                  <a:lnTo>
                    <a:pt x="202996" y="122300"/>
                  </a:lnTo>
                  <a:lnTo>
                    <a:pt x="202996" y="113677"/>
                  </a:lnTo>
                  <a:lnTo>
                    <a:pt x="202996" y="105041"/>
                  </a:lnTo>
                  <a:lnTo>
                    <a:pt x="195910" y="97955"/>
                  </a:lnTo>
                  <a:lnTo>
                    <a:pt x="187312" y="97955"/>
                  </a:lnTo>
                  <a:lnTo>
                    <a:pt x="178676" y="97955"/>
                  </a:lnTo>
                  <a:lnTo>
                    <a:pt x="171589" y="105041"/>
                  </a:lnTo>
                  <a:lnTo>
                    <a:pt x="171589" y="113677"/>
                  </a:lnTo>
                  <a:lnTo>
                    <a:pt x="171589" y="122300"/>
                  </a:lnTo>
                  <a:lnTo>
                    <a:pt x="178676" y="129387"/>
                  </a:lnTo>
                  <a:lnTo>
                    <a:pt x="187312" y="129387"/>
                  </a:lnTo>
                  <a:close/>
                </a:path>
                <a:path w="658495" h="1146175">
                  <a:moveTo>
                    <a:pt x="187312" y="124155"/>
                  </a:moveTo>
                  <a:lnTo>
                    <a:pt x="193141" y="124155"/>
                  </a:lnTo>
                  <a:lnTo>
                    <a:pt x="197789" y="119519"/>
                  </a:lnTo>
                  <a:lnTo>
                    <a:pt x="197789" y="113677"/>
                  </a:lnTo>
                  <a:lnTo>
                    <a:pt x="197789" y="107823"/>
                  </a:lnTo>
                  <a:lnTo>
                    <a:pt x="193141" y="103187"/>
                  </a:lnTo>
                  <a:lnTo>
                    <a:pt x="187312" y="103187"/>
                  </a:lnTo>
                  <a:lnTo>
                    <a:pt x="181457" y="103187"/>
                  </a:lnTo>
                  <a:lnTo>
                    <a:pt x="176834" y="107823"/>
                  </a:lnTo>
                  <a:lnTo>
                    <a:pt x="176834" y="113677"/>
                  </a:lnTo>
                  <a:lnTo>
                    <a:pt x="176834" y="119519"/>
                  </a:lnTo>
                  <a:lnTo>
                    <a:pt x="181457" y="124155"/>
                  </a:lnTo>
                  <a:lnTo>
                    <a:pt x="187312" y="124155"/>
                  </a:lnTo>
                  <a:close/>
                </a:path>
                <a:path w="658495" h="1146175">
                  <a:moveTo>
                    <a:pt x="185775" y="133083"/>
                  </a:moveTo>
                  <a:lnTo>
                    <a:pt x="193343" y="131565"/>
                  </a:lnTo>
                  <a:lnTo>
                    <a:pt x="199505" y="127419"/>
                  </a:lnTo>
                  <a:lnTo>
                    <a:pt x="203651" y="121253"/>
                  </a:lnTo>
                  <a:lnTo>
                    <a:pt x="205168" y="113677"/>
                  </a:lnTo>
                  <a:lnTo>
                    <a:pt x="203651" y="106094"/>
                  </a:lnTo>
                  <a:lnTo>
                    <a:pt x="199505" y="99925"/>
                  </a:lnTo>
                  <a:lnTo>
                    <a:pt x="193343" y="95777"/>
                  </a:lnTo>
                  <a:lnTo>
                    <a:pt x="185775" y="94259"/>
                  </a:lnTo>
                  <a:lnTo>
                    <a:pt x="178139" y="95777"/>
                  </a:lnTo>
                  <a:lnTo>
                    <a:pt x="171865" y="99925"/>
                  </a:lnTo>
                  <a:lnTo>
                    <a:pt x="167616" y="106094"/>
                  </a:lnTo>
                  <a:lnTo>
                    <a:pt x="166052" y="113677"/>
                  </a:lnTo>
                  <a:lnTo>
                    <a:pt x="167616" y="121253"/>
                  </a:lnTo>
                  <a:lnTo>
                    <a:pt x="171865" y="127419"/>
                  </a:lnTo>
                  <a:lnTo>
                    <a:pt x="178139" y="131565"/>
                  </a:lnTo>
                  <a:lnTo>
                    <a:pt x="185775" y="133083"/>
                  </a:lnTo>
                  <a:close/>
                </a:path>
                <a:path w="658495" h="1146175">
                  <a:moveTo>
                    <a:pt x="187312" y="281254"/>
                  </a:moveTo>
                  <a:lnTo>
                    <a:pt x="195910" y="281254"/>
                  </a:lnTo>
                  <a:lnTo>
                    <a:pt x="202996" y="274167"/>
                  </a:lnTo>
                  <a:lnTo>
                    <a:pt x="202996" y="265557"/>
                  </a:lnTo>
                  <a:lnTo>
                    <a:pt x="202996" y="256603"/>
                  </a:lnTo>
                  <a:lnTo>
                    <a:pt x="195910" y="249834"/>
                  </a:lnTo>
                  <a:lnTo>
                    <a:pt x="187312" y="249834"/>
                  </a:lnTo>
                  <a:lnTo>
                    <a:pt x="178676" y="249834"/>
                  </a:lnTo>
                  <a:lnTo>
                    <a:pt x="171589" y="256603"/>
                  </a:lnTo>
                  <a:lnTo>
                    <a:pt x="171589" y="265557"/>
                  </a:lnTo>
                  <a:lnTo>
                    <a:pt x="171589" y="274167"/>
                  </a:lnTo>
                  <a:lnTo>
                    <a:pt x="178676" y="281254"/>
                  </a:lnTo>
                  <a:lnTo>
                    <a:pt x="187312" y="281254"/>
                  </a:lnTo>
                  <a:close/>
                </a:path>
                <a:path w="658495" h="1146175">
                  <a:moveTo>
                    <a:pt x="187312" y="276021"/>
                  </a:moveTo>
                  <a:lnTo>
                    <a:pt x="193141" y="276021"/>
                  </a:lnTo>
                  <a:lnTo>
                    <a:pt x="197789" y="271094"/>
                  </a:lnTo>
                  <a:lnTo>
                    <a:pt x="197789" y="265557"/>
                  </a:lnTo>
                  <a:lnTo>
                    <a:pt x="197789" y="259702"/>
                  </a:lnTo>
                  <a:lnTo>
                    <a:pt x="193141" y="255066"/>
                  </a:lnTo>
                  <a:lnTo>
                    <a:pt x="187312" y="255066"/>
                  </a:lnTo>
                  <a:lnTo>
                    <a:pt x="181457" y="255066"/>
                  </a:lnTo>
                  <a:lnTo>
                    <a:pt x="176834" y="259702"/>
                  </a:lnTo>
                  <a:lnTo>
                    <a:pt x="176834" y="265557"/>
                  </a:lnTo>
                  <a:lnTo>
                    <a:pt x="176834" y="271094"/>
                  </a:lnTo>
                  <a:lnTo>
                    <a:pt x="181457" y="276021"/>
                  </a:lnTo>
                  <a:lnTo>
                    <a:pt x="187312" y="276021"/>
                  </a:lnTo>
                  <a:close/>
                </a:path>
                <a:path w="658495" h="1146175">
                  <a:moveTo>
                    <a:pt x="185775" y="284962"/>
                  </a:moveTo>
                  <a:lnTo>
                    <a:pt x="193343" y="283444"/>
                  </a:lnTo>
                  <a:lnTo>
                    <a:pt x="199505" y="279298"/>
                  </a:lnTo>
                  <a:lnTo>
                    <a:pt x="203651" y="273132"/>
                  </a:lnTo>
                  <a:lnTo>
                    <a:pt x="205168" y="265557"/>
                  </a:lnTo>
                  <a:lnTo>
                    <a:pt x="203651" y="257921"/>
                  </a:lnTo>
                  <a:lnTo>
                    <a:pt x="199505" y="251647"/>
                  </a:lnTo>
                  <a:lnTo>
                    <a:pt x="193343" y="247397"/>
                  </a:lnTo>
                  <a:lnTo>
                    <a:pt x="185775" y="245833"/>
                  </a:lnTo>
                  <a:lnTo>
                    <a:pt x="178139" y="247397"/>
                  </a:lnTo>
                  <a:lnTo>
                    <a:pt x="171865" y="251647"/>
                  </a:lnTo>
                  <a:lnTo>
                    <a:pt x="167616" y="257921"/>
                  </a:lnTo>
                  <a:lnTo>
                    <a:pt x="166052" y="265557"/>
                  </a:lnTo>
                  <a:lnTo>
                    <a:pt x="167616" y="273132"/>
                  </a:lnTo>
                  <a:lnTo>
                    <a:pt x="171865" y="279298"/>
                  </a:lnTo>
                  <a:lnTo>
                    <a:pt x="178139" y="283444"/>
                  </a:lnTo>
                  <a:lnTo>
                    <a:pt x="185775" y="284962"/>
                  </a:lnTo>
                  <a:close/>
                </a:path>
                <a:path w="658495" h="1146175">
                  <a:moveTo>
                    <a:pt x="192214" y="160489"/>
                  </a:moveTo>
                  <a:lnTo>
                    <a:pt x="186385" y="140157"/>
                  </a:lnTo>
                  <a:lnTo>
                    <a:pt x="182371" y="141389"/>
                  </a:lnTo>
                  <a:lnTo>
                    <a:pt x="188226" y="161734"/>
                  </a:lnTo>
                  <a:lnTo>
                    <a:pt x="192214" y="160489"/>
                  </a:lnTo>
                  <a:close/>
                </a:path>
                <a:path w="658495" h="1146175">
                  <a:moveTo>
                    <a:pt x="188226" y="145707"/>
                  </a:moveTo>
                  <a:lnTo>
                    <a:pt x="191007" y="145707"/>
                  </a:lnTo>
                  <a:lnTo>
                    <a:pt x="194398" y="145707"/>
                  </a:lnTo>
                  <a:lnTo>
                    <a:pt x="196837" y="148488"/>
                  </a:lnTo>
                  <a:lnTo>
                    <a:pt x="196837" y="151866"/>
                  </a:lnTo>
                  <a:lnTo>
                    <a:pt x="196837" y="154952"/>
                  </a:lnTo>
                  <a:lnTo>
                    <a:pt x="194703" y="157416"/>
                  </a:lnTo>
                  <a:lnTo>
                    <a:pt x="191592" y="157721"/>
                  </a:lnTo>
                </a:path>
                <a:path w="658495" h="1146175">
                  <a:moveTo>
                    <a:pt x="186982" y="157721"/>
                  </a:moveTo>
                  <a:lnTo>
                    <a:pt x="183908" y="157721"/>
                  </a:lnTo>
                  <a:lnTo>
                    <a:pt x="180822" y="157721"/>
                  </a:lnTo>
                  <a:lnTo>
                    <a:pt x="178053" y="154952"/>
                  </a:lnTo>
                  <a:lnTo>
                    <a:pt x="178053" y="151866"/>
                  </a:lnTo>
                  <a:lnTo>
                    <a:pt x="178053" y="148488"/>
                  </a:lnTo>
                  <a:lnTo>
                    <a:pt x="180517" y="146011"/>
                  </a:lnTo>
                  <a:lnTo>
                    <a:pt x="183591" y="145707"/>
                  </a:lnTo>
                </a:path>
                <a:path w="658495" h="1146175">
                  <a:moveTo>
                    <a:pt x="202704" y="154647"/>
                  </a:moveTo>
                  <a:lnTo>
                    <a:pt x="201142" y="154647"/>
                  </a:lnTo>
                  <a:lnTo>
                    <a:pt x="199631" y="153403"/>
                  </a:lnTo>
                  <a:lnTo>
                    <a:pt x="199631" y="151866"/>
                  </a:lnTo>
                  <a:lnTo>
                    <a:pt x="199631" y="150025"/>
                  </a:lnTo>
                  <a:lnTo>
                    <a:pt x="201142" y="148793"/>
                  </a:lnTo>
                  <a:lnTo>
                    <a:pt x="202704" y="148793"/>
                  </a:lnTo>
                  <a:lnTo>
                    <a:pt x="206082" y="148793"/>
                  </a:lnTo>
                  <a:lnTo>
                    <a:pt x="207949" y="148793"/>
                  </a:lnTo>
                  <a:lnTo>
                    <a:pt x="209156" y="150025"/>
                  </a:lnTo>
                  <a:lnTo>
                    <a:pt x="209156" y="151866"/>
                  </a:lnTo>
                  <a:lnTo>
                    <a:pt x="209156" y="153403"/>
                  </a:lnTo>
                  <a:lnTo>
                    <a:pt x="207949" y="154647"/>
                  </a:lnTo>
                  <a:lnTo>
                    <a:pt x="206082" y="154647"/>
                  </a:lnTo>
                  <a:lnTo>
                    <a:pt x="202704" y="154647"/>
                  </a:lnTo>
                  <a:close/>
                </a:path>
                <a:path w="658495" h="1146175">
                  <a:moveTo>
                    <a:pt x="450684" y="148793"/>
                  </a:moveTo>
                  <a:lnTo>
                    <a:pt x="455320" y="148793"/>
                  </a:lnTo>
                  <a:lnTo>
                    <a:pt x="457174" y="148793"/>
                  </a:lnTo>
                  <a:lnTo>
                    <a:pt x="459016" y="150329"/>
                  </a:lnTo>
                  <a:lnTo>
                    <a:pt x="459016" y="152184"/>
                  </a:lnTo>
                  <a:lnTo>
                    <a:pt x="459016" y="154343"/>
                  </a:lnTo>
                  <a:lnTo>
                    <a:pt x="457174" y="155879"/>
                  </a:lnTo>
                  <a:lnTo>
                    <a:pt x="455320" y="155879"/>
                  </a:lnTo>
                  <a:lnTo>
                    <a:pt x="450684" y="155879"/>
                  </a:lnTo>
                </a:path>
                <a:path w="658495" h="1146175">
                  <a:moveTo>
                    <a:pt x="450684" y="223951"/>
                  </a:moveTo>
                  <a:lnTo>
                    <a:pt x="455320" y="223951"/>
                  </a:lnTo>
                  <a:lnTo>
                    <a:pt x="457174" y="223951"/>
                  </a:lnTo>
                  <a:lnTo>
                    <a:pt x="459016" y="225488"/>
                  </a:lnTo>
                  <a:lnTo>
                    <a:pt x="459016" y="227355"/>
                  </a:lnTo>
                  <a:lnTo>
                    <a:pt x="459016" y="229501"/>
                  </a:lnTo>
                  <a:lnTo>
                    <a:pt x="457174" y="231038"/>
                  </a:lnTo>
                  <a:lnTo>
                    <a:pt x="455320" y="231038"/>
                  </a:lnTo>
                  <a:lnTo>
                    <a:pt x="450684" y="231038"/>
                  </a:lnTo>
                </a:path>
                <a:path w="658495" h="1146175">
                  <a:moveTo>
                    <a:pt x="154660" y="145097"/>
                  </a:moveTo>
                  <a:lnTo>
                    <a:pt x="161416" y="145097"/>
                  </a:lnTo>
                  <a:lnTo>
                    <a:pt x="162661" y="145097"/>
                  </a:lnTo>
                  <a:lnTo>
                    <a:pt x="163588" y="146011"/>
                  </a:lnTo>
                  <a:lnTo>
                    <a:pt x="163588" y="147243"/>
                  </a:lnTo>
                  <a:lnTo>
                    <a:pt x="163588" y="148170"/>
                  </a:lnTo>
                  <a:lnTo>
                    <a:pt x="162661" y="149098"/>
                  </a:lnTo>
                  <a:lnTo>
                    <a:pt x="161416" y="149098"/>
                  </a:lnTo>
                  <a:lnTo>
                    <a:pt x="154330" y="149098"/>
                  </a:lnTo>
                </a:path>
                <a:path w="658495" h="1146175">
                  <a:moveTo>
                    <a:pt x="154660" y="154647"/>
                  </a:moveTo>
                  <a:lnTo>
                    <a:pt x="161416" y="154647"/>
                  </a:lnTo>
                  <a:lnTo>
                    <a:pt x="162661" y="154647"/>
                  </a:lnTo>
                  <a:lnTo>
                    <a:pt x="163588" y="155575"/>
                  </a:lnTo>
                  <a:lnTo>
                    <a:pt x="163588" y="156794"/>
                  </a:lnTo>
                  <a:lnTo>
                    <a:pt x="163588" y="157721"/>
                  </a:lnTo>
                  <a:lnTo>
                    <a:pt x="162661" y="158661"/>
                  </a:lnTo>
                  <a:lnTo>
                    <a:pt x="161416" y="158661"/>
                  </a:lnTo>
                  <a:lnTo>
                    <a:pt x="154330" y="158661"/>
                  </a:lnTo>
                </a:path>
                <a:path w="658495" h="1146175">
                  <a:moveTo>
                    <a:pt x="154660" y="220878"/>
                  </a:moveTo>
                  <a:lnTo>
                    <a:pt x="161416" y="220878"/>
                  </a:lnTo>
                  <a:lnTo>
                    <a:pt x="162661" y="220878"/>
                  </a:lnTo>
                  <a:lnTo>
                    <a:pt x="163588" y="221805"/>
                  </a:lnTo>
                  <a:lnTo>
                    <a:pt x="163588" y="223037"/>
                  </a:lnTo>
                  <a:lnTo>
                    <a:pt x="163588" y="224269"/>
                  </a:lnTo>
                  <a:lnTo>
                    <a:pt x="162661" y="225196"/>
                  </a:lnTo>
                  <a:lnTo>
                    <a:pt x="161416" y="225196"/>
                  </a:lnTo>
                  <a:lnTo>
                    <a:pt x="154330" y="225196"/>
                  </a:lnTo>
                </a:path>
                <a:path w="658495" h="1146175">
                  <a:moveTo>
                    <a:pt x="154660" y="230428"/>
                  </a:moveTo>
                  <a:lnTo>
                    <a:pt x="161416" y="230428"/>
                  </a:lnTo>
                  <a:lnTo>
                    <a:pt x="162661" y="230428"/>
                  </a:lnTo>
                  <a:lnTo>
                    <a:pt x="163588" y="231355"/>
                  </a:lnTo>
                  <a:lnTo>
                    <a:pt x="163588" y="232575"/>
                  </a:lnTo>
                  <a:lnTo>
                    <a:pt x="163588" y="233514"/>
                  </a:lnTo>
                  <a:lnTo>
                    <a:pt x="162661" y="234429"/>
                  </a:lnTo>
                  <a:lnTo>
                    <a:pt x="161416" y="234429"/>
                  </a:lnTo>
                  <a:lnTo>
                    <a:pt x="154330" y="234429"/>
                  </a:lnTo>
                </a:path>
                <a:path w="658495" h="1146175">
                  <a:moveTo>
                    <a:pt x="192214" y="218719"/>
                  </a:moveTo>
                  <a:lnTo>
                    <a:pt x="186385" y="239052"/>
                  </a:lnTo>
                  <a:lnTo>
                    <a:pt x="182371" y="237820"/>
                  </a:lnTo>
                  <a:lnTo>
                    <a:pt x="188226" y="217487"/>
                  </a:lnTo>
                  <a:lnTo>
                    <a:pt x="192214" y="218719"/>
                  </a:lnTo>
                  <a:close/>
                </a:path>
                <a:path w="658495" h="1146175">
                  <a:moveTo>
                    <a:pt x="188226" y="233514"/>
                  </a:moveTo>
                  <a:lnTo>
                    <a:pt x="191007" y="233514"/>
                  </a:lnTo>
                  <a:lnTo>
                    <a:pt x="194398" y="233514"/>
                  </a:lnTo>
                  <a:lnTo>
                    <a:pt x="196837" y="230733"/>
                  </a:lnTo>
                  <a:lnTo>
                    <a:pt x="196837" y="227355"/>
                  </a:lnTo>
                  <a:lnTo>
                    <a:pt x="196837" y="224269"/>
                  </a:lnTo>
                  <a:lnTo>
                    <a:pt x="194703" y="221805"/>
                  </a:lnTo>
                  <a:lnTo>
                    <a:pt x="191592" y="221500"/>
                  </a:lnTo>
                </a:path>
                <a:path w="658495" h="1146175">
                  <a:moveTo>
                    <a:pt x="186982" y="221500"/>
                  </a:moveTo>
                  <a:lnTo>
                    <a:pt x="183908" y="221500"/>
                  </a:lnTo>
                  <a:lnTo>
                    <a:pt x="180822" y="221500"/>
                  </a:lnTo>
                  <a:lnTo>
                    <a:pt x="178053" y="224269"/>
                  </a:lnTo>
                  <a:lnTo>
                    <a:pt x="178053" y="227355"/>
                  </a:lnTo>
                  <a:lnTo>
                    <a:pt x="178053" y="230733"/>
                  </a:lnTo>
                  <a:lnTo>
                    <a:pt x="180517" y="233210"/>
                  </a:lnTo>
                  <a:lnTo>
                    <a:pt x="183591" y="233514"/>
                  </a:lnTo>
                </a:path>
                <a:path w="658495" h="1146175">
                  <a:moveTo>
                    <a:pt x="202704" y="231673"/>
                  </a:moveTo>
                  <a:lnTo>
                    <a:pt x="201142" y="231673"/>
                  </a:lnTo>
                  <a:lnTo>
                    <a:pt x="199631" y="230428"/>
                  </a:lnTo>
                  <a:lnTo>
                    <a:pt x="199631" y="228892"/>
                  </a:lnTo>
                  <a:lnTo>
                    <a:pt x="199631" y="227037"/>
                  </a:lnTo>
                  <a:lnTo>
                    <a:pt x="201142" y="225806"/>
                  </a:lnTo>
                  <a:lnTo>
                    <a:pt x="202704" y="225806"/>
                  </a:lnTo>
                  <a:lnTo>
                    <a:pt x="206082" y="225806"/>
                  </a:lnTo>
                  <a:lnTo>
                    <a:pt x="207949" y="225806"/>
                  </a:lnTo>
                  <a:lnTo>
                    <a:pt x="209156" y="227037"/>
                  </a:lnTo>
                  <a:lnTo>
                    <a:pt x="209156" y="228892"/>
                  </a:lnTo>
                  <a:lnTo>
                    <a:pt x="209156" y="230428"/>
                  </a:lnTo>
                  <a:lnTo>
                    <a:pt x="207949" y="231673"/>
                  </a:lnTo>
                  <a:lnTo>
                    <a:pt x="206082" y="231673"/>
                  </a:lnTo>
                  <a:lnTo>
                    <a:pt x="202704" y="231673"/>
                  </a:lnTo>
                  <a:close/>
                </a:path>
                <a:path w="658495" h="1146175">
                  <a:moveTo>
                    <a:pt x="231660" y="302209"/>
                  </a:moveTo>
                  <a:lnTo>
                    <a:pt x="231660" y="78549"/>
                  </a:lnTo>
                </a:path>
                <a:path w="658495" h="1146175">
                  <a:moveTo>
                    <a:pt x="538492" y="77635"/>
                  </a:moveTo>
                  <a:lnTo>
                    <a:pt x="138620" y="77635"/>
                  </a:lnTo>
                </a:path>
                <a:path w="658495" h="1146175">
                  <a:moveTo>
                    <a:pt x="471627" y="124777"/>
                  </a:moveTo>
                  <a:lnTo>
                    <a:pt x="478713" y="124777"/>
                  </a:lnTo>
                  <a:lnTo>
                    <a:pt x="484581" y="118922"/>
                  </a:lnTo>
                  <a:lnTo>
                    <a:pt x="484581" y="112115"/>
                  </a:lnTo>
                  <a:lnTo>
                    <a:pt x="484581" y="105041"/>
                  </a:lnTo>
                  <a:lnTo>
                    <a:pt x="478713" y="99199"/>
                  </a:lnTo>
                  <a:lnTo>
                    <a:pt x="471627" y="99199"/>
                  </a:lnTo>
                  <a:lnTo>
                    <a:pt x="464845" y="99199"/>
                  </a:lnTo>
                  <a:lnTo>
                    <a:pt x="459016" y="105041"/>
                  </a:lnTo>
                  <a:lnTo>
                    <a:pt x="459016" y="112115"/>
                  </a:lnTo>
                  <a:lnTo>
                    <a:pt x="459016" y="118922"/>
                  </a:lnTo>
                  <a:lnTo>
                    <a:pt x="464845" y="124777"/>
                  </a:lnTo>
                  <a:lnTo>
                    <a:pt x="471627" y="124777"/>
                  </a:lnTo>
                  <a:close/>
                </a:path>
                <a:path w="658495" h="1146175">
                  <a:moveTo>
                    <a:pt x="473798" y="122605"/>
                  </a:moveTo>
                  <a:lnTo>
                    <a:pt x="473798" y="101358"/>
                  </a:lnTo>
                  <a:lnTo>
                    <a:pt x="469785" y="101358"/>
                  </a:lnTo>
                  <a:lnTo>
                    <a:pt x="469785" y="122605"/>
                  </a:lnTo>
                  <a:lnTo>
                    <a:pt x="473798" y="122605"/>
                  </a:lnTo>
                  <a:close/>
                </a:path>
                <a:path w="658495" h="1146175">
                  <a:moveTo>
                    <a:pt x="472262" y="133705"/>
                  </a:moveTo>
                  <a:lnTo>
                    <a:pt x="479835" y="132146"/>
                  </a:lnTo>
                  <a:lnTo>
                    <a:pt x="485997" y="127930"/>
                  </a:lnTo>
                  <a:lnTo>
                    <a:pt x="490139" y="121746"/>
                  </a:lnTo>
                  <a:lnTo>
                    <a:pt x="491655" y="114287"/>
                  </a:lnTo>
                  <a:lnTo>
                    <a:pt x="490139" y="106658"/>
                  </a:lnTo>
                  <a:lnTo>
                    <a:pt x="485997" y="100388"/>
                  </a:lnTo>
                  <a:lnTo>
                    <a:pt x="479835" y="96140"/>
                  </a:lnTo>
                  <a:lnTo>
                    <a:pt x="472262" y="94576"/>
                  </a:lnTo>
                  <a:lnTo>
                    <a:pt x="464681" y="96140"/>
                  </a:lnTo>
                  <a:lnTo>
                    <a:pt x="458516" y="100388"/>
                  </a:lnTo>
                  <a:lnTo>
                    <a:pt x="454372" y="106658"/>
                  </a:lnTo>
                  <a:lnTo>
                    <a:pt x="452856" y="114287"/>
                  </a:lnTo>
                  <a:lnTo>
                    <a:pt x="454372" y="121746"/>
                  </a:lnTo>
                  <a:lnTo>
                    <a:pt x="458516" y="127930"/>
                  </a:lnTo>
                  <a:lnTo>
                    <a:pt x="464681" y="132146"/>
                  </a:lnTo>
                  <a:lnTo>
                    <a:pt x="472262" y="133705"/>
                  </a:lnTo>
                  <a:close/>
                </a:path>
                <a:path w="658495" h="1146175">
                  <a:moveTo>
                    <a:pt x="471627" y="200545"/>
                  </a:moveTo>
                  <a:lnTo>
                    <a:pt x="478713" y="200545"/>
                  </a:lnTo>
                  <a:lnTo>
                    <a:pt x="484581" y="194995"/>
                  </a:lnTo>
                  <a:lnTo>
                    <a:pt x="484581" y="187909"/>
                  </a:lnTo>
                  <a:lnTo>
                    <a:pt x="484581" y="180835"/>
                  </a:lnTo>
                  <a:lnTo>
                    <a:pt x="478713" y="175285"/>
                  </a:lnTo>
                  <a:lnTo>
                    <a:pt x="471627" y="175285"/>
                  </a:lnTo>
                  <a:lnTo>
                    <a:pt x="464845" y="175285"/>
                  </a:lnTo>
                  <a:lnTo>
                    <a:pt x="459016" y="180835"/>
                  </a:lnTo>
                  <a:lnTo>
                    <a:pt x="459016" y="187909"/>
                  </a:lnTo>
                  <a:lnTo>
                    <a:pt x="459016" y="194995"/>
                  </a:lnTo>
                  <a:lnTo>
                    <a:pt x="464845" y="200545"/>
                  </a:lnTo>
                  <a:lnTo>
                    <a:pt x="471627" y="200545"/>
                  </a:lnTo>
                  <a:close/>
                </a:path>
                <a:path w="658495" h="1146175">
                  <a:moveTo>
                    <a:pt x="473798" y="198386"/>
                  </a:moveTo>
                  <a:lnTo>
                    <a:pt x="473798" y="177139"/>
                  </a:lnTo>
                  <a:lnTo>
                    <a:pt x="469785" y="177139"/>
                  </a:lnTo>
                  <a:lnTo>
                    <a:pt x="469785" y="198386"/>
                  </a:lnTo>
                  <a:lnTo>
                    <a:pt x="473798" y="198386"/>
                  </a:lnTo>
                  <a:close/>
                </a:path>
                <a:path w="658495" h="1146175">
                  <a:moveTo>
                    <a:pt x="472262" y="209473"/>
                  </a:moveTo>
                  <a:lnTo>
                    <a:pt x="479835" y="207957"/>
                  </a:lnTo>
                  <a:lnTo>
                    <a:pt x="485997" y="203814"/>
                  </a:lnTo>
                  <a:lnTo>
                    <a:pt x="490139" y="197649"/>
                  </a:lnTo>
                  <a:lnTo>
                    <a:pt x="491655" y="190068"/>
                  </a:lnTo>
                  <a:lnTo>
                    <a:pt x="490139" y="182492"/>
                  </a:lnTo>
                  <a:lnTo>
                    <a:pt x="485997" y="176326"/>
                  </a:lnTo>
                  <a:lnTo>
                    <a:pt x="479835" y="172180"/>
                  </a:lnTo>
                  <a:lnTo>
                    <a:pt x="472262" y="170662"/>
                  </a:lnTo>
                  <a:lnTo>
                    <a:pt x="464681" y="172180"/>
                  </a:lnTo>
                  <a:lnTo>
                    <a:pt x="458516" y="176326"/>
                  </a:lnTo>
                  <a:lnTo>
                    <a:pt x="454372" y="182492"/>
                  </a:lnTo>
                  <a:lnTo>
                    <a:pt x="452856" y="190068"/>
                  </a:lnTo>
                  <a:lnTo>
                    <a:pt x="454372" y="197649"/>
                  </a:lnTo>
                  <a:lnTo>
                    <a:pt x="458516" y="203814"/>
                  </a:lnTo>
                  <a:lnTo>
                    <a:pt x="464681" y="207957"/>
                  </a:lnTo>
                  <a:lnTo>
                    <a:pt x="472262" y="209473"/>
                  </a:lnTo>
                  <a:close/>
                </a:path>
                <a:path w="658495" h="1146175">
                  <a:moveTo>
                    <a:pt x="471627" y="276021"/>
                  </a:moveTo>
                  <a:lnTo>
                    <a:pt x="478713" y="276021"/>
                  </a:lnTo>
                  <a:lnTo>
                    <a:pt x="484581" y="270471"/>
                  </a:lnTo>
                  <a:lnTo>
                    <a:pt x="484581" y="263398"/>
                  </a:lnTo>
                  <a:lnTo>
                    <a:pt x="484581" y="256311"/>
                  </a:lnTo>
                  <a:lnTo>
                    <a:pt x="478713" y="250774"/>
                  </a:lnTo>
                  <a:lnTo>
                    <a:pt x="471627" y="250774"/>
                  </a:lnTo>
                  <a:lnTo>
                    <a:pt x="464845" y="250774"/>
                  </a:lnTo>
                  <a:lnTo>
                    <a:pt x="459016" y="256311"/>
                  </a:lnTo>
                  <a:lnTo>
                    <a:pt x="459016" y="263398"/>
                  </a:lnTo>
                  <a:lnTo>
                    <a:pt x="459016" y="270471"/>
                  </a:lnTo>
                  <a:lnTo>
                    <a:pt x="464845" y="276021"/>
                  </a:lnTo>
                  <a:lnTo>
                    <a:pt x="471627" y="276021"/>
                  </a:lnTo>
                  <a:close/>
                </a:path>
                <a:path w="658495" h="1146175">
                  <a:moveTo>
                    <a:pt x="473798" y="273862"/>
                  </a:moveTo>
                  <a:lnTo>
                    <a:pt x="473798" y="252907"/>
                  </a:lnTo>
                  <a:lnTo>
                    <a:pt x="469785" y="252907"/>
                  </a:lnTo>
                  <a:lnTo>
                    <a:pt x="469785" y="273862"/>
                  </a:lnTo>
                  <a:lnTo>
                    <a:pt x="473798" y="273862"/>
                  </a:lnTo>
                  <a:close/>
                </a:path>
                <a:path w="658495" h="1146175">
                  <a:moveTo>
                    <a:pt x="472262" y="284962"/>
                  </a:moveTo>
                  <a:lnTo>
                    <a:pt x="479835" y="283444"/>
                  </a:lnTo>
                  <a:lnTo>
                    <a:pt x="485997" y="279298"/>
                  </a:lnTo>
                  <a:lnTo>
                    <a:pt x="490139" y="273132"/>
                  </a:lnTo>
                  <a:lnTo>
                    <a:pt x="491655" y="265557"/>
                  </a:lnTo>
                  <a:lnTo>
                    <a:pt x="490139" y="257966"/>
                  </a:lnTo>
                  <a:lnTo>
                    <a:pt x="485997" y="251793"/>
                  </a:lnTo>
                  <a:lnTo>
                    <a:pt x="479835" y="247644"/>
                  </a:lnTo>
                  <a:lnTo>
                    <a:pt x="472262" y="246125"/>
                  </a:lnTo>
                  <a:lnTo>
                    <a:pt x="464681" y="247644"/>
                  </a:lnTo>
                  <a:lnTo>
                    <a:pt x="458516" y="251793"/>
                  </a:lnTo>
                  <a:lnTo>
                    <a:pt x="454372" y="257966"/>
                  </a:lnTo>
                  <a:lnTo>
                    <a:pt x="452856" y="265557"/>
                  </a:lnTo>
                  <a:lnTo>
                    <a:pt x="454372" y="273132"/>
                  </a:lnTo>
                  <a:lnTo>
                    <a:pt x="458516" y="279298"/>
                  </a:lnTo>
                  <a:lnTo>
                    <a:pt x="464681" y="283444"/>
                  </a:lnTo>
                  <a:lnTo>
                    <a:pt x="472262" y="284962"/>
                  </a:lnTo>
                  <a:close/>
                </a:path>
                <a:path w="658495" h="1146175">
                  <a:moveTo>
                    <a:pt x="510451" y="131229"/>
                  </a:moveTo>
                  <a:lnTo>
                    <a:pt x="510451" y="95503"/>
                  </a:lnTo>
                  <a:lnTo>
                    <a:pt x="501815" y="95503"/>
                  </a:lnTo>
                  <a:lnTo>
                    <a:pt x="501815" y="131229"/>
                  </a:lnTo>
                  <a:lnTo>
                    <a:pt x="510451" y="131229"/>
                  </a:lnTo>
                  <a:close/>
                </a:path>
                <a:path w="658495" h="1146175">
                  <a:moveTo>
                    <a:pt x="510451" y="205790"/>
                  </a:moveTo>
                  <a:lnTo>
                    <a:pt x="510451" y="170370"/>
                  </a:lnTo>
                  <a:lnTo>
                    <a:pt x="501815" y="170370"/>
                  </a:lnTo>
                  <a:lnTo>
                    <a:pt x="501815" y="205790"/>
                  </a:lnTo>
                  <a:lnTo>
                    <a:pt x="510451" y="205790"/>
                  </a:lnTo>
                  <a:close/>
                </a:path>
                <a:path w="658495" h="1146175">
                  <a:moveTo>
                    <a:pt x="510451" y="280022"/>
                  </a:moveTo>
                  <a:lnTo>
                    <a:pt x="510451" y="244601"/>
                  </a:lnTo>
                  <a:lnTo>
                    <a:pt x="501815" y="244601"/>
                  </a:lnTo>
                  <a:lnTo>
                    <a:pt x="501815" y="280022"/>
                  </a:lnTo>
                  <a:lnTo>
                    <a:pt x="510451" y="280022"/>
                  </a:lnTo>
                  <a:close/>
                </a:path>
                <a:path w="658495" h="1146175">
                  <a:moveTo>
                    <a:pt x="612419" y="75476"/>
                  </a:moveTo>
                  <a:lnTo>
                    <a:pt x="612419" y="38811"/>
                  </a:lnTo>
                  <a:lnTo>
                    <a:pt x="516318" y="38811"/>
                  </a:lnTo>
                  <a:lnTo>
                    <a:pt x="516318" y="75476"/>
                  </a:lnTo>
                  <a:lnTo>
                    <a:pt x="612419" y="75476"/>
                  </a:lnTo>
                  <a:close/>
                </a:path>
                <a:path w="658495" h="1146175">
                  <a:moveTo>
                    <a:pt x="535419" y="59461"/>
                  </a:moveTo>
                  <a:lnTo>
                    <a:pt x="537857" y="59461"/>
                  </a:lnTo>
                  <a:lnTo>
                    <a:pt x="539737" y="57302"/>
                  </a:lnTo>
                  <a:lnTo>
                    <a:pt x="539737" y="54825"/>
                  </a:lnTo>
                  <a:lnTo>
                    <a:pt x="539737" y="52362"/>
                  </a:lnTo>
                  <a:lnTo>
                    <a:pt x="537857" y="50203"/>
                  </a:lnTo>
                  <a:lnTo>
                    <a:pt x="535419" y="50203"/>
                  </a:lnTo>
                  <a:lnTo>
                    <a:pt x="532942" y="50203"/>
                  </a:lnTo>
                  <a:lnTo>
                    <a:pt x="530783" y="52362"/>
                  </a:lnTo>
                  <a:lnTo>
                    <a:pt x="530783" y="54825"/>
                  </a:lnTo>
                  <a:lnTo>
                    <a:pt x="530783" y="57302"/>
                  </a:lnTo>
                  <a:lnTo>
                    <a:pt x="532942" y="59461"/>
                  </a:lnTo>
                  <a:lnTo>
                    <a:pt x="535419" y="59461"/>
                  </a:lnTo>
                  <a:close/>
                </a:path>
                <a:path w="658495" h="1146175">
                  <a:moveTo>
                    <a:pt x="573316" y="38811"/>
                  </a:moveTo>
                  <a:lnTo>
                    <a:pt x="573316" y="75476"/>
                  </a:lnTo>
                </a:path>
                <a:path w="658495" h="1146175">
                  <a:moveTo>
                    <a:pt x="591172" y="69303"/>
                  </a:moveTo>
                  <a:lnTo>
                    <a:pt x="597623" y="69303"/>
                  </a:lnTo>
                  <a:lnTo>
                    <a:pt x="602576" y="64071"/>
                  </a:lnTo>
                  <a:lnTo>
                    <a:pt x="602576" y="57912"/>
                  </a:lnTo>
                  <a:lnTo>
                    <a:pt x="602576" y="51752"/>
                  </a:lnTo>
                  <a:lnTo>
                    <a:pt x="597623" y="46824"/>
                  </a:lnTo>
                  <a:lnTo>
                    <a:pt x="591172" y="46824"/>
                  </a:lnTo>
                  <a:lnTo>
                    <a:pt x="585012" y="46824"/>
                  </a:lnTo>
                  <a:lnTo>
                    <a:pt x="580059" y="51752"/>
                  </a:lnTo>
                  <a:lnTo>
                    <a:pt x="580059" y="57912"/>
                  </a:lnTo>
                  <a:lnTo>
                    <a:pt x="580059" y="64071"/>
                  </a:lnTo>
                  <a:lnTo>
                    <a:pt x="585012" y="69303"/>
                  </a:lnTo>
                  <a:lnTo>
                    <a:pt x="591172" y="69303"/>
                  </a:lnTo>
                  <a:close/>
                </a:path>
                <a:path w="658495" h="1146175">
                  <a:moveTo>
                    <a:pt x="591172" y="65303"/>
                  </a:moveTo>
                  <a:lnTo>
                    <a:pt x="595490" y="65303"/>
                  </a:lnTo>
                  <a:lnTo>
                    <a:pt x="598551" y="61912"/>
                  </a:lnTo>
                  <a:lnTo>
                    <a:pt x="598551" y="57912"/>
                  </a:lnTo>
                  <a:lnTo>
                    <a:pt x="598551" y="53898"/>
                  </a:lnTo>
                  <a:lnTo>
                    <a:pt x="595490" y="50825"/>
                  </a:lnTo>
                  <a:lnTo>
                    <a:pt x="591172" y="50825"/>
                  </a:lnTo>
                  <a:lnTo>
                    <a:pt x="587159" y="50825"/>
                  </a:lnTo>
                  <a:lnTo>
                    <a:pt x="584085" y="53898"/>
                  </a:lnTo>
                  <a:lnTo>
                    <a:pt x="584085" y="57912"/>
                  </a:lnTo>
                  <a:lnTo>
                    <a:pt x="584085" y="61912"/>
                  </a:lnTo>
                  <a:lnTo>
                    <a:pt x="587159" y="65303"/>
                  </a:lnTo>
                  <a:lnTo>
                    <a:pt x="591172" y="65303"/>
                  </a:lnTo>
                  <a:close/>
                </a:path>
                <a:path w="658495" h="1146175">
                  <a:moveTo>
                    <a:pt x="587781" y="52362"/>
                  </a:moveTo>
                  <a:lnTo>
                    <a:pt x="597001" y="61607"/>
                  </a:lnTo>
                </a:path>
                <a:path w="658495" h="1146175">
                  <a:moveTo>
                    <a:pt x="585635" y="54521"/>
                  </a:moveTo>
                  <a:lnTo>
                    <a:pt x="594563" y="63766"/>
                  </a:lnTo>
                </a:path>
                <a:path w="658495" h="1146175">
                  <a:moveTo>
                    <a:pt x="65925" y="68389"/>
                  </a:moveTo>
                  <a:lnTo>
                    <a:pt x="72085" y="68389"/>
                  </a:lnTo>
                  <a:lnTo>
                    <a:pt x="77000" y="63449"/>
                  </a:lnTo>
                  <a:lnTo>
                    <a:pt x="77000" y="56997"/>
                  </a:lnTo>
                  <a:lnTo>
                    <a:pt x="77000" y="50825"/>
                  </a:lnTo>
                  <a:lnTo>
                    <a:pt x="72085" y="45897"/>
                  </a:lnTo>
                  <a:lnTo>
                    <a:pt x="65925" y="45897"/>
                  </a:lnTo>
                  <a:lnTo>
                    <a:pt x="59461" y="45897"/>
                  </a:lnTo>
                  <a:lnTo>
                    <a:pt x="54533" y="50825"/>
                  </a:lnTo>
                  <a:lnTo>
                    <a:pt x="54533" y="56997"/>
                  </a:lnTo>
                  <a:lnTo>
                    <a:pt x="54533" y="63449"/>
                  </a:lnTo>
                  <a:lnTo>
                    <a:pt x="59461" y="68389"/>
                  </a:lnTo>
                  <a:lnTo>
                    <a:pt x="65925" y="68389"/>
                  </a:lnTo>
                  <a:close/>
                </a:path>
                <a:path w="658495" h="1146175">
                  <a:moveTo>
                    <a:pt x="65925" y="64388"/>
                  </a:moveTo>
                  <a:lnTo>
                    <a:pt x="69900" y="64388"/>
                  </a:lnTo>
                  <a:lnTo>
                    <a:pt x="73012" y="61302"/>
                  </a:lnTo>
                  <a:lnTo>
                    <a:pt x="73012" y="56997"/>
                  </a:lnTo>
                  <a:lnTo>
                    <a:pt x="73012" y="52984"/>
                  </a:lnTo>
                  <a:lnTo>
                    <a:pt x="69900" y="49911"/>
                  </a:lnTo>
                  <a:lnTo>
                    <a:pt x="65925" y="49911"/>
                  </a:lnTo>
                  <a:lnTo>
                    <a:pt x="61607" y="49911"/>
                  </a:lnTo>
                  <a:lnTo>
                    <a:pt x="58546" y="52984"/>
                  </a:lnTo>
                  <a:lnTo>
                    <a:pt x="58546" y="56997"/>
                  </a:lnTo>
                  <a:lnTo>
                    <a:pt x="58546" y="61302"/>
                  </a:lnTo>
                  <a:lnTo>
                    <a:pt x="61607" y="64388"/>
                  </a:lnTo>
                  <a:lnTo>
                    <a:pt x="65925" y="64388"/>
                  </a:lnTo>
                  <a:close/>
                </a:path>
                <a:path w="658495" h="1146175">
                  <a:moveTo>
                    <a:pt x="62242" y="51447"/>
                  </a:moveTo>
                  <a:lnTo>
                    <a:pt x="71475" y="60693"/>
                  </a:lnTo>
                </a:path>
                <a:path w="658495" h="1146175">
                  <a:moveTo>
                    <a:pt x="60058" y="53606"/>
                  </a:moveTo>
                  <a:lnTo>
                    <a:pt x="69316" y="62852"/>
                  </a:lnTo>
                </a:path>
                <a:path w="658495" h="1146175">
                  <a:moveTo>
                    <a:pt x="634301" y="27114"/>
                  </a:moveTo>
                  <a:lnTo>
                    <a:pt x="637997" y="27114"/>
                  </a:lnTo>
                  <a:lnTo>
                    <a:pt x="641057" y="24028"/>
                  </a:lnTo>
                  <a:lnTo>
                    <a:pt x="641057" y="20332"/>
                  </a:lnTo>
                  <a:lnTo>
                    <a:pt x="641057" y="16637"/>
                  </a:lnTo>
                  <a:lnTo>
                    <a:pt x="637997" y="13550"/>
                  </a:lnTo>
                  <a:lnTo>
                    <a:pt x="634301" y="13550"/>
                  </a:lnTo>
                  <a:lnTo>
                    <a:pt x="630618" y="13550"/>
                  </a:lnTo>
                  <a:lnTo>
                    <a:pt x="627519" y="16637"/>
                  </a:lnTo>
                  <a:lnTo>
                    <a:pt x="627519" y="20332"/>
                  </a:lnTo>
                  <a:lnTo>
                    <a:pt x="627519" y="24028"/>
                  </a:lnTo>
                  <a:lnTo>
                    <a:pt x="630618" y="27114"/>
                  </a:lnTo>
                  <a:lnTo>
                    <a:pt x="634301" y="27114"/>
                  </a:lnTo>
                  <a:close/>
                </a:path>
                <a:path w="658495" h="1146175">
                  <a:moveTo>
                    <a:pt x="645998" y="22491"/>
                  </a:moveTo>
                  <a:lnTo>
                    <a:pt x="646290" y="21882"/>
                  </a:lnTo>
                  <a:lnTo>
                    <a:pt x="646290" y="21247"/>
                  </a:lnTo>
                  <a:lnTo>
                    <a:pt x="646290" y="20332"/>
                  </a:lnTo>
                  <a:lnTo>
                    <a:pt x="646290" y="13855"/>
                  </a:lnTo>
                  <a:lnTo>
                    <a:pt x="641057" y="8318"/>
                  </a:lnTo>
                  <a:lnTo>
                    <a:pt x="634301" y="8318"/>
                  </a:lnTo>
                  <a:lnTo>
                    <a:pt x="631215" y="8318"/>
                  </a:lnTo>
                  <a:lnTo>
                    <a:pt x="628726" y="9550"/>
                  </a:lnTo>
                  <a:lnTo>
                    <a:pt x="626592" y="11404"/>
                  </a:lnTo>
                  <a:lnTo>
                    <a:pt x="622287" y="6464"/>
                  </a:lnTo>
                  <a:lnTo>
                    <a:pt x="614565" y="0"/>
                  </a:lnTo>
                  <a:lnTo>
                    <a:pt x="611504" y="4622"/>
                  </a:lnTo>
                  <a:lnTo>
                    <a:pt x="608736" y="8928"/>
                  </a:lnTo>
                  <a:lnTo>
                    <a:pt x="615823" y="13855"/>
                  </a:lnTo>
                  <a:lnTo>
                    <a:pt x="622896" y="17259"/>
                  </a:lnTo>
                  <a:lnTo>
                    <a:pt x="622604" y="18173"/>
                  </a:lnTo>
                  <a:lnTo>
                    <a:pt x="622287" y="19405"/>
                  </a:lnTo>
                  <a:lnTo>
                    <a:pt x="622287" y="20332"/>
                  </a:lnTo>
                  <a:lnTo>
                    <a:pt x="622287" y="27114"/>
                  </a:lnTo>
                  <a:lnTo>
                    <a:pt x="627811" y="32346"/>
                  </a:lnTo>
                  <a:lnTo>
                    <a:pt x="634301" y="32346"/>
                  </a:lnTo>
                  <a:lnTo>
                    <a:pt x="637362" y="32346"/>
                  </a:lnTo>
                  <a:lnTo>
                    <a:pt x="640143" y="31114"/>
                  </a:lnTo>
                  <a:lnTo>
                    <a:pt x="642315" y="29260"/>
                  </a:lnTo>
                  <a:lnTo>
                    <a:pt x="646633" y="33578"/>
                  </a:lnTo>
                  <a:lnTo>
                    <a:pt x="653084" y="38201"/>
                  </a:lnTo>
                  <a:lnTo>
                    <a:pt x="655561" y="34493"/>
                  </a:lnTo>
                  <a:lnTo>
                    <a:pt x="658317" y="30175"/>
                  </a:lnTo>
                  <a:lnTo>
                    <a:pt x="652462" y="25869"/>
                  </a:lnTo>
                  <a:lnTo>
                    <a:pt x="645998" y="22491"/>
                  </a:lnTo>
                  <a:close/>
                </a:path>
                <a:path w="658495" h="1146175">
                  <a:moveTo>
                    <a:pt x="25552" y="27114"/>
                  </a:moveTo>
                  <a:lnTo>
                    <a:pt x="29248" y="27114"/>
                  </a:lnTo>
                  <a:lnTo>
                    <a:pt x="32346" y="24028"/>
                  </a:lnTo>
                  <a:lnTo>
                    <a:pt x="32346" y="20332"/>
                  </a:lnTo>
                  <a:lnTo>
                    <a:pt x="32346" y="16637"/>
                  </a:lnTo>
                  <a:lnTo>
                    <a:pt x="29248" y="13550"/>
                  </a:lnTo>
                  <a:lnTo>
                    <a:pt x="25552" y="13550"/>
                  </a:lnTo>
                  <a:lnTo>
                    <a:pt x="21869" y="13550"/>
                  </a:lnTo>
                  <a:lnTo>
                    <a:pt x="19100" y="16637"/>
                  </a:lnTo>
                  <a:lnTo>
                    <a:pt x="19100" y="20332"/>
                  </a:lnTo>
                  <a:lnTo>
                    <a:pt x="19100" y="24028"/>
                  </a:lnTo>
                  <a:lnTo>
                    <a:pt x="21869" y="27114"/>
                  </a:lnTo>
                  <a:lnTo>
                    <a:pt x="25552" y="27114"/>
                  </a:lnTo>
                  <a:close/>
                </a:path>
                <a:path w="658495" h="1146175">
                  <a:moveTo>
                    <a:pt x="37591" y="22491"/>
                  </a:moveTo>
                  <a:lnTo>
                    <a:pt x="37591" y="20332"/>
                  </a:lnTo>
                  <a:lnTo>
                    <a:pt x="37591" y="13855"/>
                  </a:lnTo>
                  <a:lnTo>
                    <a:pt x="32346" y="8318"/>
                  </a:lnTo>
                  <a:lnTo>
                    <a:pt x="25552" y="8318"/>
                  </a:lnTo>
                  <a:lnTo>
                    <a:pt x="22796" y="8318"/>
                  </a:lnTo>
                  <a:lnTo>
                    <a:pt x="20027" y="9550"/>
                  </a:lnTo>
                  <a:lnTo>
                    <a:pt x="17856" y="11404"/>
                  </a:lnTo>
                  <a:lnTo>
                    <a:pt x="13868" y="6464"/>
                  </a:lnTo>
                  <a:lnTo>
                    <a:pt x="5854" y="0"/>
                  </a:lnTo>
                  <a:lnTo>
                    <a:pt x="2755" y="4622"/>
                  </a:lnTo>
                  <a:lnTo>
                    <a:pt x="0" y="8928"/>
                  </a:lnTo>
                  <a:lnTo>
                    <a:pt x="7073" y="13855"/>
                  </a:lnTo>
                  <a:lnTo>
                    <a:pt x="14173" y="17259"/>
                  </a:lnTo>
                  <a:lnTo>
                    <a:pt x="13868" y="18173"/>
                  </a:lnTo>
                  <a:lnTo>
                    <a:pt x="13538" y="19405"/>
                  </a:lnTo>
                  <a:lnTo>
                    <a:pt x="13538" y="20332"/>
                  </a:lnTo>
                  <a:lnTo>
                    <a:pt x="13538" y="27114"/>
                  </a:lnTo>
                  <a:lnTo>
                    <a:pt x="19100" y="32346"/>
                  </a:lnTo>
                  <a:lnTo>
                    <a:pt x="25552" y="32346"/>
                  </a:lnTo>
                  <a:lnTo>
                    <a:pt x="28651" y="32346"/>
                  </a:lnTo>
                  <a:lnTo>
                    <a:pt x="31432" y="31114"/>
                  </a:lnTo>
                  <a:lnTo>
                    <a:pt x="33566" y="29260"/>
                  </a:lnTo>
                  <a:lnTo>
                    <a:pt x="37884" y="33578"/>
                  </a:lnTo>
                  <a:lnTo>
                    <a:pt x="44386" y="38201"/>
                  </a:lnTo>
                  <a:lnTo>
                    <a:pt x="47129" y="34493"/>
                  </a:lnTo>
                  <a:lnTo>
                    <a:pt x="49593" y="30175"/>
                  </a:lnTo>
                  <a:lnTo>
                    <a:pt x="43751" y="25869"/>
                  </a:lnTo>
                  <a:lnTo>
                    <a:pt x="37591" y="22491"/>
                  </a:lnTo>
                  <a:close/>
                </a:path>
                <a:path w="658495" h="1146175">
                  <a:moveTo>
                    <a:pt x="609650" y="1136726"/>
                  </a:moveTo>
                  <a:lnTo>
                    <a:pt x="614273" y="1141361"/>
                  </a:lnTo>
                </a:path>
                <a:path w="658495" h="1146175">
                  <a:moveTo>
                    <a:pt x="621652" y="1145666"/>
                  </a:moveTo>
                  <a:lnTo>
                    <a:pt x="640765" y="1145666"/>
                  </a:lnTo>
                  <a:lnTo>
                    <a:pt x="652157" y="1134287"/>
                  </a:lnTo>
                  <a:lnTo>
                    <a:pt x="652157" y="3573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4685957" y="5058549"/>
              <a:ext cx="1270" cy="1095375"/>
            </a:xfrm>
            <a:custGeom>
              <a:avLst/>
              <a:gdLst/>
              <a:ahLst/>
              <a:cxnLst/>
              <a:rect l="l" t="t" r="r" b="b"/>
              <a:pathLst>
                <a:path w="1270" h="1095375">
                  <a:moveTo>
                    <a:pt x="463" y="-2286"/>
                  </a:moveTo>
                  <a:lnTo>
                    <a:pt x="463" y="1097445"/>
                  </a:lnTo>
                </a:path>
              </a:pathLst>
            </a:custGeom>
            <a:ln w="549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4685957" y="5046548"/>
              <a:ext cx="644525" cy="1141730"/>
            </a:xfrm>
            <a:custGeom>
              <a:avLst/>
              <a:gdLst/>
              <a:ahLst/>
              <a:cxnLst/>
              <a:rect l="l" t="t" r="r" b="b"/>
              <a:pathLst>
                <a:path w="644525" h="1141729">
                  <a:moveTo>
                    <a:pt x="0" y="1116393"/>
                  </a:moveTo>
                  <a:lnTo>
                    <a:pt x="0" y="1129639"/>
                  </a:lnTo>
                  <a:lnTo>
                    <a:pt x="11404" y="1141336"/>
                  </a:lnTo>
                  <a:lnTo>
                    <a:pt x="38823" y="1141336"/>
                  </a:lnTo>
                </a:path>
                <a:path w="644525" h="1141729">
                  <a:moveTo>
                    <a:pt x="644461" y="23710"/>
                  </a:moveTo>
                  <a:lnTo>
                    <a:pt x="644461" y="11379"/>
                  </a:lnTo>
                  <a:lnTo>
                    <a:pt x="633069" y="0"/>
                  </a:lnTo>
                  <a:lnTo>
                    <a:pt x="616127" y="0"/>
                  </a:lnTo>
                  <a:lnTo>
                    <a:pt x="612736" y="3378"/>
                  </a:lnTo>
                </a:path>
                <a:path w="644525" h="1141729">
                  <a:moveTo>
                    <a:pt x="39738" y="28638"/>
                  </a:moveTo>
                  <a:lnTo>
                    <a:pt x="39738" y="11379"/>
                  </a:lnTo>
                  <a:lnTo>
                    <a:pt x="28346" y="0"/>
                  </a:lnTo>
                  <a:lnTo>
                    <a:pt x="11709" y="0"/>
                  </a:lnTo>
                  <a:lnTo>
                    <a:pt x="6476" y="4914"/>
                  </a:lnTo>
                </a:path>
                <a:path w="644525" h="1141729">
                  <a:moveTo>
                    <a:pt x="606577" y="9537"/>
                  </a:moveTo>
                  <a:lnTo>
                    <a:pt x="604723" y="11379"/>
                  </a:lnTo>
                  <a:lnTo>
                    <a:pt x="604723" y="36334"/>
                  </a:lnTo>
                </a:path>
                <a:path w="644525" h="1141729">
                  <a:moveTo>
                    <a:pt x="573303" y="73621"/>
                  </a:moveTo>
                  <a:lnTo>
                    <a:pt x="573303" y="281241"/>
                  </a:lnTo>
                </a:path>
                <a:path w="644525" h="1141729">
                  <a:moveTo>
                    <a:pt x="597649" y="73621"/>
                  </a:moveTo>
                  <a:lnTo>
                    <a:pt x="597649" y="281241"/>
                  </a:lnTo>
                </a:path>
                <a:path w="644525" h="1141729">
                  <a:moveTo>
                    <a:pt x="582231" y="235648"/>
                  </a:moveTo>
                  <a:lnTo>
                    <a:pt x="584098" y="235648"/>
                  </a:lnTo>
                  <a:lnTo>
                    <a:pt x="585952" y="233807"/>
                  </a:lnTo>
                  <a:lnTo>
                    <a:pt x="585952" y="231952"/>
                  </a:lnTo>
                  <a:lnTo>
                    <a:pt x="585952" y="229806"/>
                  </a:lnTo>
                  <a:lnTo>
                    <a:pt x="584098" y="228257"/>
                  </a:lnTo>
                  <a:lnTo>
                    <a:pt x="582231" y="228257"/>
                  </a:lnTo>
                  <a:lnTo>
                    <a:pt x="580085" y="228257"/>
                  </a:lnTo>
                  <a:lnTo>
                    <a:pt x="578535" y="229806"/>
                  </a:lnTo>
                  <a:lnTo>
                    <a:pt x="578535" y="231952"/>
                  </a:lnTo>
                  <a:lnTo>
                    <a:pt x="578535" y="233807"/>
                  </a:lnTo>
                  <a:lnTo>
                    <a:pt x="580085" y="235648"/>
                  </a:lnTo>
                  <a:lnTo>
                    <a:pt x="582231" y="235648"/>
                  </a:lnTo>
                  <a:close/>
                </a:path>
                <a:path w="644525" h="1141729">
                  <a:moveTo>
                    <a:pt x="582231" y="137680"/>
                  </a:moveTo>
                  <a:lnTo>
                    <a:pt x="584098" y="137680"/>
                  </a:lnTo>
                  <a:lnTo>
                    <a:pt x="585952" y="136131"/>
                  </a:lnTo>
                  <a:lnTo>
                    <a:pt x="585952" y="133997"/>
                  </a:lnTo>
                  <a:lnTo>
                    <a:pt x="585952" y="132156"/>
                  </a:lnTo>
                  <a:lnTo>
                    <a:pt x="584098" y="130289"/>
                  </a:lnTo>
                  <a:lnTo>
                    <a:pt x="582231" y="130289"/>
                  </a:lnTo>
                  <a:lnTo>
                    <a:pt x="580085" y="130289"/>
                  </a:lnTo>
                  <a:lnTo>
                    <a:pt x="578535" y="132156"/>
                  </a:lnTo>
                  <a:lnTo>
                    <a:pt x="578535" y="133997"/>
                  </a:lnTo>
                  <a:lnTo>
                    <a:pt x="578535" y="136131"/>
                  </a:lnTo>
                  <a:lnTo>
                    <a:pt x="580085" y="137680"/>
                  </a:lnTo>
                  <a:lnTo>
                    <a:pt x="582231" y="137680"/>
                  </a:lnTo>
                  <a:close/>
                </a:path>
                <a:path w="644525" h="1141729">
                  <a:moveTo>
                    <a:pt x="625982" y="71450"/>
                  </a:moveTo>
                  <a:lnTo>
                    <a:pt x="628129" y="71450"/>
                  </a:lnTo>
                  <a:lnTo>
                    <a:pt x="629996" y="69608"/>
                  </a:lnTo>
                  <a:lnTo>
                    <a:pt x="629996" y="67767"/>
                  </a:lnTo>
                  <a:lnTo>
                    <a:pt x="629996" y="65595"/>
                  </a:lnTo>
                  <a:lnTo>
                    <a:pt x="628129" y="64071"/>
                  </a:lnTo>
                  <a:lnTo>
                    <a:pt x="625982" y="64071"/>
                  </a:lnTo>
                  <a:lnTo>
                    <a:pt x="624141" y="64071"/>
                  </a:lnTo>
                  <a:lnTo>
                    <a:pt x="622287" y="65595"/>
                  </a:lnTo>
                  <a:lnTo>
                    <a:pt x="622287" y="67767"/>
                  </a:lnTo>
                  <a:lnTo>
                    <a:pt x="622287" y="69608"/>
                  </a:lnTo>
                  <a:lnTo>
                    <a:pt x="624141" y="71450"/>
                  </a:lnTo>
                  <a:lnTo>
                    <a:pt x="625982" y="71450"/>
                  </a:lnTo>
                  <a:close/>
                </a:path>
                <a:path w="644525" h="1141729">
                  <a:moveTo>
                    <a:pt x="644169" y="281241"/>
                  </a:moveTo>
                  <a:lnTo>
                    <a:pt x="555739" y="281241"/>
                  </a:lnTo>
                  <a:lnTo>
                    <a:pt x="548652" y="347179"/>
                  </a:lnTo>
                  <a:lnTo>
                    <a:pt x="557288" y="347179"/>
                  </a:lnTo>
                  <a:lnTo>
                    <a:pt x="563778" y="284314"/>
                  </a:lnTo>
                  <a:lnTo>
                    <a:pt x="644169" y="284314"/>
                  </a:lnTo>
                </a:path>
                <a:path w="644525" h="1141729">
                  <a:moveTo>
                    <a:pt x="601040" y="330835"/>
                  </a:moveTo>
                  <a:lnTo>
                    <a:pt x="608723" y="335152"/>
                  </a:lnTo>
                  <a:lnTo>
                    <a:pt x="608723" y="343788"/>
                  </a:lnTo>
                  <a:lnTo>
                    <a:pt x="601040" y="348399"/>
                  </a:lnTo>
                  <a:lnTo>
                    <a:pt x="593331" y="344081"/>
                  </a:lnTo>
                  <a:lnTo>
                    <a:pt x="593331" y="335152"/>
                  </a:lnTo>
                  <a:lnTo>
                    <a:pt x="601040" y="330835"/>
                  </a:lnTo>
                  <a:close/>
                </a:path>
                <a:path w="644525" h="1141729">
                  <a:moveTo>
                    <a:pt x="600710" y="357022"/>
                  </a:moveTo>
                  <a:lnTo>
                    <a:pt x="610273" y="357022"/>
                  </a:lnTo>
                  <a:lnTo>
                    <a:pt x="617969" y="349021"/>
                  </a:lnTo>
                  <a:lnTo>
                    <a:pt x="617969" y="339471"/>
                  </a:lnTo>
                  <a:lnTo>
                    <a:pt x="617969" y="329907"/>
                  </a:lnTo>
                  <a:lnTo>
                    <a:pt x="610273" y="321906"/>
                  </a:lnTo>
                  <a:lnTo>
                    <a:pt x="600710" y="321906"/>
                  </a:lnTo>
                  <a:lnTo>
                    <a:pt x="591185" y="321906"/>
                  </a:lnTo>
                  <a:lnTo>
                    <a:pt x="583183" y="329907"/>
                  </a:lnTo>
                  <a:lnTo>
                    <a:pt x="583183" y="339471"/>
                  </a:lnTo>
                  <a:lnTo>
                    <a:pt x="583183" y="349021"/>
                  </a:lnTo>
                  <a:lnTo>
                    <a:pt x="591185" y="357022"/>
                  </a:lnTo>
                  <a:lnTo>
                    <a:pt x="600710" y="357022"/>
                  </a:lnTo>
                  <a:close/>
                </a:path>
                <a:path w="644525" h="1141729">
                  <a:moveTo>
                    <a:pt x="622922" y="366572"/>
                  </a:moveTo>
                  <a:lnTo>
                    <a:pt x="622922" y="315125"/>
                  </a:lnTo>
                  <a:lnTo>
                    <a:pt x="578865" y="315125"/>
                  </a:lnTo>
                  <a:lnTo>
                    <a:pt x="578865" y="366572"/>
                  </a:lnTo>
                  <a:lnTo>
                    <a:pt x="622922" y="366572"/>
                  </a:lnTo>
                  <a:close/>
                </a:path>
                <a:path w="644525" h="1141729">
                  <a:moveTo>
                    <a:pt x="622922" y="361645"/>
                  </a:moveTo>
                  <a:lnTo>
                    <a:pt x="632142" y="361645"/>
                  </a:lnTo>
                  <a:lnTo>
                    <a:pt x="632142" y="310210"/>
                  </a:lnTo>
                  <a:lnTo>
                    <a:pt x="569607" y="310210"/>
                  </a:lnTo>
                  <a:lnTo>
                    <a:pt x="569607" y="361645"/>
                  </a:lnTo>
                  <a:lnTo>
                    <a:pt x="578865" y="36164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5270220" y="5359215"/>
              <a:ext cx="36195" cy="0"/>
            </a:xfrm>
            <a:custGeom>
              <a:avLst/>
              <a:gdLst/>
              <a:ahLst/>
              <a:cxnLst/>
              <a:rect l="l" t="t" r="r" b="b"/>
              <a:pathLst>
                <a:path w="36195">
                  <a:moveTo>
                    <a:pt x="0" y="0"/>
                  </a:moveTo>
                  <a:lnTo>
                    <a:pt x="4572" y="0"/>
                  </a:lnTo>
                </a:path>
                <a:path w="36195">
                  <a:moveTo>
                    <a:pt x="31419" y="0"/>
                  </a:moveTo>
                  <a:lnTo>
                    <a:pt x="35991" y="0"/>
                  </a:lnTo>
                </a:path>
              </a:pathLst>
            </a:custGeom>
            <a:ln w="491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5248186" y="5397423"/>
              <a:ext cx="66040" cy="438784"/>
            </a:xfrm>
            <a:custGeom>
              <a:avLst/>
              <a:gdLst/>
              <a:ahLst/>
              <a:cxnLst/>
              <a:rect l="l" t="t" r="r" b="b"/>
              <a:pathLst>
                <a:path w="66039" h="438785">
                  <a:moveTo>
                    <a:pt x="7073" y="0"/>
                  </a:moveTo>
                  <a:lnTo>
                    <a:pt x="0" y="0"/>
                  </a:lnTo>
                  <a:lnTo>
                    <a:pt x="0" y="54533"/>
                  </a:lnTo>
                  <a:lnTo>
                    <a:pt x="15709" y="54533"/>
                  </a:lnTo>
                  <a:lnTo>
                    <a:pt x="15709" y="77622"/>
                  </a:lnTo>
                  <a:lnTo>
                    <a:pt x="35712" y="77622"/>
                  </a:lnTo>
                  <a:lnTo>
                    <a:pt x="39725" y="77622"/>
                  </a:lnTo>
                  <a:lnTo>
                    <a:pt x="42494" y="76072"/>
                  </a:lnTo>
                  <a:lnTo>
                    <a:pt x="42494" y="69913"/>
                  </a:lnTo>
                </a:path>
                <a:path w="66039" h="438785">
                  <a:moveTo>
                    <a:pt x="292" y="9232"/>
                  </a:moveTo>
                  <a:lnTo>
                    <a:pt x="7073" y="9232"/>
                  </a:lnTo>
                </a:path>
                <a:path w="66039" h="438785">
                  <a:moveTo>
                    <a:pt x="292" y="49288"/>
                  </a:moveTo>
                  <a:lnTo>
                    <a:pt x="63753" y="49288"/>
                  </a:lnTo>
                </a:path>
                <a:path w="66039" h="438785">
                  <a:moveTo>
                    <a:pt x="9220" y="31724"/>
                  </a:moveTo>
                  <a:lnTo>
                    <a:pt x="13855" y="31724"/>
                  </a:lnTo>
                  <a:lnTo>
                    <a:pt x="17551" y="27711"/>
                  </a:lnTo>
                  <a:lnTo>
                    <a:pt x="17551" y="23088"/>
                  </a:lnTo>
                  <a:lnTo>
                    <a:pt x="17551" y="18478"/>
                  </a:lnTo>
                  <a:lnTo>
                    <a:pt x="13855" y="14782"/>
                  </a:lnTo>
                  <a:lnTo>
                    <a:pt x="9220" y="14782"/>
                  </a:lnTo>
                  <a:lnTo>
                    <a:pt x="4305" y="14782"/>
                  </a:lnTo>
                  <a:lnTo>
                    <a:pt x="584" y="18478"/>
                  </a:lnTo>
                  <a:lnTo>
                    <a:pt x="584" y="23088"/>
                  </a:lnTo>
                  <a:lnTo>
                    <a:pt x="584" y="27711"/>
                  </a:lnTo>
                  <a:lnTo>
                    <a:pt x="4305" y="31724"/>
                  </a:lnTo>
                  <a:lnTo>
                    <a:pt x="9220" y="31724"/>
                  </a:lnTo>
                  <a:close/>
                </a:path>
                <a:path w="66039" h="438785">
                  <a:moveTo>
                    <a:pt x="30187" y="45275"/>
                  </a:moveTo>
                  <a:lnTo>
                    <a:pt x="35115" y="45275"/>
                  </a:lnTo>
                  <a:lnTo>
                    <a:pt x="38811" y="41579"/>
                  </a:lnTo>
                  <a:lnTo>
                    <a:pt x="38811" y="36969"/>
                  </a:lnTo>
                  <a:lnTo>
                    <a:pt x="38811" y="32334"/>
                  </a:lnTo>
                  <a:lnTo>
                    <a:pt x="35115" y="28651"/>
                  </a:lnTo>
                  <a:lnTo>
                    <a:pt x="30187" y="28651"/>
                  </a:lnTo>
                  <a:lnTo>
                    <a:pt x="25565" y="28651"/>
                  </a:lnTo>
                  <a:lnTo>
                    <a:pt x="21869" y="32334"/>
                  </a:lnTo>
                  <a:lnTo>
                    <a:pt x="21869" y="36969"/>
                  </a:lnTo>
                  <a:lnTo>
                    <a:pt x="21869" y="41579"/>
                  </a:lnTo>
                  <a:lnTo>
                    <a:pt x="25565" y="45275"/>
                  </a:lnTo>
                  <a:lnTo>
                    <a:pt x="30187" y="45275"/>
                  </a:lnTo>
                  <a:close/>
                </a:path>
                <a:path w="66039" h="438785">
                  <a:moveTo>
                    <a:pt x="9220" y="14782"/>
                  </a:moveTo>
                  <a:lnTo>
                    <a:pt x="10134" y="18478"/>
                  </a:lnTo>
                  <a:lnTo>
                    <a:pt x="9220" y="27406"/>
                  </a:lnTo>
                  <a:lnTo>
                    <a:pt x="6756" y="30784"/>
                  </a:lnTo>
                </a:path>
                <a:path w="66039" h="438785">
                  <a:moveTo>
                    <a:pt x="11684" y="15392"/>
                  </a:moveTo>
                  <a:lnTo>
                    <a:pt x="12915" y="19100"/>
                  </a:lnTo>
                  <a:lnTo>
                    <a:pt x="11684" y="28028"/>
                  </a:lnTo>
                  <a:lnTo>
                    <a:pt x="9220" y="31102"/>
                  </a:lnTo>
                </a:path>
                <a:path w="66039" h="438785">
                  <a:moveTo>
                    <a:pt x="28041" y="28943"/>
                  </a:moveTo>
                  <a:lnTo>
                    <a:pt x="35712" y="43433"/>
                  </a:lnTo>
                </a:path>
                <a:path w="66039" h="438785">
                  <a:moveTo>
                    <a:pt x="25234" y="30187"/>
                  </a:moveTo>
                  <a:lnTo>
                    <a:pt x="32943" y="44665"/>
                  </a:lnTo>
                </a:path>
                <a:path w="66039" h="438785">
                  <a:moveTo>
                    <a:pt x="29883" y="69608"/>
                  </a:moveTo>
                  <a:lnTo>
                    <a:pt x="33870" y="69608"/>
                  </a:lnTo>
                  <a:lnTo>
                    <a:pt x="36969" y="66535"/>
                  </a:lnTo>
                  <a:lnTo>
                    <a:pt x="36969" y="62522"/>
                  </a:lnTo>
                  <a:lnTo>
                    <a:pt x="36969" y="58521"/>
                  </a:lnTo>
                  <a:lnTo>
                    <a:pt x="33870" y="55143"/>
                  </a:lnTo>
                  <a:lnTo>
                    <a:pt x="29883" y="55143"/>
                  </a:lnTo>
                  <a:lnTo>
                    <a:pt x="25565" y="55143"/>
                  </a:lnTo>
                  <a:lnTo>
                    <a:pt x="22466" y="58521"/>
                  </a:lnTo>
                  <a:lnTo>
                    <a:pt x="22466" y="62522"/>
                  </a:lnTo>
                  <a:lnTo>
                    <a:pt x="22466" y="66535"/>
                  </a:lnTo>
                  <a:lnTo>
                    <a:pt x="25565" y="69608"/>
                  </a:lnTo>
                  <a:lnTo>
                    <a:pt x="29883" y="69608"/>
                  </a:lnTo>
                  <a:close/>
                </a:path>
                <a:path w="66039" h="438785">
                  <a:moveTo>
                    <a:pt x="22783" y="64681"/>
                  </a:moveTo>
                  <a:lnTo>
                    <a:pt x="24015" y="65303"/>
                  </a:lnTo>
                  <a:lnTo>
                    <a:pt x="25234" y="65608"/>
                  </a:lnTo>
                  <a:lnTo>
                    <a:pt x="26479" y="65608"/>
                  </a:lnTo>
                  <a:lnTo>
                    <a:pt x="31102" y="65608"/>
                  </a:lnTo>
                  <a:lnTo>
                    <a:pt x="34798" y="61912"/>
                  </a:lnTo>
                  <a:lnTo>
                    <a:pt x="35115" y="57607"/>
                  </a:lnTo>
                </a:path>
                <a:path w="66039" h="438785">
                  <a:moveTo>
                    <a:pt x="27406" y="55435"/>
                  </a:moveTo>
                  <a:lnTo>
                    <a:pt x="31724" y="63753"/>
                  </a:lnTo>
                </a:path>
                <a:path w="66039" h="438785">
                  <a:moveTo>
                    <a:pt x="24930" y="56984"/>
                  </a:moveTo>
                  <a:lnTo>
                    <a:pt x="29248" y="64998"/>
                  </a:lnTo>
                </a:path>
                <a:path w="66039" h="438785">
                  <a:moveTo>
                    <a:pt x="52971" y="430339"/>
                  </a:moveTo>
                  <a:lnTo>
                    <a:pt x="60058" y="430339"/>
                  </a:lnTo>
                  <a:lnTo>
                    <a:pt x="65608" y="424484"/>
                  </a:lnTo>
                  <a:lnTo>
                    <a:pt x="65608" y="417410"/>
                  </a:lnTo>
                  <a:lnTo>
                    <a:pt x="65608" y="410641"/>
                  </a:lnTo>
                  <a:lnTo>
                    <a:pt x="60058" y="404787"/>
                  </a:lnTo>
                  <a:lnTo>
                    <a:pt x="52971" y="404787"/>
                  </a:lnTo>
                  <a:lnTo>
                    <a:pt x="45897" y="404787"/>
                  </a:lnTo>
                  <a:lnTo>
                    <a:pt x="40347" y="410641"/>
                  </a:lnTo>
                  <a:lnTo>
                    <a:pt x="40347" y="417410"/>
                  </a:lnTo>
                  <a:lnTo>
                    <a:pt x="40347" y="424484"/>
                  </a:lnTo>
                  <a:lnTo>
                    <a:pt x="45897" y="430339"/>
                  </a:lnTo>
                  <a:lnTo>
                    <a:pt x="52971" y="430339"/>
                  </a:lnTo>
                  <a:close/>
                </a:path>
                <a:path w="66039" h="438785">
                  <a:moveTo>
                    <a:pt x="53276" y="47739"/>
                  </a:moveTo>
                  <a:lnTo>
                    <a:pt x="57886" y="47739"/>
                  </a:lnTo>
                  <a:lnTo>
                    <a:pt x="61912" y="44043"/>
                  </a:lnTo>
                  <a:lnTo>
                    <a:pt x="61912" y="39420"/>
                  </a:lnTo>
                  <a:lnTo>
                    <a:pt x="61912" y="34797"/>
                  </a:lnTo>
                  <a:lnTo>
                    <a:pt x="57886" y="30784"/>
                  </a:lnTo>
                  <a:lnTo>
                    <a:pt x="53276" y="30784"/>
                  </a:lnTo>
                  <a:lnTo>
                    <a:pt x="48666" y="30784"/>
                  </a:lnTo>
                  <a:lnTo>
                    <a:pt x="44970" y="34797"/>
                  </a:lnTo>
                  <a:lnTo>
                    <a:pt x="44970" y="39420"/>
                  </a:lnTo>
                  <a:lnTo>
                    <a:pt x="44970" y="44043"/>
                  </a:lnTo>
                  <a:lnTo>
                    <a:pt x="48666" y="47739"/>
                  </a:lnTo>
                  <a:lnTo>
                    <a:pt x="53276" y="47739"/>
                  </a:lnTo>
                  <a:close/>
                </a:path>
                <a:path w="66039" h="438785">
                  <a:moveTo>
                    <a:pt x="50812" y="31419"/>
                  </a:moveTo>
                  <a:lnTo>
                    <a:pt x="58508" y="45897"/>
                  </a:lnTo>
                </a:path>
                <a:path w="66039" h="438785">
                  <a:moveTo>
                    <a:pt x="48361" y="32334"/>
                  </a:moveTo>
                  <a:lnTo>
                    <a:pt x="56045" y="47129"/>
                  </a:lnTo>
                </a:path>
                <a:path w="66039" h="438785">
                  <a:moveTo>
                    <a:pt x="60350" y="49580"/>
                  </a:moveTo>
                  <a:lnTo>
                    <a:pt x="63753" y="47434"/>
                  </a:lnTo>
                  <a:lnTo>
                    <a:pt x="65900" y="43738"/>
                  </a:lnTo>
                  <a:lnTo>
                    <a:pt x="65900" y="39420"/>
                  </a:lnTo>
                  <a:lnTo>
                    <a:pt x="65900" y="32334"/>
                  </a:lnTo>
                  <a:lnTo>
                    <a:pt x="60350" y="26796"/>
                  </a:lnTo>
                  <a:lnTo>
                    <a:pt x="53276" y="26796"/>
                  </a:lnTo>
                  <a:lnTo>
                    <a:pt x="46494" y="26796"/>
                  </a:lnTo>
                  <a:lnTo>
                    <a:pt x="40652" y="32334"/>
                  </a:lnTo>
                  <a:lnTo>
                    <a:pt x="40652" y="39420"/>
                  </a:lnTo>
                  <a:lnTo>
                    <a:pt x="40652" y="43433"/>
                  </a:lnTo>
                  <a:lnTo>
                    <a:pt x="42799" y="47129"/>
                  </a:lnTo>
                  <a:lnTo>
                    <a:pt x="45897" y="49580"/>
                  </a:lnTo>
                </a:path>
                <a:path w="66039" h="438785">
                  <a:moveTo>
                    <a:pt x="53898" y="65912"/>
                  </a:moveTo>
                  <a:lnTo>
                    <a:pt x="56972" y="65912"/>
                  </a:lnTo>
                  <a:lnTo>
                    <a:pt x="59143" y="63461"/>
                  </a:lnTo>
                  <a:lnTo>
                    <a:pt x="59143" y="60375"/>
                  </a:lnTo>
                  <a:lnTo>
                    <a:pt x="59143" y="57607"/>
                  </a:lnTo>
                  <a:lnTo>
                    <a:pt x="56972" y="55143"/>
                  </a:lnTo>
                  <a:lnTo>
                    <a:pt x="53898" y="55143"/>
                  </a:lnTo>
                  <a:lnTo>
                    <a:pt x="51130" y="55143"/>
                  </a:lnTo>
                  <a:lnTo>
                    <a:pt x="48666" y="57607"/>
                  </a:lnTo>
                  <a:lnTo>
                    <a:pt x="48666" y="60375"/>
                  </a:lnTo>
                  <a:lnTo>
                    <a:pt x="48666" y="63461"/>
                  </a:lnTo>
                  <a:lnTo>
                    <a:pt x="51130" y="65912"/>
                  </a:lnTo>
                  <a:lnTo>
                    <a:pt x="53898" y="65912"/>
                  </a:lnTo>
                  <a:close/>
                </a:path>
                <a:path w="66039" h="438785">
                  <a:moveTo>
                    <a:pt x="53898" y="107810"/>
                  </a:moveTo>
                  <a:lnTo>
                    <a:pt x="56972" y="107810"/>
                  </a:lnTo>
                  <a:lnTo>
                    <a:pt x="59143" y="105346"/>
                  </a:lnTo>
                  <a:lnTo>
                    <a:pt x="59143" y="102577"/>
                  </a:lnTo>
                  <a:lnTo>
                    <a:pt x="59143" y="99491"/>
                  </a:lnTo>
                  <a:lnTo>
                    <a:pt x="56972" y="97027"/>
                  </a:lnTo>
                  <a:lnTo>
                    <a:pt x="53898" y="97027"/>
                  </a:lnTo>
                  <a:lnTo>
                    <a:pt x="51130" y="97027"/>
                  </a:lnTo>
                  <a:lnTo>
                    <a:pt x="48666" y="99491"/>
                  </a:lnTo>
                  <a:lnTo>
                    <a:pt x="48666" y="102577"/>
                  </a:lnTo>
                  <a:lnTo>
                    <a:pt x="48666" y="105346"/>
                  </a:lnTo>
                  <a:lnTo>
                    <a:pt x="51130" y="107810"/>
                  </a:lnTo>
                  <a:lnTo>
                    <a:pt x="53898" y="107810"/>
                  </a:lnTo>
                  <a:close/>
                </a:path>
                <a:path w="66039" h="438785">
                  <a:moveTo>
                    <a:pt x="53898" y="149720"/>
                  </a:moveTo>
                  <a:lnTo>
                    <a:pt x="56972" y="149720"/>
                  </a:lnTo>
                  <a:lnTo>
                    <a:pt x="59143" y="147243"/>
                  </a:lnTo>
                  <a:lnTo>
                    <a:pt x="59143" y="144487"/>
                  </a:lnTo>
                  <a:lnTo>
                    <a:pt x="59143" y="141389"/>
                  </a:lnTo>
                  <a:lnTo>
                    <a:pt x="56972" y="139230"/>
                  </a:lnTo>
                  <a:lnTo>
                    <a:pt x="53898" y="139230"/>
                  </a:lnTo>
                  <a:lnTo>
                    <a:pt x="51130" y="139230"/>
                  </a:lnTo>
                  <a:lnTo>
                    <a:pt x="48666" y="141389"/>
                  </a:lnTo>
                  <a:lnTo>
                    <a:pt x="48666" y="144487"/>
                  </a:lnTo>
                  <a:lnTo>
                    <a:pt x="48666" y="147243"/>
                  </a:lnTo>
                  <a:lnTo>
                    <a:pt x="51130" y="149720"/>
                  </a:lnTo>
                  <a:lnTo>
                    <a:pt x="53898" y="149720"/>
                  </a:lnTo>
                  <a:close/>
                </a:path>
                <a:path w="66039" h="438785">
                  <a:moveTo>
                    <a:pt x="53898" y="191604"/>
                  </a:moveTo>
                  <a:lnTo>
                    <a:pt x="56972" y="191604"/>
                  </a:lnTo>
                  <a:lnTo>
                    <a:pt x="59143" y="189445"/>
                  </a:lnTo>
                  <a:lnTo>
                    <a:pt x="59143" y="186359"/>
                  </a:lnTo>
                  <a:lnTo>
                    <a:pt x="59143" y="183286"/>
                  </a:lnTo>
                  <a:lnTo>
                    <a:pt x="56972" y="181127"/>
                  </a:lnTo>
                  <a:lnTo>
                    <a:pt x="53898" y="181127"/>
                  </a:lnTo>
                  <a:lnTo>
                    <a:pt x="51130" y="181127"/>
                  </a:lnTo>
                  <a:lnTo>
                    <a:pt x="48666" y="183286"/>
                  </a:lnTo>
                  <a:lnTo>
                    <a:pt x="48666" y="186359"/>
                  </a:lnTo>
                  <a:lnTo>
                    <a:pt x="48666" y="189445"/>
                  </a:lnTo>
                  <a:lnTo>
                    <a:pt x="51130" y="191604"/>
                  </a:lnTo>
                  <a:lnTo>
                    <a:pt x="53898" y="191604"/>
                  </a:lnTo>
                  <a:close/>
                </a:path>
                <a:path w="66039" h="438785">
                  <a:moveTo>
                    <a:pt x="53898" y="233489"/>
                  </a:moveTo>
                  <a:lnTo>
                    <a:pt x="56972" y="233489"/>
                  </a:lnTo>
                  <a:lnTo>
                    <a:pt x="59143" y="231355"/>
                  </a:lnTo>
                  <a:lnTo>
                    <a:pt x="59143" y="228257"/>
                  </a:lnTo>
                  <a:lnTo>
                    <a:pt x="59143" y="225501"/>
                  </a:lnTo>
                  <a:lnTo>
                    <a:pt x="56972" y="223011"/>
                  </a:lnTo>
                  <a:lnTo>
                    <a:pt x="53898" y="223011"/>
                  </a:lnTo>
                  <a:lnTo>
                    <a:pt x="51130" y="223011"/>
                  </a:lnTo>
                  <a:lnTo>
                    <a:pt x="48666" y="225501"/>
                  </a:lnTo>
                  <a:lnTo>
                    <a:pt x="48666" y="228257"/>
                  </a:lnTo>
                  <a:lnTo>
                    <a:pt x="48666" y="231355"/>
                  </a:lnTo>
                  <a:lnTo>
                    <a:pt x="51130" y="233489"/>
                  </a:lnTo>
                  <a:lnTo>
                    <a:pt x="53898" y="233489"/>
                  </a:lnTo>
                  <a:close/>
                </a:path>
                <a:path w="66039" h="438785">
                  <a:moveTo>
                    <a:pt x="53898" y="275399"/>
                  </a:moveTo>
                  <a:lnTo>
                    <a:pt x="56972" y="275399"/>
                  </a:lnTo>
                  <a:lnTo>
                    <a:pt x="59143" y="272935"/>
                  </a:lnTo>
                  <a:lnTo>
                    <a:pt x="59143" y="269849"/>
                  </a:lnTo>
                  <a:lnTo>
                    <a:pt x="59143" y="267068"/>
                  </a:lnTo>
                  <a:lnTo>
                    <a:pt x="56972" y="264617"/>
                  </a:lnTo>
                  <a:lnTo>
                    <a:pt x="53898" y="264617"/>
                  </a:lnTo>
                  <a:lnTo>
                    <a:pt x="51130" y="264617"/>
                  </a:lnTo>
                  <a:lnTo>
                    <a:pt x="48666" y="267068"/>
                  </a:lnTo>
                  <a:lnTo>
                    <a:pt x="48666" y="269849"/>
                  </a:lnTo>
                  <a:lnTo>
                    <a:pt x="48666" y="272935"/>
                  </a:lnTo>
                  <a:lnTo>
                    <a:pt x="51130" y="275399"/>
                  </a:lnTo>
                  <a:lnTo>
                    <a:pt x="53898" y="275399"/>
                  </a:lnTo>
                  <a:close/>
                </a:path>
                <a:path w="66039" h="438785">
                  <a:moveTo>
                    <a:pt x="53898" y="317296"/>
                  </a:moveTo>
                  <a:lnTo>
                    <a:pt x="56972" y="317296"/>
                  </a:lnTo>
                  <a:lnTo>
                    <a:pt x="59143" y="314820"/>
                  </a:lnTo>
                  <a:lnTo>
                    <a:pt x="59143" y="312064"/>
                  </a:lnTo>
                  <a:lnTo>
                    <a:pt x="59143" y="308990"/>
                  </a:lnTo>
                  <a:lnTo>
                    <a:pt x="56972" y="306501"/>
                  </a:lnTo>
                  <a:lnTo>
                    <a:pt x="53898" y="306501"/>
                  </a:lnTo>
                  <a:lnTo>
                    <a:pt x="51130" y="306501"/>
                  </a:lnTo>
                  <a:lnTo>
                    <a:pt x="48666" y="308990"/>
                  </a:lnTo>
                  <a:lnTo>
                    <a:pt x="48666" y="312064"/>
                  </a:lnTo>
                  <a:lnTo>
                    <a:pt x="48666" y="314820"/>
                  </a:lnTo>
                  <a:lnTo>
                    <a:pt x="51130" y="317296"/>
                  </a:lnTo>
                  <a:lnTo>
                    <a:pt x="53898" y="317296"/>
                  </a:lnTo>
                  <a:close/>
                </a:path>
                <a:path w="66039" h="438785">
                  <a:moveTo>
                    <a:pt x="53898" y="359194"/>
                  </a:moveTo>
                  <a:lnTo>
                    <a:pt x="56972" y="359194"/>
                  </a:lnTo>
                  <a:lnTo>
                    <a:pt x="59143" y="356717"/>
                  </a:lnTo>
                  <a:lnTo>
                    <a:pt x="59143" y="353948"/>
                  </a:lnTo>
                  <a:lnTo>
                    <a:pt x="59143" y="350875"/>
                  </a:lnTo>
                  <a:lnTo>
                    <a:pt x="56972" y="348729"/>
                  </a:lnTo>
                  <a:lnTo>
                    <a:pt x="53898" y="348729"/>
                  </a:lnTo>
                  <a:lnTo>
                    <a:pt x="51130" y="348729"/>
                  </a:lnTo>
                  <a:lnTo>
                    <a:pt x="48666" y="350875"/>
                  </a:lnTo>
                  <a:lnTo>
                    <a:pt x="48666" y="353948"/>
                  </a:lnTo>
                  <a:lnTo>
                    <a:pt x="48666" y="356717"/>
                  </a:lnTo>
                  <a:lnTo>
                    <a:pt x="51130" y="359194"/>
                  </a:lnTo>
                  <a:lnTo>
                    <a:pt x="53898" y="359194"/>
                  </a:lnTo>
                  <a:close/>
                </a:path>
                <a:path w="66039" h="438785">
                  <a:moveTo>
                    <a:pt x="53898" y="401078"/>
                  </a:moveTo>
                  <a:lnTo>
                    <a:pt x="56972" y="401078"/>
                  </a:lnTo>
                  <a:lnTo>
                    <a:pt x="59143" y="398932"/>
                  </a:lnTo>
                  <a:lnTo>
                    <a:pt x="59143" y="395846"/>
                  </a:lnTo>
                  <a:lnTo>
                    <a:pt x="59143" y="393077"/>
                  </a:lnTo>
                  <a:lnTo>
                    <a:pt x="56972" y="390601"/>
                  </a:lnTo>
                  <a:lnTo>
                    <a:pt x="53898" y="390601"/>
                  </a:lnTo>
                  <a:lnTo>
                    <a:pt x="51130" y="390601"/>
                  </a:lnTo>
                  <a:lnTo>
                    <a:pt x="48666" y="393077"/>
                  </a:lnTo>
                  <a:lnTo>
                    <a:pt x="48666" y="395846"/>
                  </a:lnTo>
                  <a:lnTo>
                    <a:pt x="48666" y="398932"/>
                  </a:lnTo>
                  <a:lnTo>
                    <a:pt x="51130" y="401078"/>
                  </a:lnTo>
                  <a:lnTo>
                    <a:pt x="53898" y="401078"/>
                  </a:lnTo>
                  <a:close/>
                </a:path>
                <a:path w="66039" h="438785">
                  <a:moveTo>
                    <a:pt x="63753" y="32334"/>
                  </a:moveTo>
                  <a:lnTo>
                    <a:pt x="63753" y="18478"/>
                  </a:lnTo>
                  <a:lnTo>
                    <a:pt x="59766" y="18478"/>
                  </a:lnTo>
                  <a:lnTo>
                    <a:pt x="59143" y="20942"/>
                  </a:lnTo>
                  <a:lnTo>
                    <a:pt x="56667" y="23088"/>
                  </a:lnTo>
                  <a:lnTo>
                    <a:pt x="53898" y="23088"/>
                  </a:lnTo>
                  <a:lnTo>
                    <a:pt x="51130" y="23088"/>
                  </a:lnTo>
                  <a:lnTo>
                    <a:pt x="48666" y="20942"/>
                  </a:lnTo>
                  <a:lnTo>
                    <a:pt x="48044" y="18478"/>
                  </a:lnTo>
                  <a:lnTo>
                    <a:pt x="42494" y="18478"/>
                  </a:lnTo>
                  <a:lnTo>
                    <a:pt x="42494" y="32638"/>
                  </a:lnTo>
                </a:path>
                <a:path w="66039" h="438785">
                  <a:moveTo>
                    <a:pt x="42494" y="424484"/>
                  </a:moveTo>
                  <a:lnTo>
                    <a:pt x="42494" y="438670"/>
                  </a:lnTo>
                  <a:lnTo>
                    <a:pt x="48666" y="438670"/>
                  </a:lnTo>
                  <a:lnTo>
                    <a:pt x="48666" y="435902"/>
                  </a:lnTo>
                  <a:lnTo>
                    <a:pt x="51130" y="433743"/>
                  </a:lnTo>
                  <a:lnTo>
                    <a:pt x="53898" y="433743"/>
                  </a:lnTo>
                  <a:lnTo>
                    <a:pt x="56972" y="433743"/>
                  </a:lnTo>
                  <a:lnTo>
                    <a:pt x="59143" y="435902"/>
                  </a:lnTo>
                  <a:lnTo>
                    <a:pt x="59143" y="438670"/>
                  </a:lnTo>
                  <a:lnTo>
                    <a:pt x="63753" y="438670"/>
                  </a:lnTo>
                  <a:lnTo>
                    <a:pt x="63753" y="424484"/>
                  </a:lnTo>
                </a:path>
                <a:path w="66039" h="438785">
                  <a:moveTo>
                    <a:pt x="63753" y="410324"/>
                  </a:moveTo>
                  <a:lnTo>
                    <a:pt x="63753" y="45897"/>
                  </a:lnTo>
                </a:path>
                <a:path w="66039" h="438785">
                  <a:moveTo>
                    <a:pt x="42494" y="46202"/>
                  </a:moveTo>
                  <a:lnTo>
                    <a:pt x="42494" y="410324"/>
                  </a:lnTo>
                </a:path>
                <a:path w="66039" h="438785">
                  <a:moveTo>
                    <a:pt x="53898" y="88722"/>
                  </a:moveTo>
                  <a:lnTo>
                    <a:pt x="57886" y="88722"/>
                  </a:lnTo>
                  <a:lnTo>
                    <a:pt x="61290" y="85318"/>
                  </a:lnTo>
                  <a:lnTo>
                    <a:pt x="61290" y="81318"/>
                  </a:lnTo>
                  <a:lnTo>
                    <a:pt x="61290" y="77304"/>
                  </a:lnTo>
                  <a:lnTo>
                    <a:pt x="57886" y="73939"/>
                  </a:lnTo>
                  <a:lnTo>
                    <a:pt x="53898" y="73939"/>
                  </a:lnTo>
                  <a:lnTo>
                    <a:pt x="49872" y="73939"/>
                  </a:lnTo>
                  <a:lnTo>
                    <a:pt x="46494" y="77304"/>
                  </a:lnTo>
                  <a:lnTo>
                    <a:pt x="46494" y="81318"/>
                  </a:lnTo>
                  <a:lnTo>
                    <a:pt x="46494" y="85318"/>
                  </a:lnTo>
                  <a:lnTo>
                    <a:pt x="49872" y="88722"/>
                  </a:lnTo>
                  <a:lnTo>
                    <a:pt x="53898" y="88722"/>
                  </a:lnTo>
                  <a:close/>
                </a:path>
                <a:path w="66039" h="438785">
                  <a:moveTo>
                    <a:pt x="53898" y="130606"/>
                  </a:moveTo>
                  <a:lnTo>
                    <a:pt x="57886" y="130606"/>
                  </a:lnTo>
                  <a:lnTo>
                    <a:pt x="61290" y="127215"/>
                  </a:lnTo>
                  <a:lnTo>
                    <a:pt x="61290" y="123215"/>
                  </a:lnTo>
                  <a:lnTo>
                    <a:pt x="61290" y="119202"/>
                  </a:lnTo>
                  <a:lnTo>
                    <a:pt x="57886" y="116128"/>
                  </a:lnTo>
                  <a:lnTo>
                    <a:pt x="53898" y="116128"/>
                  </a:lnTo>
                  <a:lnTo>
                    <a:pt x="49872" y="116128"/>
                  </a:lnTo>
                  <a:lnTo>
                    <a:pt x="46494" y="119202"/>
                  </a:lnTo>
                  <a:lnTo>
                    <a:pt x="46494" y="123215"/>
                  </a:lnTo>
                  <a:lnTo>
                    <a:pt x="46494" y="127215"/>
                  </a:lnTo>
                  <a:lnTo>
                    <a:pt x="49872" y="130606"/>
                  </a:lnTo>
                  <a:lnTo>
                    <a:pt x="53898" y="130606"/>
                  </a:lnTo>
                  <a:close/>
                </a:path>
                <a:path w="66039" h="438785">
                  <a:moveTo>
                    <a:pt x="53898" y="172516"/>
                  </a:moveTo>
                  <a:lnTo>
                    <a:pt x="57886" y="172516"/>
                  </a:lnTo>
                  <a:lnTo>
                    <a:pt x="61290" y="169417"/>
                  </a:lnTo>
                  <a:lnTo>
                    <a:pt x="61290" y="165112"/>
                  </a:lnTo>
                  <a:lnTo>
                    <a:pt x="61290" y="161099"/>
                  </a:lnTo>
                  <a:lnTo>
                    <a:pt x="57886" y="158026"/>
                  </a:lnTo>
                  <a:lnTo>
                    <a:pt x="53898" y="158026"/>
                  </a:lnTo>
                  <a:lnTo>
                    <a:pt x="49872" y="158026"/>
                  </a:lnTo>
                  <a:lnTo>
                    <a:pt x="46494" y="161099"/>
                  </a:lnTo>
                  <a:lnTo>
                    <a:pt x="46494" y="165112"/>
                  </a:lnTo>
                  <a:lnTo>
                    <a:pt x="46494" y="169417"/>
                  </a:lnTo>
                  <a:lnTo>
                    <a:pt x="49872" y="172516"/>
                  </a:lnTo>
                  <a:lnTo>
                    <a:pt x="53898" y="172516"/>
                  </a:lnTo>
                  <a:close/>
                </a:path>
                <a:path w="66039" h="438785">
                  <a:moveTo>
                    <a:pt x="53898" y="214388"/>
                  </a:moveTo>
                  <a:lnTo>
                    <a:pt x="57886" y="214388"/>
                  </a:lnTo>
                  <a:lnTo>
                    <a:pt x="61290" y="211315"/>
                  </a:lnTo>
                  <a:lnTo>
                    <a:pt x="61290" y="207314"/>
                  </a:lnTo>
                  <a:lnTo>
                    <a:pt x="61290" y="203314"/>
                  </a:lnTo>
                  <a:lnTo>
                    <a:pt x="57886" y="199923"/>
                  </a:lnTo>
                  <a:lnTo>
                    <a:pt x="53898" y="199923"/>
                  </a:lnTo>
                  <a:lnTo>
                    <a:pt x="49872" y="199923"/>
                  </a:lnTo>
                  <a:lnTo>
                    <a:pt x="46494" y="203314"/>
                  </a:lnTo>
                  <a:lnTo>
                    <a:pt x="46494" y="207314"/>
                  </a:lnTo>
                  <a:lnTo>
                    <a:pt x="46494" y="211315"/>
                  </a:lnTo>
                  <a:lnTo>
                    <a:pt x="49872" y="214388"/>
                  </a:lnTo>
                  <a:lnTo>
                    <a:pt x="53898" y="214388"/>
                  </a:lnTo>
                  <a:close/>
                </a:path>
                <a:path w="66039" h="438785">
                  <a:moveTo>
                    <a:pt x="53898" y="256298"/>
                  </a:moveTo>
                  <a:lnTo>
                    <a:pt x="57886" y="256298"/>
                  </a:lnTo>
                  <a:lnTo>
                    <a:pt x="61290" y="252907"/>
                  </a:lnTo>
                  <a:lnTo>
                    <a:pt x="61290" y="248894"/>
                  </a:lnTo>
                  <a:lnTo>
                    <a:pt x="61290" y="245198"/>
                  </a:lnTo>
                  <a:lnTo>
                    <a:pt x="57886" y="241820"/>
                  </a:lnTo>
                  <a:lnTo>
                    <a:pt x="53898" y="241820"/>
                  </a:lnTo>
                  <a:lnTo>
                    <a:pt x="49872" y="241820"/>
                  </a:lnTo>
                  <a:lnTo>
                    <a:pt x="46494" y="245198"/>
                  </a:lnTo>
                  <a:lnTo>
                    <a:pt x="46494" y="248894"/>
                  </a:lnTo>
                  <a:lnTo>
                    <a:pt x="46494" y="252907"/>
                  </a:lnTo>
                  <a:lnTo>
                    <a:pt x="49872" y="256298"/>
                  </a:lnTo>
                  <a:lnTo>
                    <a:pt x="53898" y="256298"/>
                  </a:lnTo>
                  <a:close/>
                </a:path>
                <a:path w="66039" h="438785">
                  <a:moveTo>
                    <a:pt x="53898" y="298183"/>
                  </a:moveTo>
                  <a:lnTo>
                    <a:pt x="57886" y="298183"/>
                  </a:lnTo>
                  <a:lnTo>
                    <a:pt x="61290" y="294805"/>
                  </a:lnTo>
                  <a:lnTo>
                    <a:pt x="61290" y="290791"/>
                  </a:lnTo>
                  <a:lnTo>
                    <a:pt x="61290" y="286804"/>
                  </a:lnTo>
                  <a:lnTo>
                    <a:pt x="57886" y="283705"/>
                  </a:lnTo>
                  <a:lnTo>
                    <a:pt x="53898" y="283705"/>
                  </a:lnTo>
                  <a:lnTo>
                    <a:pt x="49872" y="283705"/>
                  </a:lnTo>
                  <a:lnTo>
                    <a:pt x="46494" y="286804"/>
                  </a:lnTo>
                  <a:lnTo>
                    <a:pt x="46494" y="290791"/>
                  </a:lnTo>
                  <a:lnTo>
                    <a:pt x="46494" y="294805"/>
                  </a:lnTo>
                  <a:lnTo>
                    <a:pt x="49872" y="298183"/>
                  </a:lnTo>
                  <a:lnTo>
                    <a:pt x="53898" y="298183"/>
                  </a:lnTo>
                  <a:close/>
                </a:path>
                <a:path w="66039" h="438785">
                  <a:moveTo>
                    <a:pt x="53898" y="340093"/>
                  </a:moveTo>
                  <a:lnTo>
                    <a:pt x="57886" y="340093"/>
                  </a:lnTo>
                  <a:lnTo>
                    <a:pt x="61290" y="337007"/>
                  </a:lnTo>
                  <a:lnTo>
                    <a:pt x="61290" y="332701"/>
                  </a:lnTo>
                  <a:lnTo>
                    <a:pt x="61290" y="328688"/>
                  </a:lnTo>
                  <a:lnTo>
                    <a:pt x="57886" y="325602"/>
                  </a:lnTo>
                  <a:lnTo>
                    <a:pt x="53898" y="325602"/>
                  </a:lnTo>
                  <a:lnTo>
                    <a:pt x="49872" y="325602"/>
                  </a:lnTo>
                  <a:lnTo>
                    <a:pt x="46494" y="328688"/>
                  </a:lnTo>
                  <a:lnTo>
                    <a:pt x="46494" y="332701"/>
                  </a:lnTo>
                  <a:lnTo>
                    <a:pt x="46494" y="337007"/>
                  </a:lnTo>
                  <a:lnTo>
                    <a:pt x="49872" y="340093"/>
                  </a:lnTo>
                  <a:lnTo>
                    <a:pt x="53898" y="340093"/>
                  </a:lnTo>
                  <a:close/>
                </a:path>
                <a:path w="66039" h="438785">
                  <a:moveTo>
                    <a:pt x="53898" y="381990"/>
                  </a:moveTo>
                  <a:lnTo>
                    <a:pt x="57886" y="381990"/>
                  </a:lnTo>
                  <a:lnTo>
                    <a:pt x="61290" y="378904"/>
                  </a:lnTo>
                  <a:lnTo>
                    <a:pt x="61290" y="374903"/>
                  </a:lnTo>
                  <a:lnTo>
                    <a:pt x="61290" y="370903"/>
                  </a:lnTo>
                  <a:lnTo>
                    <a:pt x="57886" y="367499"/>
                  </a:lnTo>
                  <a:lnTo>
                    <a:pt x="53898" y="367499"/>
                  </a:lnTo>
                  <a:lnTo>
                    <a:pt x="49872" y="367499"/>
                  </a:lnTo>
                  <a:lnTo>
                    <a:pt x="46494" y="370903"/>
                  </a:lnTo>
                  <a:lnTo>
                    <a:pt x="46494" y="374903"/>
                  </a:lnTo>
                  <a:lnTo>
                    <a:pt x="46494" y="378904"/>
                  </a:lnTo>
                  <a:lnTo>
                    <a:pt x="49872" y="381990"/>
                  </a:lnTo>
                  <a:lnTo>
                    <a:pt x="53898" y="381990"/>
                  </a:lnTo>
                  <a:close/>
                </a:path>
                <a:path w="66039" h="438785">
                  <a:moveTo>
                    <a:pt x="55448" y="55740"/>
                  </a:moveTo>
                  <a:lnTo>
                    <a:pt x="52362" y="6530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5300865" y="5495366"/>
              <a:ext cx="1270" cy="10160"/>
            </a:xfrm>
            <a:custGeom>
              <a:avLst/>
              <a:gdLst/>
              <a:ahLst/>
              <a:cxnLst/>
              <a:rect l="l" t="t" r="r" b="b"/>
              <a:pathLst>
                <a:path w="1270" h="10160">
                  <a:moveTo>
                    <a:pt x="609" y="-2285"/>
                  </a:moveTo>
                  <a:lnTo>
                    <a:pt x="609" y="12153"/>
                  </a:lnTo>
                </a:path>
              </a:pathLst>
            </a:custGeom>
            <a:ln w="579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5292229" y="5516625"/>
              <a:ext cx="18415" cy="307975"/>
            </a:xfrm>
            <a:custGeom>
              <a:avLst/>
              <a:gdLst/>
              <a:ahLst/>
              <a:cxnLst/>
              <a:rect l="l" t="t" r="r" b="b"/>
              <a:pathLst>
                <a:path w="18414" h="307975">
                  <a:moveTo>
                    <a:pt x="14173" y="24333"/>
                  </a:moveTo>
                  <a:lnTo>
                    <a:pt x="4622" y="26492"/>
                  </a:lnTo>
                </a:path>
                <a:path w="18414" h="307975">
                  <a:moveTo>
                    <a:pt x="8928" y="307454"/>
                  </a:moveTo>
                  <a:lnTo>
                    <a:pt x="13842" y="307454"/>
                  </a:lnTo>
                  <a:lnTo>
                    <a:pt x="17868" y="303441"/>
                  </a:lnTo>
                  <a:lnTo>
                    <a:pt x="17868" y="298208"/>
                  </a:lnTo>
                  <a:lnTo>
                    <a:pt x="17868" y="293268"/>
                  </a:lnTo>
                  <a:lnTo>
                    <a:pt x="13842" y="289280"/>
                  </a:lnTo>
                  <a:lnTo>
                    <a:pt x="8928" y="289280"/>
                  </a:lnTo>
                  <a:lnTo>
                    <a:pt x="4000" y="289280"/>
                  </a:lnTo>
                  <a:lnTo>
                    <a:pt x="0" y="293268"/>
                  </a:lnTo>
                  <a:lnTo>
                    <a:pt x="0" y="298208"/>
                  </a:lnTo>
                  <a:lnTo>
                    <a:pt x="0" y="303441"/>
                  </a:lnTo>
                  <a:lnTo>
                    <a:pt x="4000" y="307454"/>
                  </a:lnTo>
                  <a:lnTo>
                    <a:pt x="8928" y="307454"/>
                  </a:lnTo>
                  <a:close/>
                </a:path>
                <a:path w="18414" h="307975">
                  <a:moveTo>
                    <a:pt x="1549" y="293903"/>
                  </a:moveTo>
                  <a:lnTo>
                    <a:pt x="12623" y="305904"/>
                  </a:lnTo>
                </a:path>
                <a:path w="18414" h="307975">
                  <a:moveTo>
                    <a:pt x="3695" y="292049"/>
                  </a:moveTo>
                  <a:lnTo>
                    <a:pt x="14757" y="304380"/>
                  </a:lnTo>
                </a:path>
                <a:path w="18414" h="307975">
                  <a:moveTo>
                    <a:pt x="15100" y="250761"/>
                  </a:moveTo>
                  <a:lnTo>
                    <a:pt x="4622" y="260007"/>
                  </a:lnTo>
                </a:path>
                <a:path w="18414" h="307975">
                  <a:moveTo>
                    <a:pt x="17246" y="171589"/>
                  </a:moveTo>
                  <a:lnTo>
                    <a:pt x="2451" y="171589"/>
                  </a:lnTo>
                </a:path>
                <a:path w="18414" h="307975">
                  <a:moveTo>
                    <a:pt x="9855" y="123545"/>
                  </a:moveTo>
                  <a:lnTo>
                    <a:pt x="9855" y="137096"/>
                  </a:lnTo>
                </a:path>
                <a:path w="18414" h="307975">
                  <a:moveTo>
                    <a:pt x="16306" y="83185"/>
                  </a:moveTo>
                  <a:lnTo>
                    <a:pt x="5232" y="91808"/>
                  </a:lnTo>
                </a:path>
                <a:path w="18414" h="307975">
                  <a:moveTo>
                    <a:pt x="8318" y="39738"/>
                  </a:moveTo>
                  <a:lnTo>
                    <a:pt x="11404" y="52997"/>
                  </a:lnTo>
                </a:path>
                <a:path w="18414" h="307975">
                  <a:moveTo>
                    <a:pt x="15100" y="0"/>
                  </a:moveTo>
                  <a:lnTo>
                    <a:pt x="4000" y="801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5294680" y="5478119"/>
              <a:ext cx="13970" cy="635"/>
            </a:xfrm>
            <a:custGeom>
              <a:avLst/>
              <a:gdLst/>
              <a:ahLst/>
              <a:cxnLst/>
              <a:rect l="l" t="t" r="r" b="b"/>
              <a:pathLst>
                <a:path w="13970" h="635">
                  <a:moveTo>
                    <a:pt x="-2286" y="311"/>
                  </a:moveTo>
                  <a:lnTo>
                    <a:pt x="16141" y="311"/>
                  </a:lnTo>
                </a:path>
              </a:pathLst>
            </a:custGeom>
            <a:ln w="519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4699495" y="5415902"/>
              <a:ext cx="607695" cy="420370"/>
            </a:xfrm>
            <a:custGeom>
              <a:avLst/>
              <a:gdLst/>
              <a:ahLst/>
              <a:cxnLst/>
              <a:rect l="l" t="t" r="r" b="b"/>
              <a:pathLst>
                <a:path w="607695" h="420370">
                  <a:moveTo>
                    <a:pt x="607491" y="166966"/>
                  </a:moveTo>
                  <a:lnTo>
                    <a:pt x="597966" y="169113"/>
                  </a:lnTo>
                </a:path>
                <a:path w="607695" h="420370">
                  <a:moveTo>
                    <a:pt x="600113" y="206400"/>
                  </a:moveTo>
                  <a:lnTo>
                    <a:pt x="604735" y="213791"/>
                  </a:lnTo>
                </a:path>
                <a:path w="607695" h="420370">
                  <a:moveTo>
                    <a:pt x="600113" y="247370"/>
                  </a:moveTo>
                  <a:lnTo>
                    <a:pt x="604138" y="255993"/>
                  </a:lnTo>
                </a:path>
                <a:path w="607695" h="420370">
                  <a:moveTo>
                    <a:pt x="605663" y="289560"/>
                  </a:moveTo>
                  <a:lnTo>
                    <a:pt x="599503" y="296951"/>
                  </a:lnTo>
                </a:path>
                <a:path w="607695" h="420370">
                  <a:moveTo>
                    <a:pt x="602589" y="330250"/>
                  </a:moveTo>
                  <a:lnTo>
                    <a:pt x="602589" y="340715"/>
                  </a:lnTo>
                </a:path>
                <a:path w="607695" h="420370">
                  <a:moveTo>
                    <a:pt x="599198" y="308063"/>
                  </a:moveTo>
                  <a:lnTo>
                    <a:pt x="605358" y="320382"/>
                  </a:lnTo>
                </a:path>
                <a:path w="607695" h="420370">
                  <a:moveTo>
                    <a:pt x="601370" y="373367"/>
                  </a:moveTo>
                  <a:lnTo>
                    <a:pt x="603808" y="381990"/>
                  </a:lnTo>
                </a:path>
                <a:path w="607695" h="420370">
                  <a:moveTo>
                    <a:pt x="12661" y="411861"/>
                  </a:moveTo>
                  <a:lnTo>
                    <a:pt x="19748" y="411861"/>
                  </a:lnTo>
                  <a:lnTo>
                    <a:pt x="25577" y="406006"/>
                  </a:lnTo>
                  <a:lnTo>
                    <a:pt x="25577" y="398932"/>
                  </a:lnTo>
                  <a:lnTo>
                    <a:pt x="25577" y="392163"/>
                  </a:lnTo>
                  <a:lnTo>
                    <a:pt x="19748" y="386308"/>
                  </a:lnTo>
                  <a:lnTo>
                    <a:pt x="12661" y="386308"/>
                  </a:lnTo>
                  <a:lnTo>
                    <a:pt x="5587" y="386308"/>
                  </a:lnTo>
                  <a:lnTo>
                    <a:pt x="0" y="392163"/>
                  </a:lnTo>
                  <a:lnTo>
                    <a:pt x="0" y="398932"/>
                  </a:lnTo>
                  <a:lnTo>
                    <a:pt x="0" y="406006"/>
                  </a:lnTo>
                  <a:lnTo>
                    <a:pt x="5587" y="411861"/>
                  </a:lnTo>
                  <a:lnTo>
                    <a:pt x="12661" y="411861"/>
                  </a:lnTo>
                  <a:close/>
                </a:path>
                <a:path w="607695" h="420370">
                  <a:moveTo>
                    <a:pt x="12954" y="29260"/>
                  </a:moveTo>
                  <a:lnTo>
                    <a:pt x="17564" y="29260"/>
                  </a:lnTo>
                  <a:lnTo>
                    <a:pt x="21589" y="25565"/>
                  </a:lnTo>
                  <a:lnTo>
                    <a:pt x="21589" y="20942"/>
                  </a:lnTo>
                  <a:lnTo>
                    <a:pt x="21589" y="16319"/>
                  </a:lnTo>
                  <a:lnTo>
                    <a:pt x="17564" y="12306"/>
                  </a:lnTo>
                  <a:lnTo>
                    <a:pt x="12954" y="12306"/>
                  </a:lnTo>
                  <a:lnTo>
                    <a:pt x="8343" y="12306"/>
                  </a:lnTo>
                  <a:lnTo>
                    <a:pt x="4622" y="16319"/>
                  </a:lnTo>
                  <a:lnTo>
                    <a:pt x="4622" y="20942"/>
                  </a:lnTo>
                  <a:lnTo>
                    <a:pt x="4622" y="25565"/>
                  </a:lnTo>
                  <a:lnTo>
                    <a:pt x="8343" y="29260"/>
                  </a:lnTo>
                  <a:lnTo>
                    <a:pt x="12954" y="29260"/>
                  </a:lnTo>
                  <a:close/>
                </a:path>
                <a:path w="607695" h="420370">
                  <a:moveTo>
                    <a:pt x="10502" y="12941"/>
                  </a:moveTo>
                  <a:lnTo>
                    <a:pt x="18199" y="27419"/>
                  </a:lnTo>
                </a:path>
                <a:path w="607695" h="420370">
                  <a:moveTo>
                    <a:pt x="8013" y="13855"/>
                  </a:moveTo>
                  <a:lnTo>
                    <a:pt x="15735" y="28651"/>
                  </a:lnTo>
                </a:path>
                <a:path w="607695" h="420370">
                  <a:moveTo>
                    <a:pt x="13588" y="47434"/>
                  </a:moveTo>
                  <a:lnTo>
                    <a:pt x="16649" y="47434"/>
                  </a:lnTo>
                  <a:lnTo>
                    <a:pt x="18834" y="44983"/>
                  </a:lnTo>
                  <a:lnTo>
                    <a:pt x="18834" y="41897"/>
                  </a:lnTo>
                  <a:lnTo>
                    <a:pt x="18834" y="39128"/>
                  </a:lnTo>
                  <a:lnTo>
                    <a:pt x="16649" y="36664"/>
                  </a:lnTo>
                  <a:lnTo>
                    <a:pt x="13588" y="36664"/>
                  </a:lnTo>
                  <a:lnTo>
                    <a:pt x="10820" y="36664"/>
                  </a:lnTo>
                  <a:lnTo>
                    <a:pt x="8343" y="39128"/>
                  </a:lnTo>
                  <a:lnTo>
                    <a:pt x="8343" y="41897"/>
                  </a:lnTo>
                  <a:lnTo>
                    <a:pt x="8343" y="44983"/>
                  </a:lnTo>
                  <a:lnTo>
                    <a:pt x="10820" y="47434"/>
                  </a:lnTo>
                  <a:lnTo>
                    <a:pt x="13588" y="47434"/>
                  </a:lnTo>
                  <a:close/>
                </a:path>
                <a:path w="607695" h="420370">
                  <a:moveTo>
                    <a:pt x="13588" y="89331"/>
                  </a:moveTo>
                  <a:lnTo>
                    <a:pt x="16649" y="89331"/>
                  </a:lnTo>
                  <a:lnTo>
                    <a:pt x="18834" y="86867"/>
                  </a:lnTo>
                  <a:lnTo>
                    <a:pt x="18834" y="84099"/>
                  </a:lnTo>
                  <a:lnTo>
                    <a:pt x="18834" y="81013"/>
                  </a:lnTo>
                  <a:lnTo>
                    <a:pt x="16649" y="78549"/>
                  </a:lnTo>
                  <a:lnTo>
                    <a:pt x="13588" y="78549"/>
                  </a:lnTo>
                  <a:lnTo>
                    <a:pt x="10820" y="78549"/>
                  </a:lnTo>
                  <a:lnTo>
                    <a:pt x="8343" y="81013"/>
                  </a:lnTo>
                  <a:lnTo>
                    <a:pt x="8343" y="84099"/>
                  </a:lnTo>
                  <a:lnTo>
                    <a:pt x="8343" y="86867"/>
                  </a:lnTo>
                  <a:lnTo>
                    <a:pt x="10820" y="89331"/>
                  </a:lnTo>
                  <a:lnTo>
                    <a:pt x="13588" y="89331"/>
                  </a:lnTo>
                  <a:close/>
                </a:path>
                <a:path w="607695" h="420370">
                  <a:moveTo>
                    <a:pt x="13588" y="131241"/>
                  </a:moveTo>
                  <a:lnTo>
                    <a:pt x="16649" y="131241"/>
                  </a:lnTo>
                  <a:lnTo>
                    <a:pt x="18834" y="128765"/>
                  </a:lnTo>
                  <a:lnTo>
                    <a:pt x="18834" y="126009"/>
                  </a:lnTo>
                  <a:lnTo>
                    <a:pt x="18834" y="122910"/>
                  </a:lnTo>
                  <a:lnTo>
                    <a:pt x="16649" y="120751"/>
                  </a:lnTo>
                  <a:lnTo>
                    <a:pt x="13588" y="120751"/>
                  </a:lnTo>
                  <a:lnTo>
                    <a:pt x="10820" y="120751"/>
                  </a:lnTo>
                  <a:lnTo>
                    <a:pt x="8343" y="122910"/>
                  </a:lnTo>
                  <a:lnTo>
                    <a:pt x="8343" y="126009"/>
                  </a:lnTo>
                  <a:lnTo>
                    <a:pt x="8343" y="128765"/>
                  </a:lnTo>
                  <a:lnTo>
                    <a:pt x="10820" y="131241"/>
                  </a:lnTo>
                  <a:lnTo>
                    <a:pt x="13588" y="131241"/>
                  </a:lnTo>
                  <a:close/>
                </a:path>
                <a:path w="607695" h="420370">
                  <a:moveTo>
                    <a:pt x="13588" y="173126"/>
                  </a:moveTo>
                  <a:lnTo>
                    <a:pt x="16649" y="173126"/>
                  </a:lnTo>
                  <a:lnTo>
                    <a:pt x="18834" y="170967"/>
                  </a:lnTo>
                  <a:lnTo>
                    <a:pt x="18834" y="167881"/>
                  </a:lnTo>
                  <a:lnTo>
                    <a:pt x="18834" y="164807"/>
                  </a:lnTo>
                  <a:lnTo>
                    <a:pt x="16649" y="162648"/>
                  </a:lnTo>
                  <a:lnTo>
                    <a:pt x="13588" y="162648"/>
                  </a:lnTo>
                  <a:lnTo>
                    <a:pt x="10820" y="162648"/>
                  </a:lnTo>
                  <a:lnTo>
                    <a:pt x="8343" y="164807"/>
                  </a:lnTo>
                  <a:lnTo>
                    <a:pt x="8343" y="167881"/>
                  </a:lnTo>
                  <a:lnTo>
                    <a:pt x="8343" y="170967"/>
                  </a:lnTo>
                  <a:lnTo>
                    <a:pt x="10820" y="173126"/>
                  </a:lnTo>
                  <a:lnTo>
                    <a:pt x="13588" y="173126"/>
                  </a:lnTo>
                  <a:close/>
                </a:path>
                <a:path w="607695" h="420370">
                  <a:moveTo>
                    <a:pt x="13588" y="215011"/>
                  </a:moveTo>
                  <a:lnTo>
                    <a:pt x="16649" y="215011"/>
                  </a:lnTo>
                  <a:lnTo>
                    <a:pt x="18834" y="212877"/>
                  </a:lnTo>
                  <a:lnTo>
                    <a:pt x="18834" y="209778"/>
                  </a:lnTo>
                  <a:lnTo>
                    <a:pt x="18834" y="207022"/>
                  </a:lnTo>
                  <a:lnTo>
                    <a:pt x="16649" y="204533"/>
                  </a:lnTo>
                  <a:lnTo>
                    <a:pt x="13588" y="204533"/>
                  </a:lnTo>
                  <a:lnTo>
                    <a:pt x="10820" y="204533"/>
                  </a:lnTo>
                  <a:lnTo>
                    <a:pt x="8343" y="207022"/>
                  </a:lnTo>
                  <a:lnTo>
                    <a:pt x="8343" y="209778"/>
                  </a:lnTo>
                  <a:lnTo>
                    <a:pt x="8343" y="212877"/>
                  </a:lnTo>
                  <a:lnTo>
                    <a:pt x="10820" y="215011"/>
                  </a:lnTo>
                  <a:lnTo>
                    <a:pt x="13588" y="215011"/>
                  </a:lnTo>
                  <a:close/>
                </a:path>
                <a:path w="607695" h="420370">
                  <a:moveTo>
                    <a:pt x="13588" y="256920"/>
                  </a:moveTo>
                  <a:lnTo>
                    <a:pt x="16649" y="256920"/>
                  </a:lnTo>
                  <a:lnTo>
                    <a:pt x="18834" y="254457"/>
                  </a:lnTo>
                  <a:lnTo>
                    <a:pt x="18834" y="251371"/>
                  </a:lnTo>
                  <a:lnTo>
                    <a:pt x="18834" y="248589"/>
                  </a:lnTo>
                  <a:lnTo>
                    <a:pt x="16649" y="246138"/>
                  </a:lnTo>
                  <a:lnTo>
                    <a:pt x="13588" y="246138"/>
                  </a:lnTo>
                  <a:lnTo>
                    <a:pt x="10820" y="246138"/>
                  </a:lnTo>
                  <a:lnTo>
                    <a:pt x="8343" y="248589"/>
                  </a:lnTo>
                  <a:lnTo>
                    <a:pt x="8343" y="251371"/>
                  </a:lnTo>
                  <a:lnTo>
                    <a:pt x="8343" y="254457"/>
                  </a:lnTo>
                  <a:lnTo>
                    <a:pt x="10820" y="256920"/>
                  </a:lnTo>
                  <a:lnTo>
                    <a:pt x="13588" y="256920"/>
                  </a:lnTo>
                  <a:close/>
                </a:path>
                <a:path w="607695" h="420370">
                  <a:moveTo>
                    <a:pt x="13588" y="298818"/>
                  </a:moveTo>
                  <a:lnTo>
                    <a:pt x="16649" y="298818"/>
                  </a:lnTo>
                  <a:lnTo>
                    <a:pt x="18834" y="296341"/>
                  </a:lnTo>
                  <a:lnTo>
                    <a:pt x="18834" y="293585"/>
                  </a:lnTo>
                  <a:lnTo>
                    <a:pt x="18834" y="290512"/>
                  </a:lnTo>
                  <a:lnTo>
                    <a:pt x="16649" y="288023"/>
                  </a:lnTo>
                  <a:lnTo>
                    <a:pt x="13588" y="288023"/>
                  </a:lnTo>
                  <a:lnTo>
                    <a:pt x="10820" y="288023"/>
                  </a:lnTo>
                  <a:lnTo>
                    <a:pt x="8343" y="290512"/>
                  </a:lnTo>
                  <a:lnTo>
                    <a:pt x="8343" y="293585"/>
                  </a:lnTo>
                  <a:lnTo>
                    <a:pt x="8343" y="296341"/>
                  </a:lnTo>
                  <a:lnTo>
                    <a:pt x="10820" y="298818"/>
                  </a:lnTo>
                  <a:lnTo>
                    <a:pt x="13588" y="298818"/>
                  </a:lnTo>
                  <a:close/>
                </a:path>
                <a:path w="607695" h="420370">
                  <a:moveTo>
                    <a:pt x="13588" y="340715"/>
                  </a:moveTo>
                  <a:lnTo>
                    <a:pt x="16649" y="340715"/>
                  </a:lnTo>
                  <a:lnTo>
                    <a:pt x="18834" y="338239"/>
                  </a:lnTo>
                  <a:lnTo>
                    <a:pt x="18834" y="335470"/>
                  </a:lnTo>
                  <a:lnTo>
                    <a:pt x="18834" y="332397"/>
                  </a:lnTo>
                  <a:lnTo>
                    <a:pt x="16649" y="330250"/>
                  </a:lnTo>
                  <a:lnTo>
                    <a:pt x="13588" y="330250"/>
                  </a:lnTo>
                  <a:lnTo>
                    <a:pt x="10820" y="330250"/>
                  </a:lnTo>
                  <a:lnTo>
                    <a:pt x="8343" y="332397"/>
                  </a:lnTo>
                  <a:lnTo>
                    <a:pt x="8343" y="335470"/>
                  </a:lnTo>
                  <a:lnTo>
                    <a:pt x="8343" y="338239"/>
                  </a:lnTo>
                  <a:lnTo>
                    <a:pt x="10820" y="340715"/>
                  </a:lnTo>
                  <a:lnTo>
                    <a:pt x="13588" y="340715"/>
                  </a:lnTo>
                  <a:close/>
                </a:path>
                <a:path w="607695" h="420370">
                  <a:moveTo>
                    <a:pt x="13588" y="382600"/>
                  </a:moveTo>
                  <a:lnTo>
                    <a:pt x="16649" y="382600"/>
                  </a:lnTo>
                  <a:lnTo>
                    <a:pt x="18834" y="380453"/>
                  </a:lnTo>
                  <a:lnTo>
                    <a:pt x="18834" y="377367"/>
                  </a:lnTo>
                  <a:lnTo>
                    <a:pt x="18834" y="374599"/>
                  </a:lnTo>
                  <a:lnTo>
                    <a:pt x="16649" y="372122"/>
                  </a:lnTo>
                  <a:lnTo>
                    <a:pt x="13588" y="372122"/>
                  </a:lnTo>
                  <a:lnTo>
                    <a:pt x="10820" y="372122"/>
                  </a:lnTo>
                  <a:lnTo>
                    <a:pt x="8343" y="374599"/>
                  </a:lnTo>
                  <a:lnTo>
                    <a:pt x="8343" y="377367"/>
                  </a:lnTo>
                  <a:lnTo>
                    <a:pt x="8343" y="380453"/>
                  </a:lnTo>
                  <a:lnTo>
                    <a:pt x="10820" y="382600"/>
                  </a:lnTo>
                  <a:lnTo>
                    <a:pt x="13588" y="382600"/>
                  </a:lnTo>
                  <a:close/>
                </a:path>
                <a:path w="607695" h="420370">
                  <a:moveTo>
                    <a:pt x="23444" y="13855"/>
                  </a:moveTo>
                  <a:lnTo>
                    <a:pt x="23444" y="0"/>
                  </a:lnTo>
                  <a:lnTo>
                    <a:pt x="19748" y="0"/>
                  </a:lnTo>
                  <a:lnTo>
                    <a:pt x="18834" y="2463"/>
                  </a:lnTo>
                  <a:lnTo>
                    <a:pt x="16357" y="4610"/>
                  </a:lnTo>
                  <a:lnTo>
                    <a:pt x="13588" y="4610"/>
                  </a:lnTo>
                  <a:lnTo>
                    <a:pt x="10820" y="4610"/>
                  </a:lnTo>
                  <a:lnTo>
                    <a:pt x="8343" y="2463"/>
                  </a:lnTo>
                  <a:lnTo>
                    <a:pt x="7721" y="0"/>
                  </a:lnTo>
                  <a:lnTo>
                    <a:pt x="2184" y="0"/>
                  </a:lnTo>
                  <a:lnTo>
                    <a:pt x="2184" y="14160"/>
                  </a:lnTo>
                </a:path>
                <a:path w="607695" h="420370">
                  <a:moveTo>
                    <a:pt x="2184" y="406006"/>
                  </a:moveTo>
                  <a:lnTo>
                    <a:pt x="2184" y="420192"/>
                  </a:lnTo>
                  <a:lnTo>
                    <a:pt x="8343" y="420192"/>
                  </a:lnTo>
                  <a:lnTo>
                    <a:pt x="8343" y="417423"/>
                  </a:lnTo>
                  <a:lnTo>
                    <a:pt x="10820" y="415264"/>
                  </a:lnTo>
                  <a:lnTo>
                    <a:pt x="13588" y="415264"/>
                  </a:lnTo>
                  <a:lnTo>
                    <a:pt x="16649" y="415264"/>
                  </a:lnTo>
                  <a:lnTo>
                    <a:pt x="18834" y="417423"/>
                  </a:lnTo>
                  <a:lnTo>
                    <a:pt x="18834" y="420192"/>
                  </a:lnTo>
                  <a:lnTo>
                    <a:pt x="23444" y="420192"/>
                  </a:lnTo>
                  <a:lnTo>
                    <a:pt x="23444" y="406006"/>
                  </a:lnTo>
                </a:path>
                <a:path w="607695" h="420370">
                  <a:moveTo>
                    <a:pt x="23444" y="391845"/>
                  </a:moveTo>
                  <a:lnTo>
                    <a:pt x="23444" y="27419"/>
                  </a:lnTo>
                </a:path>
                <a:path w="607695" h="420370">
                  <a:moveTo>
                    <a:pt x="2184" y="27724"/>
                  </a:moveTo>
                  <a:lnTo>
                    <a:pt x="2184" y="391845"/>
                  </a:lnTo>
                </a:path>
                <a:path w="607695" h="420370">
                  <a:moveTo>
                    <a:pt x="13588" y="70243"/>
                  </a:moveTo>
                  <a:lnTo>
                    <a:pt x="17564" y="70243"/>
                  </a:lnTo>
                  <a:lnTo>
                    <a:pt x="20967" y="66840"/>
                  </a:lnTo>
                  <a:lnTo>
                    <a:pt x="20967" y="62839"/>
                  </a:lnTo>
                  <a:lnTo>
                    <a:pt x="20967" y="58826"/>
                  </a:lnTo>
                  <a:lnTo>
                    <a:pt x="17564" y="55460"/>
                  </a:lnTo>
                  <a:lnTo>
                    <a:pt x="13588" y="55460"/>
                  </a:lnTo>
                  <a:lnTo>
                    <a:pt x="9563" y="55460"/>
                  </a:lnTo>
                  <a:lnTo>
                    <a:pt x="6502" y="58826"/>
                  </a:lnTo>
                  <a:lnTo>
                    <a:pt x="6502" y="62839"/>
                  </a:lnTo>
                  <a:lnTo>
                    <a:pt x="6502" y="66840"/>
                  </a:lnTo>
                  <a:lnTo>
                    <a:pt x="9563" y="70243"/>
                  </a:lnTo>
                  <a:lnTo>
                    <a:pt x="13588" y="70243"/>
                  </a:lnTo>
                  <a:close/>
                </a:path>
                <a:path w="607695" h="420370">
                  <a:moveTo>
                    <a:pt x="13588" y="112128"/>
                  </a:moveTo>
                  <a:lnTo>
                    <a:pt x="17564" y="112128"/>
                  </a:lnTo>
                  <a:lnTo>
                    <a:pt x="20967" y="108737"/>
                  </a:lnTo>
                  <a:lnTo>
                    <a:pt x="20967" y="104736"/>
                  </a:lnTo>
                  <a:lnTo>
                    <a:pt x="20967" y="100723"/>
                  </a:lnTo>
                  <a:lnTo>
                    <a:pt x="17564" y="97650"/>
                  </a:lnTo>
                  <a:lnTo>
                    <a:pt x="13588" y="97650"/>
                  </a:lnTo>
                  <a:lnTo>
                    <a:pt x="9563" y="97650"/>
                  </a:lnTo>
                  <a:lnTo>
                    <a:pt x="6502" y="100723"/>
                  </a:lnTo>
                  <a:lnTo>
                    <a:pt x="6502" y="104736"/>
                  </a:lnTo>
                  <a:lnTo>
                    <a:pt x="6502" y="108737"/>
                  </a:lnTo>
                  <a:lnTo>
                    <a:pt x="9563" y="112128"/>
                  </a:lnTo>
                  <a:lnTo>
                    <a:pt x="13588" y="112128"/>
                  </a:lnTo>
                  <a:close/>
                </a:path>
                <a:path w="607695" h="420370">
                  <a:moveTo>
                    <a:pt x="13588" y="154038"/>
                  </a:moveTo>
                  <a:lnTo>
                    <a:pt x="17564" y="154038"/>
                  </a:lnTo>
                  <a:lnTo>
                    <a:pt x="20967" y="150939"/>
                  </a:lnTo>
                  <a:lnTo>
                    <a:pt x="20967" y="146634"/>
                  </a:lnTo>
                  <a:lnTo>
                    <a:pt x="20967" y="142620"/>
                  </a:lnTo>
                  <a:lnTo>
                    <a:pt x="17564" y="139547"/>
                  </a:lnTo>
                  <a:lnTo>
                    <a:pt x="13588" y="139547"/>
                  </a:lnTo>
                  <a:lnTo>
                    <a:pt x="9563" y="139547"/>
                  </a:lnTo>
                  <a:lnTo>
                    <a:pt x="6502" y="142620"/>
                  </a:lnTo>
                  <a:lnTo>
                    <a:pt x="6502" y="146634"/>
                  </a:lnTo>
                  <a:lnTo>
                    <a:pt x="6502" y="150939"/>
                  </a:lnTo>
                  <a:lnTo>
                    <a:pt x="9563" y="154038"/>
                  </a:lnTo>
                  <a:lnTo>
                    <a:pt x="13588" y="154038"/>
                  </a:lnTo>
                  <a:close/>
                </a:path>
                <a:path w="607695" h="420370">
                  <a:moveTo>
                    <a:pt x="13588" y="195910"/>
                  </a:moveTo>
                  <a:lnTo>
                    <a:pt x="17564" y="195910"/>
                  </a:lnTo>
                  <a:lnTo>
                    <a:pt x="20967" y="192836"/>
                  </a:lnTo>
                  <a:lnTo>
                    <a:pt x="20967" y="188836"/>
                  </a:lnTo>
                  <a:lnTo>
                    <a:pt x="20967" y="184835"/>
                  </a:lnTo>
                  <a:lnTo>
                    <a:pt x="17564" y="181444"/>
                  </a:lnTo>
                  <a:lnTo>
                    <a:pt x="13588" y="181444"/>
                  </a:lnTo>
                  <a:lnTo>
                    <a:pt x="9563" y="181444"/>
                  </a:lnTo>
                  <a:lnTo>
                    <a:pt x="6502" y="184835"/>
                  </a:lnTo>
                  <a:lnTo>
                    <a:pt x="6502" y="188836"/>
                  </a:lnTo>
                  <a:lnTo>
                    <a:pt x="6502" y="192836"/>
                  </a:lnTo>
                  <a:lnTo>
                    <a:pt x="9563" y="195910"/>
                  </a:lnTo>
                  <a:lnTo>
                    <a:pt x="13588" y="195910"/>
                  </a:lnTo>
                  <a:close/>
                </a:path>
                <a:path w="607695" h="420370">
                  <a:moveTo>
                    <a:pt x="13588" y="237820"/>
                  </a:moveTo>
                  <a:lnTo>
                    <a:pt x="17564" y="237820"/>
                  </a:lnTo>
                  <a:lnTo>
                    <a:pt x="20967" y="234429"/>
                  </a:lnTo>
                  <a:lnTo>
                    <a:pt x="20967" y="230416"/>
                  </a:lnTo>
                  <a:lnTo>
                    <a:pt x="20967" y="226720"/>
                  </a:lnTo>
                  <a:lnTo>
                    <a:pt x="17564" y="223342"/>
                  </a:lnTo>
                  <a:lnTo>
                    <a:pt x="13588" y="223342"/>
                  </a:lnTo>
                  <a:lnTo>
                    <a:pt x="9563" y="223342"/>
                  </a:lnTo>
                  <a:lnTo>
                    <a:pt x="6502" y="226720"/>
                  </a:lnTo>
                  <a:lnTo>
                    <a:pt x="6502" y="230416"/>
                  </a:lnTo>
                  <a:lnTo>
                    <a:pt x="6502" y="234429"/>
                  </a:lnTo>
                  <a:lnTo>
                    <a:pt x="9563" y="237820"/>
                  </a:lnTo>
                  <a:lnTo>
                    <a:pt x="13588" y="237820"/>
                  </a:lnTo>
                  <a:close/>
                </a:path>
                <a:path w="607695" h="420370">
                  <a:moveTo>
                    <a:pt x="13588" y="279704"/>
                  </a:moveTo>
                  <a:lnTo>
                    <a:pt x="17564" y="279704"/>
                  </a:lnTo>
                  <a:lnTo>
                    <a:pt x="20967" y="276326"/>
                  </a:lnTo>
                  <a:lnTo>
                    <a:pt x="20967" y="272313"/>
                  </a:lnTo>
                  <a:lnTo>
                    <a:pt x="20967" y="268325"/>
                  </a:lnTo>
                  <a:lnTo>
                    <a:pt x="17564" y="265226"/>
                  </a:lnTo>
                  <a:lnTo>
                    <a:pt x="13588" y="265226"/>
                  </a:lnTo>
                  <a:lnTo>
                    <a:pt x="9563" y="265226"/>
                  </a:lnTo>
                  <a:lnTo>
                    <a:pt x="6502" y="268325"/>
                  </a:lnTo>
                  <a:lnTo>
                    <a:pt x="6502" y="272313"/>
                  </a:lnTo>
                  <a:lnTo>
                    <a:pt x="6502" y="276326"/>
                  </a:lnTo>
                  <a:lnTo>
                    <a:pt x="9563" y="279704"/>
                  </a:lnTo>
                  <a:lnTo>
                    <a:pt x="13588" y="279704"/>
                  </a:lnTo>
                  <a:close/>
                </a:path>
                <a:path w="607695" h="420370">
                  <a:moveTo>
                    <a:pt x="13588" y="321614"/>
                  </a:moveTo>
                  <a:lnTo>
                    <a:pt x="17564" y="321614"/>
                  </a:lnTo>
                  <a:lnTo>
                    <a:pt x="20967" y="318528"/>
                  </a:lnTo>
                  <a:lnTo>
                    <a:pt x="20967" y="314223"/>
                  </a:lnTo>
                  <a:lnTo>
                    <a:pt x="20967" y="310210"/>
                  </a:lnTo>
                  <a:lnTo>
                    <a:pt x="17564" y="307124"/>
                  </a:lnTo>
                  <a:lnTo>
                    <a:pt x="13588" y="307124"/>
                  </a:lnTo>
                  <a:lnTo>
                    <a:pt x="9563" y="307124"/>
                  </a:lnTo>
                  <a:lnTo>
                    <a:pt x="6502" y="310210"/>
                  </a:lnTo>
                  <a:lnTo>
                    <a:pt x="6502" y="314223"/>
                  </a:lnTo>
                  <a:lnTo>
                    <a:pt x="6502" y="318528"/>
                  </a:lnTo>
                  <a:lnTo>
                    <a:pt x="9563" y="321614"/>
                  </a:lnTo>
                  <a:lnTo>
                    <a:pt x="13588" y="321614"/>
                  </a:lnTo>
                  <a:close/>
                </a:path>
                <a:path w="607695" h="420370">
                  <a:moveTo>
                    <a:pt x="13588" y="363512"/>
                  </a:moveTo>
                  <a:lnTo>
                    <a:pt x="17564" y="363512"/>
                  </a:lnTo>
                  <a:lnTo>
                    <a:pt x="20967" y="360425"/>
                  </a:lnTo>
                  <a:lnTo>
                    <a:pt x="20967" y="356425"/>
                  </a:lnTo>
                  <a:lnTo>
                    <a:pt x="20967" y="352425"/>
                  </a:lnTo>
                  <a:lnTo>
                    <a:pt x="17564" y="349021"/>
                  </a:lnTo>
                  <a:lnTo>
                    <a:pt x="13588" y="349021"/>
                  </a:lnTo>
                  <a:lnTo>
                    <a:pt x="9563" y="349021"/>
                  </a:lnTo>
                  <a:lnTo>
                    <a:pt x="6502" y="352425"/>
                  </a:lnTo>
                  <a:lnTo>
                    <a:pt x="6502" y="356425"/>
                  </a:lnTo>
                  <a:lnTo>
                    <a:pt x="6502" y="360425"/>
                  </a:lnTo>
                  <a:lnTo>
                    <a:pt x="9563" y="363512"/>
                  </a:lnTo>
                  <a:lnTo>
                    <a:pt x="13588" y="363512"/>
                  </a:lnTo>
                  <a:close/>
                </a:path>
                <a:path w="607695" h="420370">
                  <a:moveTo>
                    <a:pt x="15112" y="37261"/>
                  </a:moveTo>
                  <a:lnTo>
                    <a:pt x="12039" y="4682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4711826" y="5495366"/>
              <a:ext cx="1270" cy="10160"/>
            </a:xfrm>
            <a:custGeom>
              <a:avLst/>
              <a:gdLst/>
              <a:ahLst/>
              <a:cxnLst/>
              <a:rect l="l" t="t" r="r" b="b"/>
              <a:pathLst>
                <a:path w="1270" h="10160">
                  <a:moveTo>
                    <a:pt x="628" y="-2285"/>
                  </a:moveTo>
                  <a:lnTo>
                    <a:pt x="628" y="12153"/>
                  </a:lnTo>
                </a:path>
              </a:pathLst>
            </a:custGeom>
            <a:ln w="582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4703190" y="5516625"/>
              <a:ext cx="18415" cy="307975"/>
            </a:xfrm>
            <a:custGeom>
              <a:avLst/>
              <a:gdLst/>
              <a:ahLst/>
              <a:cxnLst/>
              <a:rect l="l" t="t" r="r" b="b"/>
              <a:pathLst>
                <a:path w="18414" h="307975">
                  <a:moveTo>
                    <a:pt x="14211" y="24333"/>
                  </a:moveTo>
                  <a:lnTo>
                    <a:pt x="4648" y="26492"/>
                  </a:lnTo>
                </a:path>
                <a:path w="18414" h="307975">
                  <a:moveTo>
                    <a:pt x="8966" y="307454"/>
                  </a:moveTo>
                  <a:lnTo>
                    <a:pt x="13868" y="307454"/>
                  </a:lnTo>
                  <a:lnTo>
                    <a:pt x="17894" y="303441"/>
                  </a:lnTo>
                  <a:lnTo>
                    <a:pt x="17894" y="298208"/>
                  </a:lnTo>
                  <a:lnTo>
                    <a:pt x="17894" y="293268"/>
                  </a:lnTo>
                  <a:lnTo>
                    <a:pt x="13868" y="289280"/>
                  </a:lnTo>
                  <a:lnTo>
                    <a:pt x="8966" y="289280"/>
                  </a:lnTo>
                  <a:lnTo>
                    <a:pt x="4025" y="289280"/>
                  </a:lnTo>
                  <a:lnTo>
                    <a:pt x="0" y="293268"/>
                  </a:lnTo>
                  <a:lnTo>
                    <a:pt x="0" y="298208"/>
                  </a:lnTo>
                  <a:lnTo>
                    <a:pt x="0" y="303441"/>
                  </a:lnTo>
                  <a:lnTo>
                    <a:pt x="4025" y="307454"/>
                  </a:lnTo>
                  <a:lnTo>
                    <a:pt x="8966" y="307454"/>
                  </a:lnTo>
                  <a:close/>
                </a:path>
                <a:path w="18414" h="307975">
                  <a:moveTo>
                    <a:pt x="1562" y="293903"/>
                  </a:moveTo>
                  <a:lnTo>
                    <a:pt x="12661" y="305904"/>
                  </a:lnTo>
                </a:path>
                <a:path w="18414" h="307975">
                  <a:moveTo>
                    <a:pt x="3721" y="292049"/>
                  </a:moveTo>
                  <a:lnTo>
                    <a:pt x="14795" y="304380"/>
                  </a:lnTo>
                </a:path>
                <a:path w="18414" h="307975">
                  <a:moveTo>
                    <a:pt x="15138" y="250761"/>
                  </a:moveTo>
                  <a:lnTo>
                    <a:pt x="4648" y="260007"/>
                  </a:lnTo>
                </a:path>
                <a:path w="18414" h="307975">
                  <a:moveTo>
                    <a:pt x="17272" y="171589"/>
                  </a:moveTo>
                  <a:lnTo>
                    <a:pt x="2806" y="171589"/>
                  </a:lnTo>
                </a:path>
                <a:path w="18414" h="307975">
                  <a:moveTo>
                    <a:pt x="9893" y="123545"/>
                  </a:moveTo>
                  <a:lnTo>
                    <a:pt x="9893" y="137096"/>
                  </a:lnTo>
                </a:path>
                <a:path w="18414" h="307975">
                  <a:moveTo>
                    <a:pt x="16357" y="83185"/>
                  </a:moveTo>
                  <a:lnTo>
                    <a:pt x="5245" y="91808"/>
                  </a:lnTo>
                </a:path>
                <a:path w="18414" h="307975">
                  <a:moveTo>
                    <a:pt x="8343" y="39738"/>
                  </a:moveTo>
                  <a:lnTo>
                    <a:pt x="11417" y="52997"/>
                  </a:lnTo>
                </a:path>
                <a:path w="18414" h="307975">
                  <a:moveTo>
                    <a:pt x="15138" y="0"/>
                  </a:moveTo>
                  <a:lnTo>
                    <a:pt x="4025" y="801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4705997" y="5478119"/>
              <a:ext cx="13970" cy="635"/>
            </a:xfrm>
            <a:custGeom>
              <a:avLst/>
              <a:gdLst/>
              <a:ahLst/>
              <a:cxnLst/>
              <a:rect l="l" t="t" r="r" b="b"/>
              <a:pathLst>
                <a:path w="13970" h="635">
                  <a:moveTo>
                    <a:pt x="-2286" y="311"/>
                  </a:moveTo>
                  <a:lnTo>
                    <a:pt x="15836" y="311"/>
                  </a:lnTo>
                </a:path>
              </a:pathLst>
            </a:custGeom>
            <a:ln w="519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4708436" y="5582869"/>
              <a:ext cx="10160" cy="215265"/>
            </a:xfrm>
            <a:custGeom>
              <a:avLst/>
              <a:gdLst/>
              <a:ahLst/>
              <a:cxnLst/>
              <a:rect l="l" t="t" r="r" b="b"/>
              <a:pathLst>
                <a:path w="10160" h="215264">
                  <a:moveTo>
                    <a:pt x="9550" y="0"/>
                  </a:moveTo>
                  <a:lnTo>
                    <a:pt x="0" y="2146"/>
                  </a:lnTo>
                </a:path>
                <a:path w="10160" h="215264">
                  <a:moveTo>
                    <a:pt x="2171" y="39433"/>
                  </a:moveTo>
                  <a:lnTo>
                    <a:pt x="6794" y="46824"/>
                  </a:lnTo>
                </a:path>
                <a:path w="10160" h="215264">
                  <a:moveTo>
                    <a:pt x="2171" y="80403"/>
                  </a:moveTo>
                  <a:lnTo>
                    <a:pt x="6172" y="89026"/>
                  </a:lnTo>
                </a:path>
                <a:path w="10160" h="215264">
                  <a:moveTo>
                    <a:pt x="8000" y="122593"/>
                  </a:moveTo>
                  <a:lnTo>
                    <a:pt x="1562" y="129984"/>
                  </a:lnTo>
                </a:path>
                <a:path w="10160" h="215264">
                  <a:moveTo>
                    <a:pt x="4648" y="163283"/>
                  </a:moveTo>
                  <a:lnTo>
                    <a:pt x="4648" y="173748"/>
                  </a:lnTo>
                </a:path>
                <a:path w="10160" h="215264">
                  <a:moveTo>
                    <a:pt x="1257" y="141097"/>
                  </a:moveTo>
                  <a:lnTo>
                    <a:pt x="7416" y="153415"/>
                  </a:lnTo>
                </a:path>
                <a:path w="10160" h="215264">
                  <a:moveTo>
                    <a:pt x="3390" y="206400"/>
                  </a:moveTo>
                  <a:lnTo>
                    <a:pt x="5867" y="21502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0" name="object 25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241582" y="5764491"/>
              <a:ext cx="82194" cy="358533"/>
            </a:xfrm>
            <a:prstGeom prst="rect">
              <a:avLst/>
            </a:prstGeom>
          </p:spPr>
        </p:pic>
        <p:sp>
          <p:nvSpPr>
            <p:cNvPr id="251" name="object 251"/>
            <p:cNvSpPr/>
            <p:nvPr/>
          </p:nvSpPr>
          <p:spPr>
            <a:xfrm>
              <a:off x="4764811" y="5922949"/>
              <a:ext cx="478790" cy="232410"/>
            </a:xfrm>
            <a:custGeom>
              <a:avLst/>
              <a:gdLst/>
              <a:ahLst/>
              <a:cxnLst/>
              <a:rect l="l" t="t" r="r" b="b"/>
              <a:pathLst>
                <a:path w="478789" h="232410">
                  <a:moveTo>
                    <a:pt x="478434" y="0"/>
                  </a:moveTo>
                  <a:lnTo>
                    <a:pt x="0" y="0"/>
                  </a:lnTo>
                  <a:lnTo>
                    <a:pt x="0" y="231978"/>
                  </a:lnTo>
                  <a:lnTo>
                    <a:pt x="478434" y="231978"/>
                  </a:lnTo>
                  <a:lnTo>
                    <a:pt x="478434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4723244" y="5467337"/>
              <a:ext cx="591820" cy="730885"/>
            </a:xfrm>
            <a:custGeom>
              <a:avLst/>
              <a:gdLst/>
              <a:ahLst/>
              <a:cxnLst/>
              <a:rect l="l" t="t" r="r" b="b"/>
              <a:pathLst>
                <a:path w="591820" h="730885">
                  <a:moveTo>
                    <a:pt x="41567" y="687590"/>
                  </a:moveTo>
                  <a:lnTo>
                    <a:pt x="41567" y="455612"/>
                  </a:lnTo>
                  <a:lnTo>
                    <a:pt x="520001" y="455612"/>
                  </a:lnTo>
                  <a:lnTo>
                    <a:pt x="520001" y="687590"/>
                  </a:lnTo>
                  <a:lnTo>
                    <a:pt x="41567" y="687590"/>
                  </a:lnTo>
                  <a:close/>
                </a:path>
                <a:path w="591820" h="730885">
                  <a:moveTo>
                    <a:pt x="520293" y="492277"/>
                  </a:moveTo>
                  <a:lnTo>
                    <a:pt x="520915" y="492277"/>
                  </a:lnTo>
                  <a:lnTo>
                    <a:pt x="521538" y="492607"/>
                  </a:lnTo>
                  <a:lnTo>
                    <a:pt x="522173" y="492607"/>
                  </a:lnTo>
                  <a:lnTo>
                    <a:pt x="526783" y="492607"/>
                  </a:lnTo>
                  <a:lnTo>
                    <a:pt x="530466" y="488899"/>
                  </a:lnTo>
                  <a:lnTo>
                    <a:pt x="530466" y="484276"/>
                  </a:lnTo>
                  <a:lnTo>
                    <a:pt x="530466" y="479653"/>
                  </a:lnTo>
                  <a:lnTo>
                    <a:pt x="526783" y="475957"/>
                  </a:lnTo>
                  <a:lnTo>
                    <a:pt x="522173" y="475957"/>
                  </a:lnTo>
                  <a:lnTo>
                    <a:pt x="521246" y="475957"/>
                  </a:lnTo>
                  <a:lnTo>
                    <a:pt x="520623" y="475957"/>
                  </a:lnTo>
                  <a:lnTo>
                    <a:pt x="520001" y="476262"/>
                  </a:lnTo>
                </a:path>
                <a:path w="591820" h="730885">
                  <a:moveTo>
                    <a:pt x="520293" y="623824"/>
                  </a:moveTo>
                  <a:lnTo>
                    <a:pt x="521246" y="624141"/>
                  </a:lnTo>
                  <a:lnTo>
                    <a:pt x="522173" y="624433"/>
                  </a:lnTo>
                  <a:lnTo>
                    <a:pt x="523087" y="624433"/>
                  </a:lnTo>
                  <a:lnTo>
                    <a:pt x="527697" y="624433"/>
                  </a:lnTo>
                  <a:lnTo>
                    <a:pt x="531393" y="620737"/>
                  </a:lnTo>
                  <a:lnTo>
                    <a:pt x="531393" y="616127"/>
                  </a:lnTo>
                  <a:lnTo>
                    <a:pt x="531393" y="611492"/>
                  </a:lnTo>
                  <a:lnTo>
                    <a:pt x="527697" y="607809"/>
                  </a:lnTo>
                  <a:lnTo>
                    <a:pt x="523087" y="607809"/>
                  </a:lnTo>
                  <a:lnTo>
                    <a:pt x="521830" y="607809"/>
                  </a:lnTo>
                  <a:lnTo>
                    <a:pt x="520915" y="608114"/>
                  </a:lnTo>
                  <a:lnTo>
                    <a:pt x="520001" y="608418"/>
                  </a:lnTo>
                </a:path>
                <a:path w="591820" h="730885">
                  <a:moveTo>
                    <a:pt x="527380" y="609650"/>
                  </a:moveTo>
                  <a:lnTo>
                    <a:pt x="521246" y="623506"/>
                  </a:lnTo>
                </a:path>
                <a:path w="591820" h="730885">
                  <a:moveTo>
                    <a:pt x="529247" y="480580"/>
                  </a:moveTo>
                  <a:lnTo>
                    <a:pt x="519696" y="485825"/>
                  </a:lnTo>
                </a:path>
                <a:path w="591820" h="730885">
                  <a:moveTo>
                    <a:pt x="520915" y="730402"/>
                  </a:moveTo>
                  <a:lnTo>
                    <a:pt x="520915" y="693458"/>
                  </a:lnTo>
                  <a:lnTo>
                    <a:pt x="466382" y="693458"/>
                  </a:lnTo>
                  <a:lnTo>
                    <a:pt x="466382" y="730402"/>
                  </a:lnTo>
                  <a:lnTo>
                    <a:pt x="520915" y="730402"/>
                  </a:lnTo>
                  <a:close/>
                </a:path>
                <a:path w="591820" h="730885">
                  <a:moveTo>
                    <a:pt x="564349" y="725792"/>
                  </a:moveTo>
                  <a:lnTo>
                    <a:pt x="564349" y="688517"/>
                  </a:lnTo>
                  <a:lnTo>
                    <a:pt x="526491" y="688517"/>
                  </a:lnTo>
                  <a:lnTo>
                    <a:pt x="526491" y="725792"/>
                  </a:lnTo>
                  <a:lnTo>
                    <a:pt x="564349" y="725792"/>
                  </a:lnTo>
                  <a:close/>
                </a:path>
                <a:path w="591820" h="730885">
                  <a:moveTo>
                    <a:pt x="526491" y="725792"/>
                  </a:moveTo>
                  <a:lnTo>
                    <a:pt x="520915" y="730402"/>
                  </a:lnTo>
                </a:path>
                <a:path w="591820" h="730885">
                  <a:moveTo>
                    <a:pt x="487045" y="717778"/>
                  </a:moveTo>
                  <a:lnTo>
                    <a:pt x="490105" y="717778"/>
                  </a:lnTo>
                  <a:lnTo>
                    <a:pt x="492277" y="715327"/>
                  </a:lnTo>
                  <a:lnTo>
                    <a:pt x="492277" y="712546"/>
                  </a:lnTo>
                  <a:lnTo>
                    <a:pt x="492277" y="709472"/>
                  </a:lnTo>
                  <a:lnTo>
                    <a:pt x="490105" y="707301"/>
                  </a:lnTo>
                  <a:lnTo>
                    <a:pt x="487045" y="707301"/>
                  </a:lnTo>
                  <a:lnTo>
                    <a:pt x="484276" y="707301"/>
                  </a:lnTo>
                  <a:lnTo>
                    <a:pt x="481799" y="709472"/>
                  </a:lnTo>
                  <a:lnTo>
                    <a:pt x="481799" y="712546"/>
                  </a:lnTo>
                  <a:lnTo>
                    <a:pt x="481799" y="715327"/>
                  </a:lnTo>
                  <a:lnTo>
                    <a:pt x="484276" y="717778"/>
                  </a:lnTo>
                  <a:lnTo>
                    <a:pt x="487045" y="717778"/>
                  </a:lnTo>
                  <a:close/>
                </a:path>
                <a:path w="591820" h="730885">
                  <a:moveTo>
                    <a:pt x="526491" y="688517"/>
                  </a:moveTo>
                  <a:lnTo>
                    <a:pt x="520915" y="693458"/>
                  </a:lnTo>
                  <a:lnTo>
                    <a:pt x="466382" y="693458"/>
                  </a:lnTo>
                  <a:lnTo>
                    <a:pt x="468858" y="691908"/>
                  </a:lnTo>
                  <a:lnTo>
                    <a:pt x="518452" y="691908"/>
                  </a:lnTo>
                  <a:lnTo>
                    <a:pt x="522465" y="688517"/>
                  </a:lnTo>
                  <a:lnTo>
                    <a:pt x="526491" y="688517"/>
                  </a:lnTo>
                  <a:close/>
                </a:path>
                <a:path w="591820" h="730885">
                  <a:moveTo>
                    <a:pt x="44970" y="729805"/>
                  </a:moveTo>
                  <a:lnTo>
                    <a:pt x="44970" y="692835"/>
                  </a:lnTo>
                  <a:lnTo>
                    <a:pt x="99491" y="692835"/>
                  </a:lnTo>
                  <a:lnTo>
                    <a:pt x="99491" y="729805"/>
                  </a:lnTo>
                  <a:lnTo>
                    <a:pt x="44970" y="729805"/>
                  </a:lnTo>
                  <a:close/>
                </a:path>
                <a:path w="591820" h="730885">
                  <a:moveTo>
                    <a:pt x="1536" y="711619"/>
                  </a:moveTo>
                  <a:lnTo>
                    <a:pt x="1536" y="688225"/>
                  </a:lnTo>
                  <a:lnTo>
                    <a:pt x="39725" y="688225"/>
                  </a:lnTo>
                  <a:lnTo>
                    <a:pt x="39725" y="725195"/>
                  </a:lnTo>
                  <a:lnTo>
                    <a:pt x="1536" y="725195"/>
                  </a:lnTo>
                  <a:lnTo>
                    <a:pt x="1536" y="718400"/>
                  </a:lnTo>
                </a:path>
                <a:path w="591820" h="730885">
                  <a:moveTo>
                    <a:pt x="39725" y="725195"/>
                  </a:moveTo>
                  <a:lnTo>
                    <a:pt x="44970" y="729805"/>
                  </a:lnTo>
                </a:path>
                <a:path w="591820" h="730885">
                  <a:moveTo>
                    <a:pt x="39725" y="688225"/>
                  </a:moveTo>
                  <a:lnTo>
                    <a:pt x="44970" y="692835"/>
                  </a:lnTo>
                  <a:lnTo>
                    <a:pt x="99491" y="692835"/>
                  </a:lnTo>
                  <a:lnTo>
                    <a:pt x="97027" y="691286"/>
                  </a:lnTo>
                  <a:lnTo>
                    <a:pt x="47434" y="691286"/>
                  </a:lnTo>
                  <a:lnTo>
                    <a:pt x="43751" y="688225"/>
                  </a:lnTo>
                  <a:lnTo>
                    <a:pt x="39725" y="688225"/>
                  </a:lnTo>
                  <a:close/>
                </a:path>
                <a:path w="591820" h="730885">
                  <a:moveTo>
                    <a:pt x="520623" y="653097"/>
                  </a:moveTo>
                  <a:lnTo>
                    <a:pt x="559435" y="653097"/>
                  </a:lnTo>
                  <a:lnTo>
                    <a:pt x="565289" y="659269"/>
                  </a:lnTo>
                  <a:lnTo>
                    <a:pt x="565289" y="682358"/>
                  </a:lnTo>
                  <a:lnTo>
                    <a:pt x="559435" y="688225"/>
                  </a:lnTo>
                </a:path>
                <a:path w="591820" h="730885">
                  <a:moveTo>
                    <a:pt x="545261" y="680808"/>
                  </a:moveTo>
                  <a:lnTo>
                    <a:pt x="548665" y="680808"/>
                  </a:lnTo>
                  <a:lnTo>
                    <a:pt x="551421" y="678040"/>
                  </a:lnTo>
                  <a:lnTo>
                    <a:pt x="551421" y="674954"/>
                  </a:lnTo>
                  <a:lnTo>
                    <a:pt x="551421" y="671576"/>
                  </a:lnTo>
                  <a:lnTo>
                    <a:pt x="548665" y="668820"/>
                  </a:lnTo>
                  <a:lnTo>
                    <a:pt x="545261" y="668820"/>
                  </a:lnTo>
                  <a:lnTo>
                    <a:pt x="542175" y="668820"/>
                  </a:lnTo>
                  <a:lnTo>
                    <a:pt x="539394" y="671576"/>
                  </a:lnTo>
                  <a:lnTo>
                    <a:pt x="539394" y="674954"/>
                  </a:lnTo>
                  <a:lnTo>
                    <a:pt x="539394" y="678040"/>
                  </a:lnTo>
                  <a:lnTo>
                    <a:pt x="542175" y="680808"/>
                  </a:lnTo>
                  <a:lnTo>
                    <a:pt x="545261" y="680808"/>
                  </a:lnTo>
                  <a:close/>
                </a:path>
                <a:path w="591820" h="730885">
                  <a:moveTo>
                    <a:pt x="545261" y="686968"/>
                  </a:moveTo>
                  <a:lnTo>
                    <a:pt x="552018" y="686968"/>
                  </a:lnTo>
                  <a:lnTo>
                    <a:pt x="557250" y="681443"/>
                  </a:lnTo>
                  <a:lnTo>
                    <a:pt x="557250" y="674954"/>
                  </a:lnTo>
                  <a:lnTo>
                    <a:pt x="557250" y="668197"/>
                  </a:lnTo>
                  <a:lnTo>
                    <a:pt x="552018" y="662952"/>
                  </a:lnTo>
                  <a:lnTo>
                    <a:pt x="545261" y="662952"/>
                  </a:lnTo>
                  <a:lnTo>
                    <a:pt x="538797" y="662952"/>
                  </a:lnTo>
                  <a:lnTo>
                    <a:pt x="533565" y="668197"/>
                  </a:lnTo>
                  <a:lnTo>
                    <a:pt x="533565" y="674954"/>
                  </a:lnTo>
                  <a:lnTo>
                    <a:pt x="533565" y="681443"/>
                  </a:lnTo>
                  <a:lnTo>
                    <a:pt x="538797" y="686968"/>
                  </a:lnTo>
                  <a:lnTo>
                    <a:pt x="545261" y="686968"/>
                  </a:lnTo>
                  <a:close/>
                </a:path>
                <a:path w="591820" h="730885">
                  <a:moveTo>
                    <a:pt x="524611" y="652462"/>
                  </a:moveTo>
                  <a:lnTo>
                    <a:pt x="524611" y="688225"/>
                  </a:lnTo>
                </a:path>
                <a:path w="591820" h="730885">
                  <a:moveTo>
                    <a:pt x="41567" y="652170"/>
                  </a:moveTo>
                  <a:lnTo>
                    <a:pt x="5854" y="652170"/>
                  </a:lnTo>
                  <a:lnTo>
                    <a:pt x="0" y="658012"/>
                  </a:lnTo>
                  <a:lnTo>
                    <a:pt x="0" y="681443"/>
                  </a:lnTo>
                  <a:lnTo>
                    <a:pt x="6769" y="688225"/>
                  </a:lnTo>
                </a:path>
                <a:path w="591820" h="730885">
                  <a:moveTo>
                    <a:pt x="20015" y="679894"/>
                  </a:moveTo>
                  <a:lnTo>
                    <a:pt x="16624" y="679894"/>
                  </a:lnTo>
                  <a:lnTo>
                    <a:pt x="13855" y="677125"/>
                  </a:lnTo>
                  <a:lnTo>
                    <a:pt x="13855" y="673722"/>
                  </a:lnTo>
                  <a:lnTo>
                    <a:pt x="13855" y="670661"/>
                  </a:lnTo>
                  <a:lnTo>
                    <a:pt x="16624" y="667867"/>
                  </a:lnTo>
                  <a:lnTo>
                    <a:pt x="20015" y="667867"/>
                  </a:lnTo>
                  <a:lnTo>
                    <a:pt x="23088" y="667867"/>
                  </a:lnTo>
                  <a:lnTo>
                    <a:pt x="25895" y="670661"/>
                  </a:lnTo>
                  <a:lnTo>
                    <a:pt x="25895" y="673722"/>
                  </a:lnTo>
                  <a:lnTo>
                    <a:pt x="25895" y="677125"/>
                  </a:lnTo>
                  <a:lnTo>
                    <a:pt x="23088" y="679894"/>
                  </a:lnTo>
                  <a:lnTo>
                    <a:pt x="20015" y="679894"/>
                  </a:lnTo>
                  <a:close/>
                </a:path>
                <a:path w="591820" h="730885">
                  <a:moveTo>
                    <a:pt x="20015" y="685761"/>
                  </a:moveTo>
                  <a:lnTo>
                    <a:pt x="13246" y="685761"/>
                  </a:lnTo>
                  <a:lnTo>
                    <a:pt x="7988" y="680504"/>
                  </a:lnTo>
                  <a:lnTo>
                    <a:pt x="7988" y="673722"/>
                  </a:lnTo>
                  <a:lnTo>
                    <a:pt x="7988" y="667257"/>
                  </a:lnTo>
                  <a:lnTo>
                    <a:pt x="13246" y="662025"/>
                  </a:lnTo>
                  <a:lnTo>
                    <a:pt x="20015" y="662025"/>
                  </a:lnTo>
                  <a:lnTo>
                    <a:pt x="26492" y="662025"/>
                  </a:lnTo>
                  <a:lnTo>
                    <a:pt x="32016" y="667257"/>
                  </a:lnTo>
                  <a:lnTo>
                    <a:pt x="32016" y="673722"/>
                  </a:lnTo>
                  <a:lnTo>
                    <a:pt x="32016" y="680504"/>
                  </a:lnTo>
                  <a:lnTo>
                    <a:pt x="26492" y="685761"/>
                  </a:lnTo>
                  <a:lnTo>
                    <a:pt x="20015" y="685761"/>
                  </a:lnTo>
                  <a:close/>
                </a:path>
                <a:path w="591820" h="730885">
                  <a:moveTo>
                    <a:pt x="586232" y="660476"/>
                  </a:moveTo>
                  <a:lnTo>
                    <a:pt x="588987" y="660476"/>
                  </a:lnTo>
                  <a:lnTo>
                    <a:pt x="591464" y="658012"/>
                  </a:lnTo>
                  <a:lnTo>
                    <a:pt x="591464" y="655243"/>
                  </a:lnTo>
                  <a:lnTo>
                    <a:pt x="591464" y="652462"/>
                  </a:lnTo>
                  <a:lnTo>
                    <a:pt x="588987" y="649998"/>
                  </a:lnTo>
                  <a:lnTo>
                    <a:pt x="586232" y="649998"/>
                  </a:lnTo>
                  <a:lnTo>
                    <a:pt x="583158" y="649998"/>
                  </a:lnTo>
                  <a:lnTo>
                    <a:pt x="580986" y="652462"/>
                  </a:lnTo>
                  <a:lnTo>
                    <a:pt x="580986" y="655243"/>
                  </a:lnTo>
                  <a:lnTo>
                    <a:pt x="580986" y="658012"/>
                  </a:lnTo>
                  <a:lnTo>
                    <a:pt x="583158" y="660476"/>
                  </a:lnTo>
                  <a:lnTo>
                    <a:pt x="586232" y="660476"/>
                  </a:lnTo>
                  <a:close/>
                </a:path>
                <a:path w="591820" h="730885">
                  <a:moveTo>
                    <a:pt x="496900" y="298500"/>
                  </a:moveTo>
                  <a:lnTo>
                    <a:pt x="503059" y="302209"/>
                  </a:lnTo>
                  <a:lnTo>
                    <a:pt x="503059" y="309295"/>
                  </a:lnTo>
                  <a:lnTo>
                    <a:pt x="496900" y="313004"/>
                  </a:lnTo>
                  <a:lnTo>
                    <a:pt x="490727" y="309295"/>
                  </a:lnTo>
                  <a:lnTo>
                    <a:pt x="490727" y="302209"/>
                  </a:lnTo>
                  <a:lnTo>
                    <a:pt x="496900" y="298500"/>
                  </a:lnTo>
                  <a:close/>
                </a:path>
                <a:path w="591820" h="730885">
                  <a:moveTo>
                    <a:pt x="496595" y="315772"/>
                  </a:moveTo>
                  <a:lnTo>
                    <a:pt x="502145" y="315772"/>
                  </a:lnTo>
                  <a:lnTo>
                    <a:pt x="506755" y="311137"/>
                  </a:lnTo>
                  <a:lnTo>
                    <a:pt x="506755" y="305600"/>
                  </a:lnTo>
                  <a:lnTo>
                    <a:pt x="506755" y="300050"/>
                  </a:lnTo>
                  <a:lnTo>
                    <a:pt x="502145" y="295440"/>
                  </a:lnTo>
                  <a:lnTo>
                    <a:pt x="496595" y="295440"/>
                  </a:lnTo>
                  <a:lnTo>
                    <a:pt x="491032" y="295440"/>
                  </a:lnTo>
                  <a:lnTo>
                    <a:pt x="486714" y="300050"/>
                  </a:lnTo>
                  <a:lnTo>
                    <a:pt x="486714" y="305600"/>
                  </a:lnTo>
                  <a:lnTo>
                    <a:pt x="486714" y="311137"/>
                  </a:lnTo>
                  <a:lnTo>
                    <a:pt x="491032" y="315772"/>
                  </a:lnTo>
                  <a:lnTo>
                    <a:pt x="496595" y="315772"/>
                  </a:lnTo>
                  <a:close/>
                </a:path>
                <a:path w="591820" h="730885">
                  <a:moveTo>
                    <a:pt x="493509" y="300989"/>
                  </a:moveTo>
                  <a:lnTo>
                    <a:pt x="499656" y="311137"/>
                  </a:lnTo>
                </a:path>
                <a:path w="591820" h="730885">
                  <a:moveTo>
                    <a:pt x="496900" y="150964"/>
                  </a:moveTo>
                  <a:lnTo>
                    <a:pt x="503059" y="154647"/>
                  </a:lnTo>
                  <a:lnTo>
                    <a:pt x="503059" y="161734"/>
                  </a:lnTo>
                  <a:lnTo>
                    <a:pt x="496900" y="165430"/>
                  </a:lnTo>
                  <a:lnTo>
                    <a:pt x="490727" y="161734"/>
                  </a:lnTo>
                  <a:lnTo>
                    <a:pt x="490727" y="154647"/>
                  </a:lnTo>
                  <a:lnTo>
                    <a:pt x="496900" y="150964"/>
                  </a:lnTo>
                  <a:close/>
                </a:path>
                <a:path w="591820" h="730885">
                  <a:moveTo>
                    <a:pt x="496595" y="167893"/>
                  </a:moveTo>
                  <a:lnTo>
                    <a:pt x="502145" y="167893"/>
                  </a:lnTo>
                  <a:lnTo>
                    <a:pt x="506755" y="163575"/>
                  </a:lnTo>
                  <a:lnTo>
                    <a:pt x="506755" y="158051"/>
                  </a:lnTo>
                  <a:lnTo>
                    <a:pt x="506755" y="152488"/>
                  </a:lnTo>
                  <a:lnTo>
                    <a:pt x="502145" y="147878"/>
                  </a:lnTo>
                  <a:lnTo>
                    <a:pt x="496595" y="147878"/>
                  </a:lnTo>
                  <a:lnTo>
                    <a:pt x="491032" y="147878"/>
                  </a:lnTo>
                  <a:lnTo>
                    <a:pt x="486714" y="152488"/>
                  </a:lnTo>
                  <a:lnTo>
                    <a:pt x="486714" y="158051"/>
                  </a:lnTo>
                  <a:lnTo>
                    <a:pt x="486714" y="163575"/>
                  </a:lnTo>
                  <a:lnTo>
                    <a:pt x="491032" y="167893"/>
                  </a:lnTo>
                  <a:lnTo>
                    <a:pt x="496595" y="167893"/>
                  </a:lnTo>
                  <a:close/>
                </a:path>
                <a:path w="591820" h="730885">
                  <a:moveTo>
                    <a:pt x="493509" y="153428"/>
                  </a:moveTo>
                  <a:lnTo>
                    <a:pt x="499656" y="163575"/>
                  </a:lnTo>
                </a:path>
                <a:path w="591820" h="730885">
                  <a:moveTo>
                    <a:pt x="496900" y="3390"/>
                  </a:moveTo>
                  <a:lnTo>
                    <a:pt x="503059" y="6781"/>
                  </a:lnTo>
                  <a:lnTo>
                    <a:pt x="503059" y="14185"/>
                  </a:lnTo>
                  <a:lnTo>
                    <a:pt x="496900" y="17564"/>
                  </a:lnTo>
                  <a:lnTo>
                    <a:pt x="490727" y="14185"/>
                  </a:lnTo>
                  <a:lnTo>
                    <a:pt x="490727" y="6781"/>
                  </a:lnTo>
                  <a:lnTo>
                    <a:pt x="496900" y="3390"/>
                  </a:lnTo>
                  <a:close/>
                </a:path>
                <a:path w="591820" h="730885">
                  <a:moveTo>
                    <a:pt x="496595" y="20345"/>
                  </a:moveTo>
                  <a:lnTo>
                    <a:pt x="502145" y="20345"/>
                  </a:lnTo>
                  <a:lnTo>
                    <a:pt x="506755" y="15722"/>
                  </a:lnTo>
                  <a:lnTo>
                    <a:pt x="506755" y="10172"/>
                  </a:lnTo>
                  <a:lnTo>
                    <a:pt x="506755" y="4635"/>
                  </a:lnTo>
                  <a:lnTo>
                    <a:pt x="502145" y="0"/>
                  </a:lnTo>
                  <a:lnTo>
                    <a:pt x="496595" y="0"/>
                  </a:lnTo>
                  <a:lnTo>
                    <a:pt x="491032" y="0"/>
                  </a:lnTo>
                  <a:lnTo>
                    <a:pt x="486714" y="4635"/>
                  </a:lnTo>
                  <a:lnTo>
                    <a:pt x="486714" y="10172"/>
                  </a:lnTo>
                  <a:lnTo>
                    <a:pt x="486714" y="15722"/>
                  </a:lnTo>
                  <a:lnTo>
                    <a:pt x="491032" y="20345"/>
                  </a:lnTo>
                  <a:lnTo>
                    <a:pt x="496595" y="20345"/>
                  </a:lnTo>
                  <a:close/>
                </a:path>
                <a:path w="591820" h="730885">
                  <a:moveTo>
                    <a:pt x="493509" y="5562"/>
                  </a:moveTo>
                  <a:lnTo>
                    <a:pt x="499656" y="15722"/>
                  </a:lnTo>
                </a:path>
                <a:path w="591820" h="730885">
                  <a:moveTo>
                    <a:pt x="514159" y="378917"/>
                  </a:moveTo>
                  <a:lnTo>
                    <a:pt x="461149" y="378917"/>
                  </a:lnTo>
                </a:path>
                <a:path w="591820" h="730885">
                  <a:moveTo>
                    <a:pt x="504609" y="378917"/>
                  </a:moveTo>
                  <a:lnTo>
                    <a:pt x="504609" y="42451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4764811" y="5902616"/>
              <a:ext cx="478790" cy="20955"/>
            </a:xfrm>
            <a:custGeom>
              <a:avLst/>
              <a:gdLst/>
              <a:ahLst/>
              <a:cxnLst/>
              <a:rect l="l" t="t" r="r" b="b"/>
              <a:pathLst>
                <a:path w="478789" h="20954">
                  <a:moveTo>
                    <a:pt x="478434" y="0"/>
                  </a:moveTo>
                  <a:lnTo>
                    <a:pt x="11112" y="0"/>
                  </a:lnTo>
                  <a:lnTo>
                    <a:pt x="0" y="20332"/>
                  </a:lnTo>
                  <a:lnTo>
                    <a:pt x="478434" y="20332"/>
                  </a:lnTo>
                  <a:lnTo>
                    <a:pt x="478434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4"/>
            <p:cNvSpPr/>
            <p:nvPr/>
          </p:nvSpPr>
          <p:spPr>
            <a:xfrm>
              <a:off x="4764811" y="5902616"/>
              <a:ext cx="478790" cy="20955"/>
            </a:xfrm>
            <a:custGeom>
              <a:avLst/>
              <a:gdLst/>
              <a:ahLst/>
              <a:cxnLst/>
              <a:rect l="l" t="t" r="r" b="b"/>
              <a:pathLst>
                <a:path w="478789" h="20954">
                  <a:moveTo>
                    <a:pt x="478434" y="20332"/>
                  </a:moveTo>
                  <a:lnTo>
                    <a:pt x="478434" y="0"/>
                  </a:lnTo>
                  <a:lnTo>
                    <a:pt x="11112" y="0"/>
                  </a:lnTo>
                  <a:lnTo>
                    <a:pt x="0" y="2033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5" name="object 25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880228" y="5947155"/>
              <a:ext cx="250075" cy="192493"/>
            </a:xfrm>
            <a:prstGeom prst="rect">
              <a:avLst/>
            </a:prstGeom>
          </p:spPr>
        </p:pic>
        <p:sp>
          <p:nvSpPr>
            <p:cNvPr id="256" name="object 256"/>
            <p:cNvSpPr/>
            <p:nvPr/>
          </p:nvSpPr>
          <p:spPr>
            <a:xfrm>
              <a:off x="4776546" y="5904801"/>
              <a:ext cx="457200" cy="236220"/>
            </a:xfrm>
            <a:custGeom>
              <a:avLst/>
              <a:gdLst/>
              <a:ahLst/>
              <a:cxnLst/>
              <a:rect l="l" t="t" r="r" b="b"/>
              <a:pathLst>
                <a:path w="457200" h="236220">
                  <a:moveTo>
                    <a:pt x="105041" y="235965"/>
                  </a:moveTo>
                  <a:lnTo>
                    <a:pt x="101346" y="235965"/>
                  </a:lnTo>
                  <a:lnTo>
                    <a:pt x="98247" y="232867"/>
                  </a:lnTo>
                  <a:lnTo>
                    <a:pt x="98247" y="228879"/>
                  </a:lnTo>
                  <a:lnTo>
                    <a:pt x="98247" y="48044"/>
                  </a:lnTo>
                  <a:lnTo>
                    <a:pt x="98247" y="44348"/>
                  </a:lnTo>
                  <a:lnTo>
                    <a:pt x="101346" y="41275"/>
                  </a:lnTo>
                  <a:lnTo>
                    <a:pt x="105041" y="41275"/>
                  </a:lnTo>
                  <a:lnTo>
                    <a:pt x="352399" y="41275"/>
                  </a:lnTo>
                  <a:lnTo>
                    <a:pt x="356120" y="41275"/>
                  </a:lnTo>
                  <a:lnTo>
                    <a:pt x="359181" y="44348"/>
                  </a:lnTo>
                  <a:lnTo>
                    <a:pt x="359181" y="48044"/>
                  </a:lnTo>
                  <a:lnTo>
                    <a:pt x="359181" y="228879"/>
                  </a:lnTo>
                  <a:lnTo>
                    <a:pt x="359181" y="232867"/>
                  </a:lnTo>
                  <a:lnTo>
                    <a:pt x="356120" y="235965"/>
                  </a:lnTo>
                  <a:lnTo>
                    <a:pt x="352399" y="235965"/>
                  </a:lnTo>
                  <a:lnTo>
                    <a:pt x="105041" y="235965"/>
                  </a:lnTo>
                  <a:close/>
                </a:path>
                <a:path w="457200" h="236220">
                  <a:moveTo>
                    <a:pt x="7378" y="0"/>
                  </a:moveTo>
                  <a:lnTo>
                    <a:pt x="7378" y="2768"/>
                  </a:lnTo>
                  <a:lnTo>
                    <a:pt x="4914" y="2768"/>
                  </a:lnTo>
                  <a:lnTo>
                    <a:pt x="4914" y="0"/>
                  </a:lnTo>
                  <a:lnTo>
                    <a:pt x="914" y="292"/>
                  </a:lnTo>
                  <a:lnTo>
                    <a:pt x="0" y="2463"/>
                  </a:lnTo>
                  <a:lnTo>
                    <a:pt x="0" y="3987"/>
                  </a:lnTo>
                  <a:lnTo>
                    <a:pt x="0" y="5524"/>
                  </a:lnTo>
                  <a:lnTo>
                    <a:pt x="2768" y="6769"/>
                  </a:lnTo>
                  <a:lnTo>
                    <a:pt x="6146" y="6769"/>
                  </a:lnTo>
                  <a:lnTo>
                    <a:pt x="9525" y="6769"/>
                  </a:lnTo>
                  <a:lnTo>
                    <a:pt x="12331" y="5524"/>
                  </a:lnTo>
                  <a:lnTo>
                    <a:pt x="12331" y="3987"/>
                  </a:lnTo>
                  <a:lnTo>
                    <a:pt x="12331" y="2463"/>
                  </a:lnTo>
                  <a:lnTo>
                    <a:pt x="11391" y="292"/>
                  </a:lnTo>
                  <a:lnTo>
                    <a:pt x="7378" y="0"/>
                  </a:lnTo>
                  <a:close/>
                </a:path>
                <a:path w="457200" h="236220">
                  <a:moveTo>
                    <a:pt x="451599" y="0"/>
                  </a:moveTo>
                  <a:lnTo>
                    <a:pt x="451599" y="2768"/>
                  </a:lnTo>
                  <a:lnTo>
                    <a:pt x="449440" y="2768"/>
                  </a:lnTo>
                  <a:lnTo>
                    <a:pt x="449440" y="0"/>
                  </a:lnTo>
                  <a:lnTo>
                    <a:pt x="445147" y="292"/>
                  </a:lnTo>
                  <a:lnTo>
                    <a:pt x="444525" y="2463"/>
                  </a:lnTo>
                  <a:lnTo>
                    <a:pt x="444525" y="3987"/>
                  </a:lnTo>
                  <a:lnTo>
                    <a:pt x="444525" y="5524"/>
                  </a:lnTo>
                  <a:lnTo>
                    <a:pt x="447294" y="6769"/>
                  </a:lnTo>
                  <a:lnTo>
                    <a:pt x="450672" y="6769"/>
                  </a:lnTo>
                  <a:lnTo>
                    <a:pt x="454075" y="6769"/>
                  </a:lnTo>
                  <a:lnTo>
                    <a:pt x="456844" y="5524"/>
                  </a:lnTo>
                  <a:lnTo>
                    <a:pt x="456844" y="3987"/>
                  </a:lnTo>
                  <a:lnTo>
                    <a:pt x="456844" y="2463"/>
                  </a:lnTo>
                  <a:lnTo>
                    <a:pt x="455917" y="292"/>
                  </a:lnTo>
                  <a:lnTo>
                    <a:pt x="451599" y="0"/>
                  </a:lnTo>
                  <a:close/>
                </a:path>
                <a:path w="457200" h="236220">
                  <a:moveTo>
                    <a:pt x="420801" y="8610"/>
                  </a:moveTo>
                  <a:lnTo>
                    <a:pt x="420801" y="11696"/>
                  </a:lnTo>
                  <a:lnTo>
                    <a:pt x="418325" y="11696"/>
                  </a:lnTo>
                  <a:lnTo>
                    <a:pt x="418325" y="8610"/>
                  </a:lnTo>
                  <a:lnTo>
                    <a:pt x="414337" y="9220"/>
                  </a:lnTo>
                  <a:lnTo>
                    <a:pt x="413715" y="11391"/>
                  </a:lnTo>
                  <a:lnTo>
                    <a:pt x="413715" y="12611"/>
                  </a:lnTo>
                  <a:lnTo>
                    <a:pt x="413715" y="14160"/>
                  </a:lnTo>
                  <a:lnTo>
                    <a:pt x="416178" y="15379"/>
                  </a:lnTo>
                  <a:lnTo>
                    <a:pt x="419862" y="15379"/>
                  </a:lnTo>
                  <a:lnTo>
                    <a:pt x="423265" y="15379"/>
                  </a:lnTo>
                  <a:lnTo>
                    <a:pt x="426034" y="14160"/>
                  </a:lnTo>
                  <a:lnTo>
                    <a:pt x="426034" y="12611"/>
                  </a:lnTo>
                  <a:lnTo>
                    <a:pt x="426034" y="11074"/>
                  </a:lnTo>
                  <a:lnTo>
                    <a:pt x="424814" y="8928"/>
                  </a:lnTo>
                  <a:lnTo>
                    <a:pt x="420801" y="8610"/>
                  </a:lnTo>
                  <a:close/>
                </a:path>
                <a:path w="457200" h="236220">
                  <a:moveTo>
                    <a:pt x="231038" y="8610"/>
                  </a:moveTo>
                  <a:lnTo>
                    <a:pt x="231038" y="11696"/>
                  </a:lnTo>
                  <a:lnTo>
                    <a:pt x="228866" y="11696"/>
                  </a:lnTo>
                  <a:lnTo>
                    <a:pt x="228866" y="8610"/>
                  </a:lnTo>
                  <a:lnTo>
                    <a:pt x="224878" y="9220"/>
                  </a:lnTo>
                  <a:lnTo>
                    <a:pt x="223964" y="11391"/>
                  </a:lnTo>
                  <a:lnTo>
                    <a:pt x="223964" y="12611"/>
                  </a:lnTo>
                  <a:lnTo>
                    <a:pt x="223964" y="14160"/>
                  </a:lnTo>
                  <a:lnTo>
                    <a:pt x="226720" y="15379"/>
                  </a:lnTo>
                  <a:lnTo>
                    <a:pt x="230111" y="15379"/>
                  </a:lnTo>
                  <a:lnTo>
                    <a:pt x="233184" y="15379"/>
                  </a:lnTo>
                  <a:lnTo>
                    <a:pt x="235953" y="14160"/>
                  </a:lnTo>
                  <a:lnTo>
                    <a:pt x="235953" y="12611"/>
                  </a:lnTo>
                  <a:lnTo>
                    <a:pt x="235953" y="11074"/>
                  </a:lnTo>
                  <a:lnTo>
                    <a:pt x="235026" y="8928"/>
                  </a:lnTo>
                  <a:lnTo>
                    <a:pt x="231038" y="8610"/>
                  </a:lnTo>
                  <a:close/>
                </a:path>
                <a:path w="457200" h="236220">
                  <a:moveTo>
                    <a:pt x="39115" y="8610"/>
                  </a:moveTo>
                  <a:lnTo>
                    <a:pt x="39115" y="11696"/>
                  </a:lnTo>
                  <a:lnTo>
                    <a:pt x="36957" y="11696"/>
                  </a:lnTo>
                  <a:lnTo>
                    <a:pt x="36957" y="8610"/>
                  </a:lnTo>
                  <a:lnTo>
                    <a:pt x="32638" y="9220"/>
                  </a:lnTo>
                  <a:lnTo>
                    <a:pt x="32016" y="11391"/>
                  </a:lnTo>
                  <a:lnTo>
                    <a:pt x="32016" y="12611"/>
                  </a:lnTo>
                  <a:lnTo>
                    <a:pt x="32016" y="14160"/>
                  </a:lnTo>
                  <a:lnTo>
                    <a:pt x="34798" y="15379"/>
                  </a:lnTo>
                  <a:lnTo>
                    <a:pt x="38188" y="15379"/>
                  </a:lnTo>
                  <a:lnTo>
                    <a:pt x="41567" y="15379"/>
                  </a:lnTo>
                  <a:lnTo>
                    <a:pt x="44348" y="14160"/>
                  </a:lnTo>
                  <a:lnTo>
                    <a:pt x="44348" y="12611"/>
                  </a:lnTo>
                  <a:lnTo>
                    <a:pt x="44348" y="11074"/>
                  </a:lnTo>
                  <a:lnTo>
                    <a:pt x="43434" y="8928"/>
                  </a:lnTo>
                  <a:lnTo>
                    <a:pt x="39115" y="861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4907787" y="5971323"/>
              <a:ext cx="8890" cy="11430"/>
            </a:xfrm>
            <a:custGeom>
              <a:avLst/>
              <a:gdLst/>
              <a:ahLst/>
              <a:cxnLst/>
              <a:rect l="l" t="t" r="r" b="b"/>
              <a:pathLst>
                <a:path w="8889" h="11429">
                  <a:moveTo>
                    <a:pt x="292" y="8636"/>
                  </a:moveTo>
                  <a:lnTo>
                    <a:pt x="292" y="10795"/>
                  </a:lnTo>
                  <a:lnTo>
                    <a:pt x="1219" y="11087"/>
                  </a:lnTo>
                  <a:lnTo>
                    <a:pt x="3683" y="11087"/>
                  </a:lnTo>
                  <a:lnTo>
                    <a:pt x="6451" y="11404"/>
                  </a:lnTo>
                  <a:lnTo>
                    <a:pt x="8597" y="9880"/>
                  </a:lnTo>
                  <a:lnTo>
                    <a:pt x="8597" y="8940"/>
                  </a:lnTo>
                  <a:lnTo>
                    <a:pt x="2768" y="8940"/>
                  </a:lnTo>
                  <a:lnTo>
                    <a:pt x="292" y="8636"/>
                  </a:lnTo>
                  <a:close/>
                </a:path>
                <a:path w="8889" h="11429">
                  <a:moveTo>
                    <a:pt x="8597" y="6476"/>
                  </a:moveTo>
                  <a:lnTo>
                    <a:pt x="3352" y="6476"/>
                  </a:lnTo>
                  <a:lnTo>
                    <a:pt x="4610" y="7086"/>
                  </a:lnTo>
                  <a:lnTo>
                    <a:pt x="4914" y="7391"/>
                  </a:lnTo>
                  <a:lnTo>
                    <a:pt x="5524" y="7696"/>
                  </a:lnTo>
                  <a:lnTo>
                    <a:pt x="5524" y="8636"/>
                  </a:lnTo>
                  <a:lnTo>
                    <a:pt x="4610" y="8940"/>
                  </a:lnTo>
                  <a:lnTo>
                    <a:pt x="8597" y="8940"/>
                  </a:lnTo>
                  <a:lnTo>
                    <a:pt x="8597" y="6476"/>
                  </a:lnTo>
                  <a:close/>
                </a:path>
                <a:path w="8889" h="11429">
                  <a:moveTo>
                    <a:pt x="6121" y="0"/>
                  </a:moveTo>
                  <a:lnTo>
                    <a:pt x="3060" y="0"/>
                  </a:lnTo>
                  <a:lnTo>
                    <a:pt x="0" y="609"/>
                  </a:lnTo>
                  <a:lnTo>
                    <a:pt x="0" y="5854"/>
                  </a:lnTo>
                  <a:lnTo>
                    <a:pt x="2425" y="6172"/>
                  </a:lnTo>
                  <a:lnTo>
                    <a:pt x="2425" y="6476"/>
                  </a:lnTo>
                  <a:lnTo>
                    <a:pt x="3683" y="6781"/>
                  </a:lnTo>
                  <a:lnTo>
                    <a:pt x="3352" y="6476"/>
                  </a:lnTo>
                  <a:lnTo>
                    <a:pt x="8597" y="6476"/>
                  </a:lnTo>
                  <a:lnTo>
                    <a:pt x="8597" y="5232"/>
                  </a:lnTo>
                  <a:lnTo>
                    <a:pt x="6121" y="4622"/>
                  </a:lnTo>
                  <a:lnTo>
                    <a:pt x="5524" y="4330"/>
                  </a:lnTo>
                  <a:lnTo>
                    <a:pt x="5232" y="4000"/>
                  </a:lnTo>
                  <a:lnTo>
                    <a:pt x="3975" y="3708"/>
                  </a:lnTo>
                  <a:lnTo>
                    <a:pt x="3683" y="3390"/>
                  </a:lnTo>
                  <a:lnTo>
                    <a:pt x="3060" y="3073"/>
                  </a:lnTo>
                  <a:lnTo>
                    <a:pt x="3060" y="2451"/>
                  </a:lnTo>
                  <a:lnTo>
                    <a:pt x="3683" y="1841"/>
                  </a:lnTo>
                  <a:lnTo>
                    <a:pt x="7670" y="1841"/>
                  </a:lnTo>
                  <a:lnTo>
                    <a:pt x="7670" y="317"/>
                  </a:lnTo>
                  <a:lnTo>
                    <a:pt x="6121" y="0"/>
                  </a:lnTo>
                  <a:close/>
                </a:path>
                <a:path w="8889" h="11429">
                  <a:moveTo>
                    <a:pt x="7670" y="1841"/>
                  </a:moveTo>
                  <a:lnTo>
                    <a:pt x="5829" y="1841"/>
                  </a:lnTo>
                  <a:lnTo>
                    <a:pt x="7378" y="2451"/>
                  </a:lnTo>
                  <a:lnTo>
                    <a:pt x="7670" y="2451"/>
                  </a:lnTo>
                  <a:lnTo>
                    <a:pt x="7670" y="184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4907787" y="5971323"/>
              <a:ext cx="8890" cy="11430"/>
            </a:xfrm>
            <a:custGeom>
              <a:avLst/>
              <a:gdLst/>
              <a:ahLst/>
              <a:cxnLst/>
              <a:rect l="l" t="t" r="r" b="b"/>
              <a:pathLst>
                <a:path w="8889" h="11429">
                  <a:moveTo>
                    <a:pt x="7670" y="317"/>
                  </a:moveTo>
                  <a:lnTo>
                    <a:pt x="6121" y="0"/>
                  </a:lnTo>
                  <a:lnTo>
                    <a:pt x="4610" y="0"/>
                  </a:lnTo>
                  <a:lnTo>
                    <a:pt x="3060" y="0"/>
                  </a:lnTo>
                  <a:lnTo>
                    <a:pt x="0" y="609"/>
                  </a:lnTo>
                  <a:lnTo>
                    <a:pt x="0" y="3073"/>
                  </a:lnTo>
                  <a:lnTo>
                    <a:pt x="0" y="5854"/>
                  </a:lnTo>
                  <a:lnTo>
                    <a:pt x="2425" y="6172"/>
                  </a:lnTo>
                  <a:lnTo>
                    <a:pt x="2425" y="6476"/>
                  </a:lnTo>
                  <a:lnTo>
                    <a:pt x="3683" y="6781"/>
                  </a:lnTo>
                  <a:lnTo>
                    <a:pt x="3352" y="6476"/>
                  </a:lnTo>
                  <a:lnTo>
                    <a:pt x="4610" y="7086"/>
                  </a:lnTo>
                  <a:lnTo>
                    <a:pt x="4914" y="7391"/>
                  </a:lnTo>
                  <a:lnTo>
                    <a:pt x="5524" y="7696"/>
                  </a:lnTo>
                  <a:lnTo>
                    <a:pt x="5524" y="8026"/>
                  </a:lnTo>
                  <a:lnTo>
                    <a:pt x="5524" y="8636"/>
                  </a:lnTo>
                  <a:lnTo>
                    <a:pt x="4610" y="8940"/>
                  </a:lnTo>
                  <a:lnTo>
                    <a:pt x="3683" y="8940"/>
                  </a:lnTo>
                  <a:lnTo>
                    <a:pt x="2768" y="8940"/>
                  </a:lnTo>
                  <a:lnTo>
                    <a:pt x="292" y="8636"/>
                  </a:lnTo>
                  <a:lnTo>
                    <a:pt x="292" y="10795"/>
                  </a:lnTo>
                  <a:lnTo>
                    <a:pt x="1219" y="11087"/>
                  </a:lnTo>
                  <a:lnTo>
                    <a:pt x="3683" y="11087"/>
                  </a:lnTo>
                  <a:lnTo>
                    <a:pt x="6451" y="11404"/>
                  </a:lnTo>
                  <a:lnTo>
                    <a:pt x="8597" y="9880"/>
                  </a:lnTo>
                  <a:lnTo>
                    <a:pt x="8597" y="7696"/>
                  </a:lnTo>
                  <a:lnTo>
                    <a:pt x="8597" y="5232"/>
                  </a:lnTo>
                  <a:lnTo>
                    <a:pt x="6121" y="4622"/>
                  </a:lnTo>
                  <a:lnTo>
                    <a:pt x="5524" y="4330"/>
                  </a:lnTo>
                  <a:lnTo>
                    <a:pt x="5232" y="4000"/>
                  </a:lnTo>
                  <a:lnTo>
                    <a:pt x="3975" y="3708"/>
                  </a:lnTo>
                  <a:lnTo>
                    <a:pt x="3683" y="3390"/>
                  </a:lnTo>
                  <a:lnTo>
                    <a:pt x="3060" y="3073"/>
                  </a:lnTo>
                  <a:lnTo>
                    <a:pt x="3060" y="2781"/>
                  </a:lnTo>
                  <a:lnTo>
                    <a:pt x="3060" y="2451"/>
                  </a:lnTo>
                  <a:lnTo>
                    <a:pt x="3683" y="1841"/>
                  </a:lnTo>
                  <a:lnTo>
                    <a:pt x="4610" y="1841"/>
                  </a:lnTo>
                  <a:lnTo>
                    <a:pt x="5829" y="1841"/>
                  </a:lnTo>
                  <a:lnTo>
                    <a:pt x="7378" y="2451"/>
                  </a:lnTo>
                  <a:lnTo>
                    <a:pt x="7670" y="2451"/>
                  </a:lnTo>
                  <a:lnTo>
                    <a:pt x="7670" y="317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4917935" y="5971323"/>
              <a:ext cx="3175" cy="10795"/>
            </a:xfrm>
            <a:custGeom>
              <a:avLst/>
              <a:gdLst/>
              <a:ahLst/>
              <a:cxnLst/>
              <a:rect l="l" t="t" r="r" b="b"/>
              <a:pathLst>
                <a:path w="3175" h="10795">
                  <a:moveTo>
                    <a:pt x="3098" y="0"/>
                  </a:moveTo>
                  <a:lnTo>
                    <a:pt x="0" y="0"/>
                  </a:lnTo>
                  <a:lnTo>
                    <a:pt x="0" y="10795"/>
                  </a:lnTo>
                  <a:lnTo>
                    <a:pt x="3098" y="10795"/>
                  </a:lnTo>
                  <a:lnTo>
                    <a:pt x="309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0"/>
            <p:cNvSpPr/>
            <p:nvPr/>
          </p:nvSpPr>
          <p:spPr>
            <a:xfrm>
              <a:off x="4917935" y="5971323"/>
              <a:ext cx="3175" cy="10795"/>
            </a:xfrm>
            <a:custGeom>
              <a:avLst/>
              <a:gdLst/>
              <a:ahLst/>
              <a:cxnLst/>
              <a:rect l="l" t="t" r="r" b="b"/>
              <a:pathLst>
                <a:path w="3175" h="10795">
                  <a:moveTo>
                    <a:pt x="0" y="0"/>
                  </a:moveTo>
                  <a:lnTo>
                    <a:pt x="0" y="10795"/>
                  </a:lnTo>
                  <a:lnTo>
                    <a:pt x="3098" y="10795"/>
                  </a:lnTo>
                  <a:lnTo>
                    <a:pt x="3098" y="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4923459" y="5971641"/>
              <a:ext cx="8890" cy="10795"/>
            </a:xfrm>
            <a:custGeom>
              <a:avLst/>
              <a:gdLst/>
              <a:ahLst/>
              <a:cxnLst/>
              <a:rect l="l" t="t" r="r" b="b"/>
              <a:pathLst>
                <a:path w="8889" h="10795">
                  <a:moveTo>
                    <a:pt x="8331" y="0"/>
                  </a:moveTo>
                  <a:lnTo>
                    <a:pt x="0" y="0"/>
                  </a:lnTo>
                  <a:lnTo>
                    <a:pt x="0" y="10477"/>
                  </a:lnTo>
                  <a:lnTo>
                    <a:pt x="8331" y="10477"/>
                  </a:lnTo>
                  <a:lnTo>
                    <a:pt x="8331" y="8623"/>
                  </a:lnTo>
                  <a:lnTo>
                    <a:pt x="3403" y="8623"/>
                  </a:lnTo>
                  <a:lnTo>
                    <a:pt x="3403" y="6159"/>
                  </a:lnTo>
                  <a:lnTo>
                    <a:pt x="7416" y="6159"/>
                  </a:lnTo>
                  <a:lnTo>
                    <a:pt x="7416" y="4305"/>
                  </a:lnTo>
                  <a:lnTo>
                    <a:pt x="3403" y="4305"/>
                  </a:lnTo>
                  <a:lnTo>
                    <a:pt x="3403" y="1841"/>
                  </a:lnTo>
                  <a:lnTo>
                    <a:pt x="8331" y="1841"/>
                  </a:lnTo>
                  <a:lnTo>
                    <a:pt x="833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4923459" y="5971641"/>
              <a:ext cx="8890" cy="10795"/>
            </a:xfrm>
            <a:custGeom>
              <a:avLst/>
              <a:gdLst/>
              <a:ahLst/>
              <a:cxnLst/>
              <a:rect l="l" t="t" r="r" b="b"/>
              <a:pathLst>
                <a:path w="8889" h="10795">
                  <a:moveTo>
                    <a:pt x="8331" y="10477"/>
                  </a:moveTo>
                  <a:lnTo>
                    <a:pt x="0" y="10477"/>
                  </a:lnTo>
                  <a:lnTo>
                    <a:pt x="0" y="0"/>
                  </a:lnTo>
                  <a:lnTo>
                    <a:pt x="8331" y="0"/>
                  </a:lnTo>
                  <a:lnTo>
                    <a:pt x="8331" y="1841"/>
                  </a:lnTo>
                  <a:lnTo>
                    <a:pt x="3403" y="1841"/>
                  </a:lnTo>
                  <a:lnTo>
                    <a:pt x="3403" y="4305"/>
                  </a:lnTo>
                  <a:lnTo>
                    <a:pt x="7416" y="4305"/>
                  </a:lnTo>
                  <a:lnTo>
                    <a:pt x="7416" y="6159"/>
                  </a:lnTo>
                  <a:lnTo>
                    <a:pt x="3403" y="6159"/>
                  </a:lnTo>
                  <a:lnTo>
                    <a:pt x="3403" y="8623"/>
                  </a:lnTo>
                  <a:lnTo>
                    <a:pt x="8331" y="8623"/>
                  </a:lnTo>
                  <a:lnTo>
                    <a:pt x="8331" y="1047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4933327" y="5971323"/>
              <a:ext cx="13335" cy="11430"/>
            </a:xfrm>
            <a:custGeom>
              <a:avLst/>
              <a:gdLst/>
              <a:ahLst/>
              <a:cxnLst/>
              <a:rect l="l" t="t" r="r" b="b"/>
              <a:pathLst>
                <a:path w="13335" h="11429">
                  <a:moveTo>
                    <a:pt x="13258" y="0"/>
                  </a:moveTo>
                  <a:lnTo>
                    <a:pt x="9550" y="0"/>
                  </a:lnTo>
                  <a:lnTo>
                    <a:pt x="6781" y="6476"/>
                  </a:lnTo>
                  <a:lnTo>
                    <a:pt x="4013" y="0"/>
                  </a:lnTo>
                  <a:lnTo>
                    <a:pt x="0" y="0"/>
                  </a:lnTo>
                  <a:lnTo>
                    <a:pt x="0" y="10795"/>
                  </a:lnTo>
                  <a:lnTo>
                    <a:pt x="2463" y="10795"/>
                  </a:lnTo>
                  <a:lnTo>
                    <a:pt x="2463" y="4330"/>
                  </a:lnTo>
                  <a:lnTo>
                    <a:pt x="5232" y="11087"/>
                  </a:lnTo>
                  <a:lnTo>
                    <a:pt x="7404" y="11087"/>
                  </a:lnTo>
                  <a:lnTo>
                    <a:pt x="10172" y="4330"/>
                  </a:lnTo>
                  <a:lnTo>
                    <a:pt x="10172" y="10795"/>
                  </a:lnTo>
                  <a:lnTo>
                    <a:pt x="13258" y="10795"/>
                  </a:lnTo>
                  <a:lnTo>
                    <a:pt x="1325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4933327" y="5971323"/>
              <a:ext cx="13335" cy="11430"/>
            </a:xfrm>
            <a:custGeom>
              <a:avLst/>
              <a:gdLst/>
              <a:ahLst/>
              <a:cxnLst/>
              <a:rect l="l" t="t" r="r" b="b"/>
              <a:pathLst>
                <a:path w="13335" h="11429">
                  <a:moveTo>
                    <a:pt x="2463" y="4330"/>
                  </a:moveTo>
                  <a:lnTo>
                    <a:pt x="2463" y="10795"/>
                  </a:lnTo>
                  <a:lnTo>
                    <a:pt x="0" y="10795"/>
                  </a:lnTo>
                  <a:lnTo>
                    <a:pt x="0" y="0"/>
                  </a:lnTo>
                  <a:lnTo>
                    <a:pt x="4013" y="0"/>
                  </a:lnTo>
                  <a:lnTo>
                    <a:pt x="6781" y="6476"/>
                  </a:lnTo>
                  <a:lnTo>
                    <a:pt x="9550" y="0"/>
                  </a:lnTo>
                  <a:lnTo>
                    <a:pt x="13258" y="0"/>
                  </a:lnTo>
                  <a:lnTo>
                    <a:pt x="13258" y="10795"/>
                  </a:lnTo>
                  <a:lnTo>
                    <a:pt x="10172" y="10795"/>
                  </a:lnTo>
                  <a:lnTo>
                    <a:pt x="10172" y="4330"/>
                  </a:lnTo>
                  <a:lnTo>
                    <a:pt x="7404" y="11087"/>
                  </a:lnTo>
                  <a:lnTo>
                    <a:pt x="5232" y="11087"/>
                  </a:lnTo>
                  <a:lnTo>
                    <a:pt x="2463" y="433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4958918" y="5971641"/>
              <a:ext cx="9525" cy="10795"/>
            </a:xfrm>
            <a:custGeom>
              <a:avLst/>
              <a:gdLst/>
              <a:ahLst/>
              <a:cxnLst/>
              <a:rect l="l" t="t" r="r" b="b"/>
              <a:pathLst>
                <a:path w="9525" h="10795">
                  <a:moveTo>
                    <a:pt x="9525" y="0"/>
                  </a:moveTo>
                  <a:lnTo>
                    <a:pt x="7378" y="0"/>
                  </a:lnTo>
                  <a:lnTo>
                    <a:pt x="7378" y="6159"/>
                  </a:lnTo>
                  <a:lnTo>
                    <a:pt x="3682" y="0"/>
                  </a:lnTo>
                  <a:lnTo>
                    <a:pt x="0" y="0"/>
                  </a:lnTo>
                  <a:lnTo>
                    <a:pt x="0" y="10477"/>
                  </a:lnTo>
                  <a:lnTo>
                    <a:pt x="2451" y="10477"/>
                  </a:lnTo>
                  <a:lnTo>
                    <a:pt x="2451" y="4013"/>
                  </a:lnTo>
                  <a:lnTo>
                    <a:pt x="6134" y="10477"/>
                  </a:lnTo>
                  <a:lnTo>
                    <a:pt x="9525" y="10477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4958918" y="5971641"/>
              <a:ext cx="9525" cy="10795"/>
            </a:xfrm>
            <a:custGeom>
              <a:avLst/>
              <a:gdLst/>
              <a:ahLst/>
              <a:cxnLst/>
              <a:rect l="l" t="t" r="r" b="b"/>
              <a:pathLst>
                <a:path w="9525" h="10795">
                  <a:moveTo>
                    <a:pt x="0" y="10477"/>
                  </a:moveTo>
                  <a:lnTo>
                    <a:pt x="0" y="0"/>
                  </a:lnTo>
                  <a:lnTo>
                    <a:pt x="3682" y="0"/>
                  </a:lnTo>
                  <a:lnTo>
                    <a:pt x="7378" y="6159"/>
                  </a:lnTo>
                  <a:lnTo>
                    <a:pt x="7378" y="0"/>
                  </a:lnTo>
                  <a:lnTo>
                    <a:pt x="9525" y="0"/>
                  </a:lnTo>
                  <a:lnTo>
                    <a:pt x="9525" y="10477"/>
                  </a:lnTo>
                  <a:lnTo>
                    <a:pt x="6134" y="10477"/>
                  </a:lnTo>
                  <a:lnTo>
                    <a:pt x="2451" y="4013"/>
                  </a:lnTo>
                  <a:lnTo>
                    <a:pt x="2451" y="10477"/>
                  </a:lnTo>
                  <a:lnTo>
                    <a:pt x="0" y="1047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4949037" y="5971641"/>
              <a:ext cx="8890" cy="10795"/>
            </a:xfrm>
            <a:custGeom>
              <a:avLst/>
              <a:gdLst/>
              <a:ahLst/>
              <a:cxnLst/>
              <a:rect l="l" t="t" r="r" b="b"/>
              <a:pathLst>
                <a:path w="8889" h="10795">
                  <a:moveTo>
                    <a:pt x="8331" y="0"/>
                  </a:moveTo>
                  <a:lnTo>
                    <a:pt x="0" y="0"/>
                  </a:lnTo>
                  <a:lnTo>
                    <a:pt x="0" y="10477"/>
                  </a:lnTo>
                  <a:lnTo>
                    <a:pt x="8331" y="10477"/>
                  </a:lnTo>
                  <a:lnTo>
                    <a:pt x="8331" y="8623"/>
                  </a:lnTo>
                  <a:lnTo>
                    <a:pt x="3390" y="8623"/>
                  </a:lnTo>
                  <a:lnTo>
                    <a:pt x="3390" y="6159"/>
                  </a:lnTo>
                  <a:lnTo>
                    <a:pt x="7416" y="6159"/>
                  </a:lnTo>
                  <a:lnTo>
                    <a:pt x="7416" y="4305"/>
                  </a:lnTo>
                  <a:lnTo>
                    <a:pt x="3390" y="4305"/>
                  </a:lnTo>
                  <a:lnTo>
                    <a:pt x="3390" y="1841"/>
                  </a:lnTo>
                  <a:lnTo>
                    <a:pt x="8331" y="1841"/>
                  </a:lnTo>
                  <a:lnTo>
                    <a:pt x="833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4949037" y="5971641"/>
              <a:ext cx="8890" cy="10795"/>
            </a:xfrm>
            <a:custGeom>
              <a:avLst/>
              <a:gdLst/>
              <a:ahLst/>
              <a:cxnLst/>
              <a:rect l="l" t="t" r="r" b="b"/>
              <a:pathLst>
                <a:path w="8889" h="10795">
                  <a:moveTo>
                    <a:pt x="8331" y="10477"/>
                  </a:moveTo>
                  <a:lnTo>
                    <a:pt x="0" y="10477"/>
                  </a:lnTo>
                  <a:lnTo>
                    <a:pt x="0" y="0"/>
                  </a:lnTo>
                  <a:lnTo>
                    <a:pt x="8331" y="0"/>
                  </a:lnTo>
                  <a:lnTo>
                    <a:pt x="8331" y="1841"/>
                  </a:lnTo>
                  <a:lnTo>
                    <a:pt x="3390" y="1841"/>
                  </a:lnTo>
                  <a:lnTo>
                    <a:pt x="3390" y="4305"/>
                  </a:lnTo>
                  <a:lnTo>
                    <a:pt x="7416" y="4305"/>
                  </a:lnTo>
                  <a:lnTo>
                    <a:pt x="7416" y="6159"/>
                  </a:lnTo>
                  <a:lnTo>
                    <a:pt x="3390" y="6159"/>
                  </a:lnTo>
                  <a:lnTo>
                    <a:pt x="3390" y="8623"/>
                  </a:lnTo>
                  <a:lnTo>
                    <a:pt x="8331" y="8623"/>
                  </a:lnTo>
                  <a:lnTo>
                    <a:pt x="8331" y="1047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4970297" y="5971323"/>
              <a:ext cx="8890" cy="11430"/>
            </a:xfrm>
            <a:custGeom>
              <a:avLst/>
              <a:gdLst/>
              <a:ahLst/>
              <a:cxnLst/>
              <a:rect l="l" t="t" r="r" b="b"/>
              <a:pathLst>
                <a:path w="8889" h="11429">
                  <a:moveTo>
                    <a:pt x="0" y="8636"/>
                  </a:moveTo>
                  <a:lnTo>
                    <a:pt x="0" y="10795"/>
                  </a:lnTo>
                  <a:lnTo>
                    <a:pt x="939" y="11087"/>
                  </a:lnTo>
                  <a:lnTo>
                    <a:pt x="3721" y="11087"/>
                  </a:lnTo>
                  <a:lnTo>
                    <a:pt x="6146" y="11404"/>
                  </a:lnTo>
                  <a:lnTo>
                    <a:pt x="8623" y="9880"/>
                  </a:lnTo>
                  <a:lnTo>
                    <a:pt x="8623" y="8940"/>
                  </a:lnTo>
                  <a:lnTo>
                    <a:pt x="2781" y="8940"/>
                  </a:lnTo>
                  <a:lnTo>
                    <a:pt x="0" y="8636"/>
                  </a:lnTo>
                  <a:close/>
                </a:path>
                <a:path w="8889" h="11429">
                  <a:moveTo>
                    <a:pt x="8623" y="6476"/>
                  </a:moveTo>
                  <a:lnTo>
                    <a:pt x="3086" y="6476"/>
                  </a:lnTo>
                  <a:lnTo>
                    <a:pt x="3721" y="6781"/>
                  </a:lnTo>
                  <a:lnTo>
                    <a:pt x="4317" y="7086"/>
                  </a:lnTo>
                  <a:lnTo>
                    <a:pt x="4635" y="7391"/>
                  </a:lnTo>
                  <a:lnTo>
                    <a:pt x="5232" y="7696"/>
                  </a:lnTo>
                  <a:lnTo>
                    <a:pt x="5232" y="8636"/>
                  </a:lnTo>
                  <a:lnTo>
                    <a:pt x="4317" y="8940"/>
                  </a:lnTo>
                  <a:lnTo>
                    <a:pt x="8623" y="8940"/>
                  </a:lnTo>
                  <a:lnTo>
                    <a:pt x="8623" y="6476"/>
                  </a:lnTo>
                  <a:close/>
                </a:path>
                <a:path w="8889" h="11429">
                  <a:moveTo>
                    <a:pt x="3683" y="6772"/>
                  </a:moveTo>
                  <a:close/>
                </a:path>
                <a:path w="8889" h="11429">
                  <a:moveTo>
                    <a:pt x="6146" y="0"/>
                  </a:moveTo>
                  <a:lnTo>
                    <a:pt x="3086" y="0"/>
                  </a:lnTo>
                  <a:lnTo>
                    <a:pt x="0" y="609"/>
                  </a:lnTo>
                  <a:lnTo>
                    <a:pt x="0" y="5854"/>
                  </a:lnTo>
                  <a:lnTo>
                    <a:pt x="2463" y="6172"/>
                  </a:lnTo>
                  <a:lnTo>
                    <a:pt x="2463" y="6476"/>
                  </a:lnTo>
                  <a:lnTo>
                    <a:pt x="3683" y="6772"/>
                  </a:lnTo>
                  <a:lnTo>
                    <a:pt x="3086" y="6476"/>
                  </a:lnTo>
                  <a:lnTo>
                    <a:pt x="8623" y="6476"/>
                  </a:lnTo>
                  <a:lnTo>
                    <a:pt x="8623" y="5232"/>
                  </a:lnTo>
                  <a:lnTo>
                    <a:pt x="5854" y="4622"/>
                  </a:lnTo>
                  <a:lnTo>
                    <a:pt x="5549" y="4330"/>
                  </a:lnTo>
                  <a:lnTo>
                    <a:pt x="4927" y="4000"/>
                  </a:lnTo>
                  <a:lnTo>
                    <a:pt x="4013" y="3708"/>
                  </a:lnTo>
                  <a:lnTo>
                    <a:pt x="3378" y="3390"/>
                  </a:lnTo>
                  <a:lnTo>
                    <a:pt x="3086" y="3073"/>
                  </a:lnTo>
                  <a:lnTo>
                    <a:pt x="3086" y="2451"/>
                  </a:lnTo>
                  <a:lnTo>
                    <a:pt x="3721" y="1841"/>
                  </a:lnTo>
                  <a:lnTo>
                    <a:pt x="7696" y="1841"/>
                  </a:lnTo>
                  <a:lnTo>
                    <a:pt x="7696" y="317"/>
                  </a:lnTo>
                  <a:lnTo>
                    <a:pt x="6146" y="0"/>
                  </a:lnTo>
                  <a:close/>
                </a:path>
                <a:path w="8889" h="11429">
                  <a:moveTo>
                    <a:pt x="7696" y="1841"/>
                  </a:moveTo>
                  <a:lnTo>
                    <a:pt x="5549" y="1841"/>
                  </a:lnTo>
                  <a:lnTo>
                    <a:pt x="7073" y="2451"/>
                  </a:lnTo>
                  <a:lnTo>
                    <a:pt x="7696" y="2451"/>
                  </a:lnTo>
                  <a:lnTo>
                    <a:pt x="7696" y="184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4970297" y="5971323"/>
              <a:ext cx="8890" cy="11430"/>
            </a:xfrm>
            <a:custGeom>
              <a:avLst/>
              <a:gdLst/>
              <a:ahLst/>
              <a:cxnLst/>
              <a:rect l="l" t="t" r="r" b="b"/>
              <a:pathLst>
                <a:path w="8889" h="11429">
                  <a:moveTo>
                    <a:pt x="7696" y="317"/>
                  </a:moveTo>
                  <a:lnTo>
                    <a:pt x="6146" y="0"/>
                  </a:lnTo>
                  <a:lnTo>
                    <a:pt x="4635" y="0"/>
                  </a:lnTo>
                  <a:lnTo>
                    <a:pt x="3086" y="0"/>
                  </a:lnTo>
                  <a:lnTo>
                    <a:pt x="0" y="609"/>
                  </a:lnTo>
                  <a:lnTo>
                    <a:pt x="0" y="3073"/>
                  </a:lnTo>
                  <a:lnTo>
                    <a:pt x="0" y="5854"/>
                  </a:lnTo>
                  <a:lnTo>
                    <a:pt x="2463" y="6172"/>
                  </a:lnTo>
                  <a:lnTo>
                    <a:pt x="2463" y="6476"/>
                  </a:lnTo>
                  <a:lnTo>
                    <a:pt x="3721" y="6781"/>
                  </a:lnTo>
                  <a:lnTo>
                    <a:pt x="3086" y="6476"/>
                  </a:lnTo>
                  <a:lnTo>
                    <a:pt x="4317" y="7086"/>
                  </a:lnTo>
                  <a:lnTo>
                    <a:pt x="4635" y="7391"/>
                  </a:lnTo>
                  <a:lnTo>
                    <a:pt x="5232" y="7696"/>
                  </a:lnTo>
                  <a:lnTo>
                    <a:pt x="5232" y="8026"/>
                  </a:lnTo>
                  <a:lnTo>
                    <a:pt x="5232" y="8636"/>
                  </a:lnTo>
                  <a:lnTo>
                    <a:pt x="4317" y="8940"/>
                  </a:lnTo>
                  <a:lnTo>
                    <a:pt x="3378" y="8940"/>
                  </a:lnTo>
                  <a:lnTo>
                    <a:pt x="2781" y="8940"/>
                  </a:lnTo>
                  <a:lnTo>
                    <a:pt x="0" y="8636"/>
                  </a:lnTo>
                  <a:lnTo>
                    <a:pt x="0" y="10795"/>
                  </a:lnTo>
                  <a:lnTo>
                    <a:pt x="939" y="11087"/>
                  </a:lnTo>
                  <a:lnTo>
                    <a:pt x="3721" y="11087"/>
                  </a:lnTo>
                  <a:lnTo>
                    <a:pt x="6146" y="11404"/>
                  </a:lnTo>
                  <a:lnTo>
                    <a:pt x="8623" y="9880"/>
                  </a:lnTo>
                  <a:lnTo>
                    <a:pt x="8623" y="7696"/>
                  </a:lnTo>
                  <a:lnTo>
                    <a:pt x="8623" y="5232"/>
                  </a:lnTo>
                  <a:lnTo>
                    <a:pt x="5854" y="4622"/>
                  </a:lnTo>
                  <a:lnTo>
                    <a:pt x="5549" y="4330"/>
                  </a:lnTo>
                  <a:lnTo>
                    <a:pt x="4927" y="4000"/>
                  </a:lnTo>
                  <a:lnTo>
                    <a:pt x="4013" y="3708"/>
                  </a:lnTo>
                  <a:lnTo>
                    <a:pt x="3378" y="3390"/>
                  </a:lnTo>
                  <a:lnTo>
                    <a:pt x="3086" y="3073"/>
                  </a:lnTo>
                  <a:lnTo>
                    <a:pt x="3086" y="2781"/>
                  </a:lnTo>
                  <a:lnTo>
                    <a:pt x="3086" y="2451"/>
                  </a:lnTo>
                  <a:lnTo>
                    <a:pt x="3721" y="1841"/>
                  </a:lnTo>
                  <a:lnTo>
                    <a:pt x="4635" y="1841"/>
                  </a:lnTo>
                  <a:lnTo>
                    <a:pt x="5549" y="1841"/>
                  </a:lnTo>
                  <a:lnTo>
                    <a:pt x="7073" y="2451"/>
                  </a:lnTo>
                  <a:lnTo>
                    <a:pt x="7696" y="2451"/>
                  </a:lnTo>
                  <a:lnTo>
                    <a:pt x="7696" y="317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4909299" y="6110871"/>
              <a:ext cx="7620" cy="10160"/>
            </a:xfrm>
            <a:custGeom>
              <a:avLst/>
              <a:gdLst/>
              <a:ahLst/>
              <a:cxnLst/>
              <a:rect l="l" t="t" r="r" b="b"/>
              <a:pathLst>
                <a:path w="7620" h="10160">
                  <a:moveTo>
                    <a:pt x="6781" y="0"/>
                  </a:moveTo>
                  <a:lnTo>
                    <a:pt x="1257" y="0"/>
                  </a:lnTo>
                  <a:lnTo>
                    <a:pt x="317" y="1244"/>
                  </a:lnTo>
                  <a:lnTo>
                    <a:pt x="317" y="4318"/>
                  </a:lnTo>
                  <a:lnTo>
                    <a:pt x="1549" y="4927"/>
                  </a:lnTo>
                  <a:lnTo>
                    <a:pt x="2171" y="4927"/>
                  </a:lnTo>
                  <a:lnTo>
                    <a:pt x="4013" y="5549"/>
                  </a:lnTo>
                  <a:lnTo>
                    <a:pt x="5562" y="5867"/>
                  </a:lnTo>
                  <a:lnTo>
                    <a:pt x="6159" y="6172"/>
                  </a:lnTo>
                  <a:lnTo>
                    <a:pt x="6159" y="8331"/>
                  </a:lnTo>
                  <a:lnTo>
                    <a:pt x="4610" y="8636"/>
                  </a:lnTo>
                  <a:lnTo>
                    <a:pt x="2463" y="8636"/>
                  </a:lnTo>
                  <a:lnTo>
                    <a:pt x="914" y="8013"/>
                  </a:lnTo>
                  <a:lnTo>
                    <a:pt x="914" y="6464"/>
                  </a:lnTo>
                  <a:lnTo>
                    <a:pt x="0" y="6464"/>
                  </a:lnTo>
                  <a:lnTo>
                    <a:pt x="0" y="8013"/>
                  </a:lnTo>
                  <a:lnTo>
                    <a:pt x="914" y="8928"/>
                  </a:lnTo>
                  <a:lnTo>
                    <a:pt x="1257" y="9232"/>
                  </a:lnTo>
                  <a:lnTo>
                    <a:pt x="1841" y="9867"/>
                  </a:lnTo>
                  <a:lnTo>
                    <a:pt x="5232" y="9867"/>
                  </a:lnTo>
                  <a:lnTo>
                    <a:pt x="7416" y="9232"/>
                  </a:lnTo>
                  <a:lnTo>
                    <a:pt x="7416" y="5549"/>
                  </a:lnTo>
                  <a:lnTo>
                    <a:pt x="6489" y="4622"/>
                  </a:lnTo>
                  <a:lnTo>
                    <a:pt x="5232" y="4318"/>
                  </a:lnTo>
                  <a:lnTo>
                    <a:pt x="2463" y="3695"/>
                  </a:lnTo>
                  <a:lnTo>
                    <a:pt x="1841" y="3695"/>
                  </a:lnTo>
                  <a:lnTo>
                    <a:pt x="1257" y="3403"/>
                  </a:lnTo>
                  <a:lnTo>
                    <a:pt x="1257" y="1244"/>
                  </a:lnTo>
                  <a:lnTo>
                    <a:pt x="2768" y="939"/>
                  </a:lnTo>
                  <a:lnTo>
                    <a:pt x="4610" y="939"/>
                  </a:lnTo>
                  <a:lnTo>
                    <a:pt x="5867" y="1536"/>
                  </a:lnTo>
                  <a:lnTo>
                    <a:pt x="5867" y="2781"/>
                  </a:lnTo>
                  <a:lnTo>
                    <a:pt x="7086" y="2781"/>
                  </a:lnTo>
                  <a:lnTo>
                    <a:pt x="7086" y="1854"/>
                  </a:lnTo>
                  <a:lnTo>
                    <a:pt x="678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4909299" y="6110871"/>
              <a:ext cx="7620" cy="10160"/>
            </a:xfrm>
            <a:custGeom>
              <a:avLst/>
              <a:gdLst/>
              <a:ahLst/>
              <a:cxnLst/>
              <a:rect l="l" t="t" r="r" b="b"/>
              <a:pathLst>
                <a:path w="7620" h="10160">
                  <a:moveTo>
                    <a:pt x="5867" y="2781"/>
                  </a:moveTo>
                  <a:lnTo>
                    <a:pt x="5867" y="1536"/>
                  </a:lnTo>
                  <a:lnTo>
                    <a:pt x="4610" y="939"/>
                  </a:lnTo>
                  <a:lnTo>
                    <a:pt x="3403" y="939"/>
                  </a:lnTo>
                  <a:lnTo>
                    <a:pt x="2768" y="939"/>
                  </a:lnTo>
                  <a:lnTo>
                    <a:pt x="1257" y="1244"/>
                  </a:lnTo>
                  <a:lnTo>
                    <a:pt x="1257" y="2489"/>
                  </a:lnTo>
                  <a:lnTo>
                    <a:pt x="1257" y="3403"/>
                  </a:lnTo>
                  <a:lnTo>
                    <a:pt x="1841" y="3695"/>
                  </a:lnTo>
                  <a:lnTo>
                    <a:pt x="2463" y="3695"/>
                  </a:lnTo>
                  <a:lnTo>
                    <a:pt x="5232" y="4318"/>
                  </a:lnTo>
                  <a:lnTo>
                    <a:pt x="6489" y="4622"/>
                  </a:lnTo>
                  <a:lnTo>
                    <a:pt x="7416" y="5549"/>
                  </a:lnTo>
                  <a:lnTo>
                    <a:pt x="7416" y="6769"/>
                  </a:lnTo>
                  <a:lnTo>
                    <a:pt x="7416" y="9232"/>
                  </a:lnTo>
                  <a:lnTo>
                    <a:pt x="5232" y="9867"/>
                  </a:lnTo>
                  <a:lnTo>
                    <a:pt x="3721" y="9867"/>
                  </a:lnTo>
                  <a:lnTo>
                    <a:pt x="1841" y="9867"/>
                  </a:lnTo>
                  <a:lnTo>
                    <a:pt x="1257" y="9232"/>
                  </a:lnTo>
                  <a:lnTo>
                    <a:pt x="914" y="8928"/>
                  </a:lnTo>
                  <a:lnTo>
                    <a:pt x="0" y="8013"/>
                  </a:lnTo>
                  <a:lnTo>
                    <a:pt x="0" y="7391"/>
                  </a:lnTo>
                  <a:lnTo>
                    <a:pt x="0" y="6464"/>
                  </a:lnTo>
                  <a:lnTo>
                    <a:pt x="914" y="6464"/>
                  </a:lnTo>
                  <a:lnTo>
                    <a:pt x="914" y="8013"/>
                  </a:lnTo>
                  <a:lnTo>
                    <a:pt x="2463" y="8636"/>
                  </a:lnTo>
                  <a:lnTo>
                    <a:pt x="3721" y="8636"/>
                  </a:lnTo>
                  <a:lnTo>
                    <a:pt x="4610" y="8636"/>
                  </a:lnTo>
                  <a:lnTo>
                    <a:pt x="6159" y="8331"/>
                  </a:lnTo>
                  <a:lnTo>
                    <a:pt x="6159" y="7099"/>
                  </a:lnTo>
                  <a:lnTo>
                    <a:pt x="6159" y="6172"/>
                  </a:lnTo>
                  <a:lnTo>
                    <a:pt x="5562" y="5867"/>
                  </a:lnTo>
                  <a:lnTo>
                    <a:pt x="4013" y="5549"/>
                  </a:lnTo>
                  <a:lnTo>
                    <a:pt x="2171" y="4927"/>
                  </a:lnTo>
                  <a:lnTo>
                    <a:pt x="1549" y="4927"/>
                  </a:lnTo>
                  <a:lnTo>
                    <a:pt x="317" y="4318"/>
                  </a:lnTo>
                  <a:lnTo>
                    <a:pt x="317" y="2781"/>
                  </a:lnTo>
                  <a:lnTo>
                    <a:pt x="317" y="1244"/>
                  </a:lnTo>
                  <a:lnTo>
                    <a:pt x="1257" y="0"/>
                  </a:lnTo>
                  <a:lnTo>
                    <a:pt x="3403" y="0"/>
                  </a:lnTo>
                  <a:lnTo>
                    <a:pt x="6781" y="0"/>
                  </a:lnTo>
                  <a:lnTo>
                    <a:pt x="7086" y="1854"/>
                  </a:lnTo>
                  <a:lnTo>
                    <a:pt x="7086" y="2781"/>
                  </a:lnTo>
                  <a:lnTo>
                    <a:pt x="5867" y="278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4917630" y="6113360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5232" y="0"/>
                  </a:moveTo>
                  <a:lnTo>
                    <a:pt x="1219" y="0"/>
                  </a:lnTo>
                  <a:lnTo>
                    <a:pt x="0" y="1511"/>
                  </a:lnTo>
                  <a:lnTo>
                    <a:pt x="0" y="5841"/>
                  </a:lnTo>
                  <a:lnTo>
                    <a:pt x="1219" y="7073"/>
                  </a:lnTo>
                  <a:lnTo>
                    <a:pt x="4610" y="7073"/>
                  </a:lnTo>
                  <a:lnTo>
                    <a:pt x="4914" y="6743"/>
                  </a:lnTo>
                  <a:lnTo>
                    <a:pt x="5829" y="6146"/>
                  </a:lnTo>
                  <a:lnTo>
                    <a:pt x="1854" y="6146"/>
                  </a:lnTo>
                  <a:lnTo>
                    <a:pt x="1219" y="5524"/>
                  </a:lnTo>
                  <a:lnTo>
                    <a:pt x="1219" y="3975"/>
                  </a:lnTo>
                  <a:lnTo>
                    <a:pt x="6172" y="3975"/>
                  </a:lnTo>
                  <a:lnTo>
                    <a:pt x="6172" y="3060"/>
                  </a:lnTo>
                  <a:lnTo>
                    <a:pt x="1219" y="3060"/>
                  </a:lnTo>
                  <a:lnTo>
                    <a:pt x="1219" y="2133"/>
                  </a:lnTo>
                  <a:lnTo>
                    <a:pt x="2146" y="914"/>
                  </a:lnTo>
                  <a:lnTo>
                    <a:pt x="5801" y="914"/>
                  </a:lnTo>
                  <a:lnTo>
                    <a:pt x="5232" y="0"/>
                  </a:lnTo>
                  <a:close/>
                </a:path>
                <a:path w="6350" h="7620">
                  <a:moveTo>
                    <a:pt x="6172" y="4902"/>
                  </a:moveTo>
                  <a:lnTo>
                    <a:pt x="4914" y="4902"/>
                  </a:lnTo>
                  <a:lnTo>
                    <a:pt x="4914" y="5232"/>
                  </a:lnTo>
                  <a:lnTo>
                    <a:pt x="4318" y="6146"/>
                  </a:lnTo>
                  <a:lnTo>
                    <a:pt x="5829" y="6146"/>
                  </a:lnTo>
                  <a:lnTo>
                    <a:pt x="6062" y="5524"/>
                  </a:lnTo>
                  <a:lnTo>
                    <a:pt x="6172" y="4902"/>
                  </a:lnTo>
                  <a:close/>
                </a:path>
                <a:path w="6350" h="7620">
                  <a:moveTo>
                    <a:pt x="5801" y="914"/>
                  </a:moveTo>
                  <a:lnTo>
                    <a:pt x="4610" y="914"/>
                  </a:lnTo>
                  <a:lnTo>
                    <a:pt x="4914" y="2133"/>
                  </a:lnTo>
                  <a:lnTo>
                    <a:pt x="5232" y="3060"/>
                  </a:lnTo>
                  <a:lnTo>
                    <a:pt x="6172" y="3060"/>
                  </a:lnTo>
                  <a:lnTo>
                    <a:pt x="6172" y="1511"/>
                  </a:lnTo>
                  <a:lnTo>
                    <a:pt x="5801" y="91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4917630" y="6113360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5232" y="3060"/>
                  </a:moveTo>
                  <a:lnTo>
                    <a:pt x="4914" y="2133"/>
                  </a:lnTo>
                  <a:lnTo>
                    <a:pt x="4610" y="914"/>
                  </a:lnTo>
                  <a:lnTo>
                    <a:pt x="3060" y="914"/>
                  </a:lnTo>
                  <a:lnTo>
                    <a:pt x="2146" y="914"/>
                  </a:lnTo>
                  <a:lnTo>
                    <a:pt x="1219" y="2133"/>
                  </a:lnTo>
                  <a:lnTo>
                    <a:pt x="1219" y="3060"/>
                  </a:lnTo>
                  <a:lnTo>
                    <a:pt x="5232" y="3060"/>
                  </a:lnTo>
                  <a:close/>
                </a:path>
                <a:path w="6350" h="7620">
                  <a:moveTo>
                    <a:pt x="6172" y="4902"/>
                  </a:moveTo>
                  <a:lnTo>
                    <a:pt x="6172" y="5232"/>
                  </a:lnTo>
                  <a:lnTo>
                    <a:pt x="5829" y="6146"/>
                  </a:lnTo>
                  <a:lnTo>
                    <a:pt x="4914" y="6743"/>
                  </a:lnTo>
                  <a:lnTo>
                    <a:pt x="4610" y="7073"/>
                  </a:lnTo>
                  <a:lnTo>
                    <a:pt x="4318" y="7073"/>
                  </a:lnTo>
                  <a:lnTo>
                    <a:pt x="3060" y="7073"/>
                  </a:lnTo>
                  <a:lnTo>
                    <a:pt x="1219" y="7073"/>
                  </a:lnTo>
                  <a:lnTo>
                    <a:pt x="0" y="5841"/>
                  </a:lnTo>
                  <a:lnTo>
                    <a:pt x="0" y="3682"/>
                  </a:lnTo>
                  <a:lnTo>
                    <a:pt x="0" y="1511"/>
                  </a:lnTo>
                  <a:lnTo>
                    <a:pt x="1219" y="0"/>
                  </a:lnTo>
                  <a:lnTo>
                    <a:pt x="3403" y="0"/>
                  </a:lnTo>
                  <a:lnTo>
                    <a:pt x="5232" y="0"/>
                  </a:lnTo>
                  <a:lnTo>
                    <a:pt x="6172" y="1511"/>
                  </a:lnTo>
                  <a:lnTo>
                    <a:pt x="6172" y="3975"/>
                  </a:lnTo>
                  <a:lnTo>
                    <a:pt x="1219" y="3975"/>
                  </a:lnTo>
                  <a:lnTo>
                    <a:pt x="1219" y="5524"/>
                  </a:lnTo>
                  <a:lnTo>
                    <a:pt x="1854" y="6146"/>
                  </a:lnTo>
                  <a:lnTo>
                    <a:pt x="3403" y="6146"/>
                  </a:lnTo>
                  <a:lnTo>
                    <a:pt x="4318" y="6146"/>
                  </a:lnTo>
                  <a:lnTo>
                    <a:pt x="4914" y="5232"/>
                  </a:lnTo>
                  <a:lnTo>
                    <a:pt x="4914" y="4902"/>
                  </a:lnTo>
                  <a:lnTo>
                    <a:pt x="6172" y="490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4925352" y="6113360"/>
              <a:ext cx="5715" cy="7620"/>
            </a:xfrm>
            <a:custGeom>
              <a:avLst/>
              <a:gdLst/>
              <a:ahLst/>
              <a:cxnLst/>
              <a:rect l="l" t="t" r="r" b="b"/>
              <a:pathLst>
                <a:path w="5714" h="7620">
                  <a:moveTo>
                    <a:pt x="4279" y="0"/>
                  </a:moveTo>
                  <a:lnTo>
                    <a:pt x="1828" y="0"/>
                  </a:lnTo>
                  <a:lnTo>
                    <a:pt x="1206" y="914"/>
                  </a:lnTo>
                  <a:lnTo>
                    <a:pt x="1206" y="1206"/>
                  </a:lnTo>
                  <a:lnTo>
                    <a:pt x="888" y="1206"/>
                  </a:lnTo>
                  <a:lnTo>
                    <a:pt x="888" y="292"/>
                  </a:lnTo>
                  <a:lnTo>
                    <a:pt x="0" y="292"/>
                  </a:lnTo>
                  <a:lnTo>
                    <a:pt x="0" y="7073"/>
                  </a:lnTo>
                  <a:lnTo>
                    <a:pt x="1206" y="7073"/>
                  </a:lnTo>
                  <a:lnTo>
                    <a:pt x="1206" y="1511"/>
                  </a:lnTo>
                  <a:lnTo>
                    <a:pt x="2133" y="914"/>
                  </a:lnTo>
                  <a:lnTo>
                    <a:pt x="3975" y="914"/>
                  </a:lnTo>
                  <a:lnTo>
                    <a:pt x="4279" y="1511"/>
                  </a:lnTo>
                  <a:lnTo>
                    <a:pt x="4279" y="7073"/>
                  </a:lnTo>
                  <a:lnTo>
                    <a:pt x="5524" y="7073"/>
                  </a:lnTo>
                  <a:lnTo>
                    <a:pt x="5524" y="292"/>
                  </a:lnTo>
                  <a:lnTo>
                    <a:pt x="427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4925352" y="6113360"/>
              <a:ext cx="5715" cy="7620"/>
            </a:xfrm>
            <a:custGeom>
              <a:avLst/>
              <a:gdLst/>
              <a:ahLst/>
              <a:cxnLst/>
              <a:rect l="l" t="t" r="r" b="b"/>
              <a:pathLst>
                <a:path w="5714" h="7620">
                  <a:moveTo>
                    <a:pt x="5524" y="7073"/>
                  </a:moveTo>
                  <a:lnTo>
                    <a:pt x="4279" y="7073"/>
                  </a:lnTo>
                  <a:lnTo>
                    <a:pt x="4279" y="2755"/>
                  </a:lnTo>
                  <a:lnTo>
                    <a:pt x="4279" y="1511"/>
                  </a:lnTo>
                  <a:lnTo>
                    <a:pt x="3975" y="914"/>
                  </a:lnTo>
                  <a:lnTo>
                    <a:pt x="2755" y="914"/>
                  </a:lnTo>
                  <a:lnTo>
                    <a:pt x="2133" y="914"/>
                  </a:lnTo>
                  <a:lnTo>
                    <a:pt x="1206" y="1511"/>
                  </a:lnTo>
                  <a:lnTo>
                    <a:pt x="1206" y="3378"/>
                  </a:lnTo>
                  <a:lnTo>
                    <a:pt x="1206" y="7073"/>
                  </a:lnTo>
                  <a:lnTo>
                    <a:pt x="0" y="7073"/>
                  </a:lnTo>
                  <a:lnTo>
                    <a:pt x="0" y="292"/>
                  </a:lnTo>
                  <a:lnTo>
                    <a:pt x="888" y="292"/>
                  </a:lnTo>
                  <a:lnTo>
                    <a:pt x="888" y="1206"/>
                  </a:lnTo>
                  <a:lnTo>
                    <a:pt x="1206" y="1206"/>
                  </a:lnTo>
                  <a:lnTo>
                    <a:pt x="1206" y="914"/>
                  </a:lnTo>
                  <a:lnTo>
                    <a:pt x="1828" y="0"/>
                  </a:lnTo>
                  <a:lnTo>
                    <a:pt x="3060" y="0"/>
                  </a:lnTo>
                  <a:lnTo>
                    <a:pt x="4279" y="0"/>
                  </a:lnTo>
                  <a:lnTo>
                    <a:pt x="5524" y="292"/>
                  </a:lnTo>
                  <a:lnTo>
                    <a:pt x="5524" y="2438"/>
                  </a:lnTo>
                  <a:lnTo>
                    <a:pt x="5524" y="707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4931790" y="6111506"/>
              <a:ext cx="3810" cy="9525"/>
            </a:xfrm>
            <a:custGeom>
              <a:avLst/>
              <a:gdLst/>
              <a:ahLst/>
              <a:cxnLst/>
              <a:rect l="l" t="t" r="r" b="b"/>
              <a:pathLst>
                <a:path w="3810" h="9525">
                  <a:moveTo>
                    <a:pt x="2146" y="0"/>
                  </a:moveTo>
                  <a:lnTo>
                    <a:pt x="939" y="0"/>
                  </a:lnTo>
                  <a:lnTo>
                    <a:pt x="939" y="2146"/>
                  </a:lnTo>
                  <a:lnTo>
                    <a:pt x="0" y="2146"/>
                  </a:lnTo>
                  <a:lnTo>
                    <a:pt x="0" y="3060"/>
                  </a:lnTo>
                  <a:lnTo>
                    <a:pt x="939" y="3060"/>
                  </a:lnTo>
                  <a:lnTo>
                    <a:pt x="939" y="8293"/>
                  </a:lnTo>
                  <a:lnTo>
                    <a:pt x="1231" y="8928"/>
                  </a:lnTo>
                  <a:lnTo>
                    <a:pt x="3403" y="8928"/>
                  </a:lnTo>
                  <a:lnTo>
                    <a:pt x="3403" y="8000"/>
                  </a:lnTo>
                  <a:lnTo>
                    <a:pt x="2146" y="8000"/>
                  </a:lnTo>
                  <a:lnTo>
                    <a:pt x="2146" y="3060"/>
                  </a:lnTo>
                  <a:lnTo>
                    <a:pt x="3403" y="3060"/>
                  </a:lnTo>
                  <a:lnTo>
                    <a:pt x="3403" y="2146"/>
                  </a:lnTo>
                  <a:lnTo>
                    <a:pt x="2146" y="2146"/>
                  </a:lnTo>
                  <a:lnTo>
                    <a:pt x="214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4931790" y="6111506"/>
              <a:ext cx="3810" cy="9525"/>
            </a:xfrm>
            <a:custGeom>
              <a:avLst/>
              <a:gdLst/>
              <a:ahLst/>
              <a:cxnLst/>
              <a:rect l="l" t="t" r="r" b="b"/>
              <a:pathLst>
                <a:path w="3810" h="9525">
                  <a:moveTo>
                    <a:pt x="2146" y="3060"/>
                  </a:moveTo>
                  <a:lnTo>
                    <a:pt x="2146" y="7378"/>
                  </a:lnTo>
                  <a:lnTo>
                    <a:pt x="2146" y="8000"/>
                  </a:lnTo>
                  <a:lnTo>
                    <a:pt x="2489" y="8000"/>
                  </a:lnTo>
                  <a:lnTo>
                    <a:pt x="2781" y="8000"/>
                  </a:lnTo>
                  <a:lnTo>
                    <a:pt x="3403" y="8000"/>
                  </a:lnTo>
                  <a:lnTo>
                    <a:pt x="3403" y="8928"/>
                  </a:lnTo>
                  <a:lnTo>
                    <a:pt x="2489" y="8928"/>
                  </a:lnTo>
                  <a:lnTo>
                    <a:pt x="1231" y="8928"/>
                  </a:lnTo>
                  <a:lnTo>
                    <a:pt x="939" y="8293"/>
                  </a:lnTo>
                  <a:lnTo>
                    <a:pt x="939" y="7378"/>
                  </a:lnTo>
                  <a:lnTo>
                    <a:pt x="939" y="3060"/>
                  </a:lnTo>
                  <a:lnTo>
                    <a:pt x="0" y="3060"/>
                  </a:lnTo>
                  <a:lnTo>
                    <a:pt x="0" y="2146"/>
                  </a:lnTo>
                  <a:lnTo>
                    <a:pt x="939" y="2146"/>
                  </a:lnTo>
                  <a:lnTo>
                    <a:pt x="939" y="0"/>
                  </a:lnTo>
                  <a:lnTo>
                    <a:pt x="2146" y="0"/>
                  </a:lnTo>
                  <a:lnTo>
                    <a:pt x="2146" y="2146"/>
                  </a:lnTo>
                  <a:lnTo>
                    <a:pt x="3403" y="2146"/>
                  </a:lnTo>
                  <a:lnTo>
                    <a:pt x="3403" y="3060"/>
                  </a:lnTo>
                  <a:lnTo>
                    <a:pt x="2146" y="306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4936413" y="6113360"/>
              <a:ext cx="3175" cy="7620"/>
            </a:xfrm>
            <a:custGeom>
              <a:avLst/>
              <a:gdLst/>
              <a:ahLst/>
              <a:cxnLst/>
              <a:rect l="l" t="t" r="r" b="b"/>
              <a:pathLst>
                <a:path w="3175" h="7620">
                  <a:moveTo>
                    <a:pt x="3098" y="0"/>
                  </a:moveTo>
                  <a:lnTo>
                    <a:pt x="2146" y="0"/>
                  </a:lnTo>
                  <a:lnTo>
                    <a:pt x="927" y="1206"/>
                  </a:lnTo>
                  <a:lnTo>
                    <a:pt x="927" y="292"/>
                  </a:lnTo>
                  <a:lnTo>
                    <a:pt x="0" y="292"/>
                  </a:lnTo>
                  <a:lnTo>
                    <a:pt x="0" y="7073"/>
                  </a:lnTo>
                  <a:lnTo>
                    <a:pt x="927" y="7073"/>
                  </a:lnTo>
                  <a:lnTo>
                    <a:pt x="927" y="2133"/>
                  </a:lnTo>
                  <a:lnTo>
                    <a:pt x="1841" y="1206"/>
                  </a:lnTo>
                  <a:lnTo>
                    <a:pt x="3098" y="1206"/>
                  </a:lnTo>
                  <a:lnTo>
                    <a:pt x="309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4936413" y="6113360"/>
              <a:ext cx="3175" cy="7620"/>
            </a:xfrm>
            <a:custGeom>
              <a:avLst/>
              <a:gdLst/>
              <a:ahLst/>
              <a:cxnLst/>
              <a:rect l="l" t="t" r="r" b="b"/>
              <a:pathLst>
                <a:path w="3175" h="7620">
                  <a:moveTo>
                    <a:pt x="927" y="7073"/>
                  </a:moveTo>
                  <a:lnTo>
                    <a:pt x="0" y="7073"/>
                  </a:lnTo>
                  <a:lnTo>
                    <a:pt x="0" y="292"/>
                  </a:lnTo>
                  <a:lnTo>
                    <a:pt x="927" y="292"/>
                  </a:lnTo>
                  <a:lnTo>
                    <a:pt x="927" y="1206"/>
                  </a:lnTo>
                  <a:lnTo>
                    <a:pt x="1549" y="584"/>
                  </a:lnTo>
                  <a:lnTo>
                    <a:pt x="2146" y="0"/>
                  </a:lnTo>
                  <a:lnTo>
                    <a:pt x="3098" y="0"/>
                  </a:lnTo>
                  <a:lnTo>
                    <a:pt x="3098" y="1206"/>
                  </a:lnTo>
                  <a:lnTo>
                    <a:pt x="2768" y="1206"/>
                  </a:lnTo>
                  <a:lnTo>
                    <a:pt x="1841" y="1206"/>
                  </a:lnTo>
                  <a:lnTo>
                    <a:pt x="927" y="2133"/>
                  </a:lnTo>
                  <a:lnTo>
                    <a:pt x="927" y="3060"/>
                  </a:lnTo>
                  <a:lnTo>
                    <a:pt x="927" y="7073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4940109" y="6113360"/>
              <a:ext cx="6985" cy="7620"/>
            </a:xfrm>
            <a:custGeom>
              <a:avLst/>
              <a:gdLst/>
              <a:ahLst/>
              <a:cxnLst/>
              <a:rect l="l" t="t" r="r" b="b"/>
              <a:pathLst>
                <a:path w="6985" h="7620">
                  <a:moveTo>
                    <a:pt x="5232" y="0"/>
                  </a:moveTo>
                  <a:lnTo>
                    <a:pt x="914" y="0"/>
                  </a:lnTo>
                  <a:lnTo>
                    <a:pt x="0" y="1828"/>
                  </a:lnTo>
                  <a:lnTo>
                    <a:pt x="0" y="5232"/>
                  </a:lnTo>
                  <a:lnTo>
                    <a:pt x="914" y="7073"/>
                  </a:lnTo>
                  <a:lnTo>
                    <a:pt x="5232" y="7073"/>
                  </a:lnTo>
                  <a:lnTo>
                    <a:pt x="5858" y="6146"/>
                  </a:lnTo>
                  <a:lnTo>
                    <a:pt x="1549" y="6146"/>
                  </a:lnTo>
                  <a:lnTo>
                    <a:pt x="1368" y="5232"/>
                  </a:lnTo>
                  <a:lnTo>
                    <a:pt x="1244" y="2755"/>
                  </a:lnTo>
                  <a:lnTo>
                    <a:pt x="1549" y="914"/>
                  </a:lnTo>
                  <a:lnTo>
                    <a:pt x="5854" y="914"/>
                  </a:lnTo>
                  <a:lnTo>
                    <a:pt x="5232" y="0"/>
                  </a:lnTo>
                  <a:close/>
                </a:path>
                <a:path w="6985" h="7620">
                  <a:moveTo>
                    <a:pt x="5854" y="914"/>
                  </a:moveTo>
                  <a:lnTo>
                    <a:pt x="4927" y="914"/>
                  </a:lnTo>
                  <a:lnTo>
                    <a:pt x="5078" y="1828"/>
                  </a:lnTo>
                  <a:lnTo>
                    <a:pt x="5108" y="5232"/>
                  </a:lnTo>
                  <a:lnTo>
                    <a:pt x="4927" y="6146"/>
                  </a:lnTo>
                  <a:lnTo>
                    <a:pt x="5858" y="6146"/>
                  </a:lnTo>
                  <a:lnTo>
                    <a:pt x="6476" y="5232"/>
                  </a:lnTo>
                  <a:lnTo>
                    <a:pt x="6476" y="1828"/>
                  </a:lnTo>
                  <a:lnTo>
                    <a:pt x="5854" y="91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4940109" y="6113360"/>
              <a:ext cx="6985" cy="7620"/>
            </a:xfrm>
            <a:custGeom>
              <a:avLst/>
              <a:gdLst/>
              <a:ahLst/>
              <a:cxnLst/>
              <a:rect l="l" t="t" r="r" b="b"/>
              <a:pathLst>
                <a:path w="6985" h="7620">
                  <a:moveTo>
                    <a:pt x="3098" y="6146"/>
                  </a:moveTo>
                  <a:lnTo>
                    <a:pt x="4927" y="6146"/>
                  </a:lnTo>
                  <a:lnTo>
                    <a:pt x="5232" y="4610"/>
                  </a:lnTo>
                  <a:lnTo>
                    <a:pt x="5232" y="3682"/>
                  </a:lnTo>
                  <a:lnTo>
                    <a:pt x="5232" y="2755"/>
                  </a:lnTo>
                  <a:lnTo>
                    <a:pt x="4927" y="914"/>
                  </a:lnTo>
                  <a:lnTo>
                    <a:pt x="3098" y="914"/>
                  </a:lnTo>
                  <a:lnTo>
                    <a:pt x="1549" y="914"/>
                  </a:lnTo>
                  <a:lnTo>
                    <a:pt x="1244" y="2755"/>
                  </a:lnTo>
                  <a:lnTo>
                    <a:pt x="1244" y="3682"/>
                  </a:lnTo>
                  <a:lnTo>
                    <a:pt x="1244" y="4610"/>
                  </a:lnTo>
                  <a:lnTo>
                    <a:pt x="1549" y="6146"/>
                  </a:lnTo>
                  <a:lnTo>
                    <a:pt x="3098" y="6146"/>
                  </a:lnTo>
                  <a:close/>
                </a:path>
                <a:path w="6985" h="7620">
                  <a:moveTo>
                    <a:pt x="3098" y="0"/>
                  </a:moveTo>
                  <a:lnTo>
                    <a:pt x="5232" y="0"/>
                  </a:lnTo>
                  <a:lnTo>
                    <a:pt x="6476" y="1828"/>
                  </a:lnTo>
                  <a:lnTo>
                    <a:pt x="6476" y="3682"/>
                  </a:lnTo>
                  <a:lnTo>
                    <a:pt x="6476" y="5232"/>
                  </a:lnTo>
                  <a:lnTo>
                    <a:pt x="5232" y="7073"/>
                  </a:lnTo>
                  <a:lnTo>
                    <a:pt x="3098" y="7073"/>
                  </a:lnTo>
                  <a:lnTo>
                    <a:pt x="914" y="7073"/>
                  </a:lnTo>
                  <a:lnTo>
                    <a:pt x="0" y="5232"/>
                  </a:lnTo>
                  <a:lnTo>
                    <a:pt x="0" y="3682"/>
                  </a:lnTo>
                  <a:lnTo>
                    <a:pt x="0" y="1828"/>
                  </a:lnTo>
                  <a:lnTo>
                    <a:pt x="914" y="0"/>
                  </a:lnTo>
                  <a:lnTo>
                    <a:pt x="3098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4947818" y="6113360"/>
              <a:ext cx="5715" cy="7620"/>
            </a:xfrm>
            <a:custGeom>
              <a:avLst/>
              <a:gdLst/>
              <a:ahLst/>
              <a:cxnLst/>
              <a:rect l="l" t="t" r="r" b="b"/>
              <a:pathLst>
                <a:path w="5714" h="7620">
                  <a:moveTo>
                    <a:pt x="4318" y="0"/>
                  </a:moveTo>
                  <a:lnTo>
                    <a:pt x="1841" y="0"/>
                  </a:lnTo>
                  <a:lnTo>
                    <a:pt x="1219" y="914"/>
                  </a:lnTo>
                  <a:lnTo>
                    <a:pt x="914" y="1206"/>
                  </a:lnTo>
                  <a:lnTo>
                    <a:pt x="914" y="292"/>
                  </a:lnTo>
                  <a:lnTo>
                    <a:pt x="0" y="292"/>
                  </a:lnTo>
                  <a:lnTo>
                    <a:pt x="0" y="7073"/>
                  </a:lnTo>
                  <a:lnTo>
                    <a:pt x="1219" y="7073"/>
                  </a:lnTo>
                  <a:lnTo>
                    <a:pt x="1219" y="1511"/>
                  </a:lnTo>
                  <a:lnTo>
                    <a:pt x="2133" y="914"/>
                  </a:lnTo>
                  <a:lnTo>
                    <a:pt x="4025" y="914"/>
                  </a:lnTo>
                  <a:lnTo>
                    <a:pt x="4318" y="1511"/>
                  </a:lnTo>
                  <a:lnTo>
                    <a:pt x="4318" y="7073"/>
                  </a:lnTo>
                  <a:lnTo>
                    <a:pt x="5537" y="7073"/>
                  </a:lnTo>
                  <a:lnTo>
                    <a:pt x="5537" y="292"/>
                  </a:lnTo>
                  <a:lnTo>
                    <a:pt x="431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4"/>
            <p:cNvSpPr/>
            <p:nvPr/>
          </p:nvSpPr>
          <p:spPr>
            <a:xfrm>
              <a:off x="4947818" y="6113360"/>
              <a:ext cx="5715" cy="7620"/>
            </a:xfrm>
            <a:custGeom>
              <a:avLst/>
              <a:gdLst/>
              <a:ahLst/>
              <a:cxnLst/>
              <a:rect l="l" t="t" r="r" b="b"/>
              <a:pathLst>
                <a:path w="5714" h="7620">
                  <a:moveTo>
                    <a:pt x="5537" y="7073"/>
                  </a:moveTo>
                  <a:lnTo>
                    <a:pt x="4318" y="7073"/>
                  </a:lnTo>
                  <a:lnTo>
                    <a:pt x="4318" y="2755"/>
                  </a:lnTo>
                  <a:lnTo>
                    <a:pt x="4318" y="1511"/>
                  </a:lnTo>
                  <a:lnTo>
                    <a:pt x="4025" y="914"/>
                  </a:lnTo>
                  <a:lnTo>
                    <a:pt x="2768" y="914"/>
                  </a:lnTo>
                  <a:lnTo>
                    <a:pt x="2133" y="914"/>
                  </a:lnTo>
                  <a:lnTo>
                    <a:pt x="1219" y="1511"/>
                  </a:lnTo>
                  <a:lnTo>
                    <a:pt x="1219" y="3378"/>
                  </a:lnTo>
                  <a:lnTo>
                    <a:pt x="1219" y="7073"/>
                  </a:lnTo>
                  <a:lnTo>
                    <a:pt x="0" y="7073"/>
                  </a:lnTo>
                  <a:lnTo>
                    <a:pt x="0" y="292"/>
                  </a:lnTo>
                  <a:lnTo>
                    <a:pt x="914" y="292"/>
                  </a:lnTo>
                  <a:lnTo>
                    <a:pt x="914" y="1206"/>
                  </a:lnTo>
                  <a:lnTo>
                    <a:pt x="1219" y="914"/>
                  </a:lnTo>
                  <a:lnTo>
                    <a:pt x="1841" y="0"/>
                  </a:lnTo>
                  <a:lnTo>
                    <a:pt x="3060" y="0"/>
                  </a:lnTo>
                  <a:lnTo>
                    <a:pt x="4318" y="0"/>
                  </a:lnTo>
                  <a:lnTo>
                    <a:pt x="5537" y="292"/>
                  </a:lnTo>
                  <a:lnTo>
                    <a:pt x="5537" y="2438"/>
                  </a:lnTo>
                  <a:lnTo>
                    <a:pt x="5537" y="707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4957965" y="6110871"/>
              <a:ext cx="8255" cy="10160"/>
            </a:xfrm>
            <a:custGeom>
              <a:avLst/>
              <a:gdLst/>
              <a:ahLst/>
              <a:cxnLst/>
              <a:rect l="l" t="t" r="r" b="b"/>
              <a:pathLst>
                <a:path w="8254" h="10160">
                  <a:moveTo>
                    <a:pt x="7708" y="0"/>
                  </a:moveTo>
                  <a:lnTo>
                    <a:pt x="0" y="0"/>
                  </a:lnTo>
                  <a:lnTo>
                    <a:pt x="0" y="1244"/>
                  </a:lnTo>
                  <a:lnTo>
                    <a:pt x="3098" y="1244"/>
                  </a:lnTo>
                  <a:lnTo>
                    <a:pt x="3098" y="9563"/>
                  </a:lnTo>
                  <a:lnTo>
                    <a:pt x="4317" y="9563"/>
                  </a:lnTo>
                  <a:lnTo>
                    <a:pt x="4317" y="1244"/>
                  </a:lnTo>
                  <a:lnTo>
                    <a:pt x="7708" y="1244"/>
                  </a:lnTo>
                  <a:lnTo>
                    <a:pt x="77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4957965" y="6110871"/>
              <a:ext cx="8255" cy="10160"/>
            </a:xfrm>
            <a:custGeom>
              <a:avLst/>
              <a:gdLst/>
              <a:ahLst/>
              <a:cxnLst/>
              <a:rect l="l" t="t" r="r" b="b"/>
              <a:pathLst>
                <a:path w="8254" h="10160">
                  <a:moveTo>
                    <a:pt x="0" y="0"/>
                  </a:moveTo>
                  <a:lnTo>
                    <a:pt x="7708" y="0"/>
                  </a:lnTo>
                  <a:lnTo>
                    <a:pt x="7708" y="1244"/>
                  </a:lnTo>
                  <a:lnTo>
                    <a:pt x="4317" y="1244"/>
                  </a:lnTo>
                  <a:lnTo>
                    <a:pt x="4317" y="9563"/>
                  </a:lnTo>
                  <a:lnTo>
                    <a:pt x="3098" y="9563"/>
                  </a:lnTo>
                  <a:lnTo>
                    <a:pt x="3098" y="1244"/>
                  </a:lnTo>
                  <a:lnTo>
                    <a:pt x="0" y="1244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4966919" y="6110871"/>
              <a:ext cx="6985" cy="10160"/>
            </a:xfrm>
            <a:custGeom>
              <a:avLst/>
              <a:gdLst/>
              <a:ahLst/>
              <a:cxnLst/>
              <a:rect l="l" t="t" r="r" b="b"/>
              <a:pathLst>
                <a:path w="6985" h="10160">
                  <a:moveTo>
                    <a:pt x="5841" y="0"/>
                  </a:moveTo>
                  <a:lnTo>
                    <a:pt x="0" y="0"/>
                  </a:lnTo>
                  <a:lnTo>
                    <a:pt x="0" y="9563"/>
                  </a:lnTo>
                  <a:lnTo>
                    <a:pt x="1231" y="9563"/>
                  </a:lnTo>
                  <a:lnTo>
                    <a:pt x="1231" y="5549"/>
                  </a:lnTo>
                  <a:lnTo>
                    <a:pt x="6159" y="5549"/>
                  </a:lnTo>
                  <a:lnTo>
                    <a:pt x="6634" y="4318"/>
                  </a:lnTo>
                  <a:lnTo>
                    <a:pt x="1231" y="4318"/>
                  </a:lnTo>
                  <a:lnTo>
                    <a:pt x="1231" y="1244"/>
                  </a:lnTo>
                  <a:lnTo>
                    <a:pt x="6756" y="1244"/>
                  </a:lnTo>
                  <a:lnTo>
                    <a:pt x="5841" y="0"/>
                  </a:lnTo>
                  <a:close/>
                </a:path>
                <a:path w="6985" h="10160">
                  <a:moveTo>
                    <a:pt x="6756" y="1244"/>
                  </a:moveTo>
                  <a:lnTo>
                    <a:pt x="4914" y="1244"/>
                  </a:lnTo>
                  <a:lnTo>
                    <a:pt x="5549" y="1536"/>
                  </a:lnTo>
                  <a:lnTo>
                    <a:pt x="5549" y="4000"/>
                  </a:lnTo>
                  <a:lnTo>
                    <a:pt x="4914" y="4318"/>
                  </a:lnTo>
                  <a:lnTo>
                    <a:pt x="6634" y="4318"/>
                  </a:lnTo>
                  <a:lnTo>
                    <a:pt x="6756" y="124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4966919" y="6110871"/>
              <a:ext cx="6985" cy="10160"/>
            </a:xfrm>
            <a:custGeom>
              <a:avLst/>
              <a:gdLst/>
              <a:ahLst/>
              <a:cxnLst/>
              <a:rect l="l" t="t" r="r" b="b"/>
              <a:pathLst>
                <a:path w="6985" h="10160">
                  <a:moveTo>
                    <a:pt x="1231" y="4318"/>
                  </a:moveTo>
                  <a:lnTo>
                    <a:pt x="3695" y="4318"/>
                  </a:lnTo>
                  <a:lnTo>
                    <a:pt x="4914" y="4318"/>
                  </a:lnTo>
                  <a:lnTo>
                    <a:pt x="5549" y="4000"/>
                  </a:lnTo>
                  <a:lnTo>
                    <a:pt x="5549" y="2781"/>
                  </a:lnTo>
                  <a:lnTo>
                    <a:pt x="5549" y="1536"/>
                  </a:lnTo>
                  <a:lnTo>
                    <a:pt x="4914" y="1244"/>
                  </a:lnTo>
                  <a:lnTo>
                    <a:pt x="3695" y="1244"/>
                  </a:lnTo>
                  <a:lnTo>
                    <a:pt x="1231" y="1244"/>
                  </a:lnTo>
                  <a:lnTo>
                    <a:pt x="1231" y="4318"/>
                  </a:lnTo>
                  <a:close/>
                </a:path>
                <a:path w="6985" h="10160">
                  <a:moveTo>
                    <a:pt x="1231" y="9563"/>
                  </a:moveTo>
                  <a:lnTo>
                    <a:pt x="0" y="9563"/>
                  </a:lnTo>
                  <a:lnTo>
                    <a:pt x="0" y="0"/>
                  </a:lnTo>
                  <a:lnTo>
                    <a:pt x="4000" y="0"/>
                  </a:lnTo>
                  <a:lnTo>
                    <a:pt x="5841" y="0"/>
                  </a:lnTo>
                  <a:lnTo>
                    <a:pt x="6756" y="1244"/>
                  </a:lnTo>
                  <a:lnTo>
                    <a:pt x="6756" y="2781"/>
                  </a:lnTo>
                  <a:lnTo>
                    <a:pt x="6756" y="4000"/>
                  </a:lnTo>
                  <a:lnTo>
                    <a:pt x="6159" y="5549"/>
                  </a:lnTo>
                  <a:lnTo>
                    <a:pt x="4000" y="5549"/>
                  </a:lnTo>
                  <a:lnTo>
                    <a:pt x="1231" y="5549"/>
                  </a:lnTo>
                  <a:lnTo>
                    <a:pt x="1231" y="956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9"/>
            <p:cNvSpPr/>
            <p:nvPr/>
          </p:nvSpPr>
          <p:spPr>
            <a:xfrm>
              <a:off x="4974932" y="6110871"/>
              <a:ext cx="8255" cy="10160"/>
            </a:xfrm>
            <a:custGeom>
              <a:avLst/>
              <a:gdLst/>
              <a:ahLst/>
              <a:cxnLst/>
              <a:rect l="l" t="t" r="r" b="b"/>
              <a:pathLst>
                <a:path w="8254" h="10160">
                  <a:moveTo>
                    <a:pt x="7086" y="0"/>
                  </a:moveTo>
                  <a:lnTo>
                    <a:pt x="1511" y="0"/>
                  </a:lnTo>
                  <a:lnTo>
                    <a:pt x="292" y="1244"/>
                  </a:lnTo>
                  <a:lnTo>
                    <a:pt x="292" y="4318"/>
                  </a:lnTo>
                  <a:lnTo>
                    <a:pt x="1841" y="4927"/>
                  </a:lnTo>
                  <a:lnTo>
                    <a:pt x="2438" y="4927"/>
                  </a:lnTo>
                  <a:lnTo>
                    <a:pt x="4318" y="5549"/>
                  </a:lnTo>
                  <a:lnTo>
                    <a:pt x="5829" y="5867"/>
                  </a:lnTo>
                  <a:lnTo>
                    <a:pt x="6464" y="6172"/>
                  </a:lnTo>
                  <a:lnTo>
                    <a:pt x="6464" y="8331"/>
                  </a:lnTo>
                  <a:lnTo>
                    <a:pt x="4914" y="8636"/>
                  </a:lnTo>
                  <a:lnTo>
                    <a:pt x="2768" y="8636"/>
                  </a:lnTo>
                  <a:lnTo>
                    <a:pt x="1219" y="8013"/>
                  </a:lnTo>
                  <a:lnTo>
                    <a:pt x="1219" y="6464"/>
                  </a:lnTo>
                  <a:lnTo>
                    <a:pt x="0" y="6464"/>
                  </a:lnTo>
                  <a:lnTo>
                    <a:pt x="0" y="7391"/>
                  </a:lnTo>
                  <a:lnTo>
                    <a:pt x="292" y="8013"/>
                  </a:lnTo>
                  <a:lnTo>
                    <a:pt x="2146" y="9867"/>
                  </a:lnTo>
                  <a:lnTo>
                    <a:pt x="5524" y="9867"/>
                  </a:lnTo>
                  <a:lnTo>
                    <a:pt x="7670" y="9232"/>
                  </a:lnTo>
                  <a:lnTo>
                    <a:pt x="7670" y="5549"/>
                  </a:lnTo>
                  <a:lnTo>
                    <a:pt x="6756" y="4622"/>
                  </a:lnTo>
                  <a:lnTo>
                    <a:pt x="5524" y="4318"/>
                  </a:lnTo>
                  <a:lnTo>
                    <a:pt x="2768" y="3695"/>
                  </a:lnTo>
                  <a:lnTo>
                    <a:pt x="2146" y="3695"/>
                  </a:lnTo>
                  <a:lnTo>
                    <a:pt x="1511" y="3403"/>
                  </a:lnTo>
                  <a:lnTo>
                    <a:pt x="1511" y="1244"/>
                  </a:lnTo>
                  <a:lnTo>
                    <a:pt x="3060" y="939"/>
                  </a:lnTo>
                  <a:lnTo>
                    <a:pt x="4914" y="939"/>
                  </a:lnTo>
                  <a:lnTo>
                    <a:pt x="6159" y="1536"/>
                  </a:lnTo>
                  <a:lnTo>
                    <a:pt x="6159" y="2781"/>
                  </a:lnTo>
                  <a:lnTo>
                    <a:pt x="7378" y="2781"/>
                  </a:lnTo>
                  <a:lnTo>
                    <a:pt x="7378" y="1854"/>
                  </a:lnTo>
                  <a:lnTo>
                    <a:pt x="708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90"/>
            <p:cNvSpPr/>
            <p:nvPr/>
          </p:nvSpPr>
          <p:spPr>
            <a:xfrm>
              <a:off x="4974932" y="6110871"/>
              <a:ext cx="8255" cy="10160"/>
            </a:xfrm>
            <a:custGeom>
              <a:avLst/>
              <a:gdLst/>
              <a:ahLst/>
              <a:cxnLst/>
              <a:rect l="l" t="t" r="r" b="b"/>
              <a:pathLst>
                <a:path w="8254" h="10160">
                  <a:moveTo>
                    <a:pt x="6159" y="2781"/>
                  </a:moveTo>
                  <a:lnTo>
                    <a:pt x="6159" y="1536"/>
                  </a:lnTo>
                  <a:lnTo>
                    <a:pt x="4914" y="939"/>
                  </a:lnTo>
                  <a:lnTo>
                    <a:pt x="3695" y="939"/>
                  </a:lnTo>
                  <a:lnTo>
                    <a:pt x="3060" y="939"/>
                  </a:lnTo>
                  <a:lnTo>
                    <a:pt x="1511" y="1244"/>
                  </a:lnTo>
                  <a:lnTo>
                    <a:pt x="1511" y="2489"/>
                  </a:lnTo>
                  <a:lnTo>
                    <a:pt x="1511" y="3403"/>
                  </a:lnTo>
                  <a:lnTo>
                    <a:pt x="2146" y="3695"/>
                  </a:lnTo>
                  <a:lnTo>
                    <a:pt x="2768" y="3695"/>
                  </a:lnTo>
                  <a:lnTo>
                    <a:pt x="5524" y="4318"/>
                  </a:lnTo>
                  <a:lnTo>
                    <a:pt x="6756" y="4622"/>
                  </a:lnTo>
                  <a:lnTo>
                    <a:pt x="7670" y="5549"/>
                  </a:lnTo>
                  <a:lnTo>
                    <a:pt x="7670" y="6769"/>
                  </a:lnTo>
                  <a:lnTo>
                    <a:pt x="7670" y="9232"/>
                  </a:lnTo>
                  <a:lnTo>
                    <a:pt x="5524" y="9867"/>
                  </a:lnTo>
                  <a:lnTo>
                    <a:pt x="3987" y="9867"/>
                  </a:lnTo>
                  <a:lnTo>
                    <a:pt x="2146" y="9867"/>
                  </a:lnTo>
                  <a:lnTo>
                    <a:pt x="1511" y="9232"/>
                  </a:lnTo>
                  <a:lnTo>
                    <a:pt x="1219" y="8928"/>
                  </a:lnTo>
                  <a:lnTo>
                    <a:pt x="292" y="8013"/>
                  </a:lnTo>
                  <a:lnTo>
                    <a:pt x="0" y="7391"/>
                  </a:lnTo>
                  <a:lnTo>
                    <a:pt x="0" y="6464"/>
                  </a:lnTo>
                  <a:lnTo>
                    <a:pt x="1219" y="6464"/>
                  </a:lnTo>
                  <a:lnTo>
                    <a:pt x="1219" y="8013"/>
                  </a:lnTo>
                  <a:lnTo>
                    <a:pt x="2768" y="8636"/>
                  </a:lnTo>
                  <a:lnTo>
                    <a:pt x="3987" y="8636"/>
                  </a:lnTo>
                  <a:lnTo>
                    <a:pt x="4914" y="8636"/>
                  </a:lnTo>
                  <a:lnTo>
                    <a:pt x="6464" y="8331"/>
                  </a:lnTo>
                  <a:lnTo>
                    <a:pt x="6464" y="7099"/>
                  </a:lnTo>
                  <a:lnTo>
                    <a:pt x="6464" y="6172"/>
                  </a:lnTo>
                  <a:lnTo>
                    <a:pt x="5829" y="5867"/>
                  </a:lnTo>
                  <a:lnTo>
                    <a:pt x="4318" y="5549"/>
                  </a:lnTo>
                  <a:lnTo>
                    <a:pt x="2438" y="4927"/>
                  </a:lnTo>
                  <a:lnTo>
                    <a:pt x="1841" y="4927"/>
                  </a:lnTo>
                  <a:lnTo>
                    <a:pt x="292" y="4318"/>
                  </a:lnTo>
                  <a:lnTo>
                    <a:pt x="292" y="2781"/>
                  </a:lnTo>
                  <a:lnTo>
                    <a:pt x="292" y="1244"/>
                  </a:lnTo>
                  <a:lnTo>
                    <a:pt x="1511" y="0"/>
                  </a:lnTo>
                  <a:lnTo>
                    <a:pt x="3695" y="0"/>
                  </a:lnTo>
                  <a:lnTo>
                    <a:pt x="7086" y="0"/>
                  </a:lnTo>
                  <a:lnTo>
                    <a:pt x="7378" y="1854"/>
                  </a:lnTo>
                  <a:lnTo>
                    <a:pt x="7378" y="2781"/>
                  </a:lnTo>
                  <a:lnTo>
                    <a:pt x="6159" y="278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4999570" y="6047104"/>
              <a:ext cx="3175" cy="2540"/>
            </a:xfrm>
            <a:custGeom>
              <a:avLst/>
              <a:gdLst/>
              <a:ahLst/>
              <a:cxnLst/>
              <a:rect l="l" t="t" r="r" b="b"/>
              <a:pathLst>
                <a:path w="3175" h="2539">
                  <a:moveTo>
                    <a:pt x="2146" y="0"/>
                  </a:moveTo>
                  <a:lnTo>
                    <a:pt x="596" y="0"/>
                  </a:lnTo>
                  <a:lnTo>
                    <a:pt x="0" y="622"/>
                  </a:lnTo>
                  <a:lnTo>
                    <a:pt x="0" y="1841"/>
                  </a:lnTo>
                  <a:lnTo>
                    <a:pt x="596" y="2451"/>
                  </a:lnTo>
                  <a:lnTo>
                    <a:pt x="2146" y="2451"/>
                  </a:lnTo>
                  <a:lnTo>
                    <a:pt x="2768" y="1841"/>
                  </a:lnTo>
                  <a:lnTo>
                    <a:pt x="2768" y="1244"/>
                  </a:lnTo>
                  <a:lnTo>
                    <a:pt x="2768" y="622"/>
                  </a:lnTo>
                  <a:lnTo>
                    <a:pt x="214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92"/>
            <p:cNvSpPr/>
            <p:nvPr/>
          </p:nvSpPr>
          <p:spPr>
            <a:xfrm>
              <a:off x="4999570" y="6047104"/>
              <a:ext cx="3175" cy="2540"/>
            </a:xfrm>
            <a:custGeom>
              <a:avLst/>
              <a:gdLst/>
              <a:ahLst/>
              <a:cxnLst/>
              <a:rect l="l" t="t" r="r" b="b"/>
              <a:pathLst>
                <a:path w="3175" h="2539">
                  <a:moveTo>
                    <a:pt x="2768" y="1244"/>
                  </a:moveTo>
                  <a:lnTo>
                    <a:pt x="2768" y="622"/>
                  </a:lnTo>
                  <a:lnTo>
                    <a:pt x="2146" y="0"/>
                  </a:lnTo>
                  <a:lnTo>
                    <a:pt x="1231" y="0"/>
                  </a:lnTo>
                  <a:lnTo>
                    <a:pt x="596" y="0"/>
                  </a:lnTo>
                  <a:lnTo>
                    <a:pt x="0" y="622"/>
                  </a:lnTo>
                  <a:lnTo>
                    <a:pt x="0" y="1244"/>
                  </a:lnTo>
                  <a:lnTo>
                    <a:pt x="0" y="1841"/>
                  </a:lnTo>
                  <a:lnTo>
                    <a:pt x="596" y="2451"/>
                  </a:lnTo>
                  <a:lnTo>
                    <a:pt x="1231" y="2451"/>
                  </a:lnTo>
                  <a:lnTo>
                    <a:pt x="2146" y="2451"/>
                  </a:lnTo>
                  <a:lnTo>
                    <a:pt x="2768" y="1841"/>
                  </a:lnTo>
                  <a:lnTo>
                    <a:pt x="2768" y="124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93"/>
            <p:cNvSpPr/>
            <p:nvPr/>
          </p:nvSpPr>
          <p:spPr>
            <a:xfrm>
              <a:off x="4999570" y="6042482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2146" y="0"/>
                  </a:moveTo>
                  <a:lnTo>
                    <a:pt x="596" y="0"/>
                  </a:lnTo>
                  <a:lnTo>
                    <a:pt x="0" y="635"/>
                  </a:lnTo>
                  <a:lnTo>
                    <a:pt x="0" y="2159"/>
                  </a:lnTo>
                  <a:lnTo>
                    <a:pt x="596" y="2768"/>
                  </a:lnTo>
                  <a:lnTo>
                    <a:pt x="2146" y="2768"/>
                  </a:lnTo>
                  <a:lnTo>
                    <a:pt x="2768" y="2159"/>
                  </a:lnTo>
                  <a:lnTo>
                    <a:pt x="2768" y="1549"/>
                  </a:lnTo>
                  <a:lnTo>
                    <a:pt x="2768" y="635"/>
                  </a:lnTo>
                  <a:lnTo>
                    <a:pt x="214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4999570" y="6042482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2768" y="1549"/>
                  </a:moveTo>
                  <a:lnTo>
                    <a:pt x="2768" y="635"/>
                  </a:lnTo>
                  <a:lnTo>
                    <a:pt x="2146" y="0"/>
                  </a:lnTo>
                  <a:lnTo>
                    <a:pt x="1231" y="0"/>
                  </a:lnTo>
                  <a:lnTo>
                    <a:pt x="596" y="0"/>
                  </a:lnTo>
                  <a:lnTo>
                    <a:pt x="0" y="635"/>
                  </a:lnTo>
                  <a:lnTo>
                    <a:pt x="0" y="1549"/>
                  </a:lnTo>
                  <a:lnTo>
                    <a:pt x="0" y="2159"/>
                  </a:lnTo>
                  <a:lnTo>
                    <a:pt x="596" y="2768"/>
                  </a:lnTo>
                  <a:lnTo>
                    <a:pt x="1231" y="2768"/>
                  </a:lnTo>
                  <a:lnTo>
                    <a:pt x="2146" y="2768"/>
                  </a:lnTo>
                  <a:lnTo>
                    <a:pt x="2768" y="2159"/>
                  </a:lnTo>
                  <a:lnTo>
                    <a:pt x="2768" y="154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5"/>
            <p:cNvSpPr/>
            <p:nvPr/>
          </p:nvSpPr>
          <p:spPr>
            <a:xfrm>
              <a:off x="4999570" y="6038176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2146" y="0"/>
                  </a:moveTo>
                  <a:lnTo>
                    <a:pt x="596" y="0"/>
                  </a:lnTo>
                  <a:lnTo>
                    <a:pt x="0" y="622"/>
                  </a:lnTo>
                  <a:lnTo>
                    <a:pt x="0" y="2159"/>
                  </a:lnTo>
                  <a:lnTo>
                    <a:pt x="596" y="2793"/>
                  </a:lnTo>
                  <a:lnTo>
                    <a:pt x="2146" y="2793"/>
                  </a:lnTo>
                  <a:lnTo>
                    <a:pt x="2768" y="2159"/>
                  </a:lnTo>
                  <a:lnTo>
                    <a:pt x="2768" y="1536"/>
                  </a:lnTo>
                  <a:lnTo>
                    <a:pt x="2768" y="622"/>
                  </a:lnTo>
                  <a:lnTo>
                    <a:pt x="214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296"/>
            <p:cNvSpPr/>
            <p:nvPr/>
          </p:nvSpPr>
          <p:spPr>
            <a:xfrm>
              <a:off x="4999570" y="6038176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2768" y="1536"/>
                  </a:moveTo>
                  <a:lnTo>
                    <a:pt x="2768" y="622"/>
                  </a:lnTo>
                  <a:lnTo>
                    <a:pt x="2146" y="0"/>
                  </a:lnTo>
                  <a:lnTo>
                    <a:pt x="1231" y="0"/>
                  </a:lnTo>
                  <a:lnTo>
                    <a:pt x="596" y="0"/>
                  </a:lnTo>
                  <a:lnTo>
                    <a:pt x="0" y="622"/>
                  </a:lnTo>
                  <a:lnTo>
                    <a:pt x="0" y="1536"/>
                  </a:lnTo>
                  <a:lnTo>
                    <a:pt x="0" y="2159"/>
                  </a:lnTo>
                  <a:lnTo>
                    <a:pt x="596" y="2793"/>
                  </a:lnTo>
                  <a:lnTo>
                    <a:pt x="1231" y="2793"/>
                  </a:lnTo>
                  <a:lnTo>
                    <a:pt x="2146" y="2793"/>
                  </a:lnTo>
                  <a:lnTo>
                    <a:pt x="2768" y="2159"/>
                  </a:lnTo>
                  <a:lnTo>
                    <a:pt x="2768" y="1536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7"/>
            <p:cNvSpPr/>
            <p:nvPr/>
          </p:nvSpPr>
          <p:spPr>
            <a:xfrm>
              <a:off x="4999570" y="6033884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2146" y="0"/>
                  </a:moveTo>
                  <a:lnTo>
                    <a:pt x="596" y="0"/>
                  </a:lnTo>
                  <a:lnTo>
                    <a:pt x="0" y="596"/>
                  </a:lnTo>
                  <a:lnTo>
                    <a:pt x="0" y="2133"/>
                  </a:lnTo>
                  <a:lnTo>
                    <a:pt x="596" y="2743"/>
                  </a:lnTo>
                  <a:lnTo>
                    <a:pt x="2146" y="2743"/>
                  </a:lnTo>
                  <a:lnTo>
                    <a:pt x="2768" y="2133"/>
                  </a:lnTo>
                  <a:lnTo>
                    <a:pt x="2768" y="1219"/>
                  </a:lnTo>
                  <a:lnTo>
                    <a:pt x="2768" y="596"/>
                  </a:lnTo>
                  <a:lnTo>
                    <a:pt x="214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4999570" y="6033884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2768" y="1219"/>
                  </a:moveTo>
                  <a:lnTo>
                    <a:pt x="2768" y="596"/>
                  </a:lnTo>
                  <a:lnTo>
                    <a:pt x="2146" y="0"/>
                  </a:lnTo>
                  <a:lnTo>
                    <a:pt x="1231" y="0"/>
                  </a:lnTo>
                  <a:lnTo>
                    <a:pt x="596" y="0"/>
                  </a:lnTo>
                  <a:lnTo>
                    <a:pt x="0" y="596"/>
                  </a:lnTo>
                  <a:lnTo>
                    <a:pt x="0" y="1219"/>
                  </a:lnTo>
                  <a:lnTo>
                    <a:pt x="0" y="2133"/>
                  </a:lnTo>
                  <a:lnTo>
                    <a:pt x="596" y="2743"/>
                  </a:lnTo>
                  <a:lnTo>
                    <a:pt x="1231" y="2743"/>
                  </a:lnTo>
                  <a:lnTo>
                    <a:pt x="2146" y="2743"/>
                  </a:lnTo>
                  <a:lnTo>
                    <a:pt x="2768" y="2133"/>
                  </a:lnTo>
                  <a:lnTo>
                    <a:pt x="2768" y="121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4999570" y="6029540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2146" y="0"/>
                  </a:moveTo>
                  <a:lnTo>
                    <a:pt x="596" y="0"/>
                  </a:lnTo>
                  <a:lnTo>
                    <a:pt x="0" y="622"/>
                  </a:lnTo>
                  <a:lnTo>
                    <a:pt x="0" y="2159"/>
                  </a:lnTo>
                  <a:lnTo>
                    <a:pt x="596" y="2794"/>
                  </a:lnTo>
                  <a:lnTo>
                    <a:pt x="2146" y="2794"/>
                  </a:lnTo>
                  <a:lnTo>
                    <a:pt x="2768" y="2159"/>
                  </a:lnTo>
                  <a:lnTo>
                    <a:pt x="2768" y="1244"/>
                  </a:lnTo>
                  <a:lnTo>
                    <a:pt x="2768" y="622"/>
                  </a:lnTo>
                  <a:lnTo>
                    <a:pt x="214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300"/>
            <p:cNvSpPr/>
            <p:nvPr/>
          </p:nvSpPr>
          <p:spPr>
            <a:xfrm>
              <a:off x="4999570" y="6029540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2768" y="1244"/>
                  </a:moveTo>
                  <a:lnTo>
                    <a:pt x="2768" y="622"/>
                  </a:lnTo>
                  <a:lnTo>
                    <a:pt x="2146" y="0"/>
                  </a:lnTo>
                  <a:lnTo>
                    <a:pt x="1231" y="0"/>
                  </a:lnTo>
                  <a:lnTo>
                    <a:pt x="596" y="0"/>
                  </a:lnTo>
                  <a:lnTo>
                    <a:pt x="0" y="622"/>
                  </a:lnTo>
                  <a:lnTo>
                    <a:pt x="0" y="1244"/>
                  </a:lnTo>
                  <a:lnTo>
                    <a:pt x="0" y="2159"/>
                  </a:lnTo>
                  <a:lnTo>
                    <a:pt x="596" y="2794"/>
                  </a:lnTo>
                  <a:lnTo>
                    <a:pt x="1231" y="2794"/>
                  </a:lnTo>
                  <a:lnTo>
                    <a:pt x="2146" y="2794"/>
                  </a:lnTo>
                  <a:lnTo>
                    <a:pt x="2768" y="2159"/>
                  </a:lnTo>
                  <a:lnTo>
                    <a:pt x="2768" y="124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1" name="object 301"/>
            <p:cNvSpPr/>
            <p:nvPr/>
          </p:nvSpPr>
          <p:spPr>
            <a:xfrm>
              <a:off x="5003888" y="6047104"/>
              <a:ext cx="3175" cy="2540"/>
            </a:xfrm>
            <a:custGeom>
              <a:avLst/>
              <a:gdLst/>
              <a:ahLst/>
              <a:cxnLst/>
              <a:rect l="l" t="t" r="r" b="b"/>
              <a:pathLst>
                <a:path w="3175" h="2539">
                  <a:moveTo>
                    <a:pt x="2146" y="0"/>
                  </a:moveTo>
                  <a:lnTo>
                    <a:pt x="596" y="0"/>
                  </a:lnTo>
                  <a:lnTo>
                    <a:pt x="0" y="622"/>
                  </a:lnTo>
                  <a:lnTo>
                    <a:pt x="0" y="1841"/>
                  </a:lnTo>
                  <a:lnTo>
                    <a:pt x="596" y="2451"/>
                  </a:lnTo>
                  <a:lnTo>
                    <a:pt x="2146" y="2451"/>
                  </a:lnTo>
                  <a:lnTo>
                    <a:pt x="2768" y="1841"/>
                  </a:lnTo>
                  <a:lnTo>
                    <a:pt x="2768" y="1244"/>
                  </a:lnTo>
                  <a:lnTo>
                    <a:pt x="2768" y="622"/>
                  </a:lnTo>
                  <a:lnTo>
                    <a:pt x="214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302"/>
            <p:cNvSpPr/>
            <p:nvPr/>
          </p:nvSpPr>
          <p:spPr>
            <a:xfrm>
              <a:off x="5003888" y="6047104"/>
              <a:ext cx="3175" cy="2540"/>
            </a:xfrm>
            <a:custGeom>
              <a:avLst/>
              <a:gdLst/>
              <a:ahLst/>
              <a:cxnLst/>
              <a:rect l="l" t="t" r="r" b="b"/>
              <a:pathLst>
                <a:path w="3175" h="2539">
                  <a:moveTo>
                    <a:pt x="2768" y="1244"/>
                  </a:moveTo>
                  <a:lnTo>
                    <a:pt x="2768" y="622"/>
                  </a:lnTo>
                  <a:lnTo>
                    <a:pt x="2146" y="0"/>
                  </a:lnTo>
                  <a:lnTo>
                    <a:pt x="1524" y="0"/>
                  </a:lnTo>
                  <a:lnTo>
                    <a:pt x="596" y="0"/>
                  </a:lnTo>
                  <a:lnTo>
                    <a:pt x="0" y="622"/>
                  </a:lnTo>
                  <a:lnTo>
                    <a:pt x="0" y="1244"/>
                  </a:lnTo>
                  <a:lnTo>
                    <a:pt x="0" y="1841"/>
                  </a:lnTo>
                  <a:lnTo>
                    <a:pt x="596" y="2451"/>
                  </a:lnTo>
                  <a:lnTo>
                    <a:pt x="1524" y="2451"/>
                  </a:lnTo>
                  <a:lnTo>
                    <a:pt x="2146" y="2451"/>
                  </a:lnTo>
                  <a:lnTo>
                    <a:pt x="2768" y="1841"/>
                  </a:lnTo>
                  <a:lnTo>
                    <a:pt x="2768" y="124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303"/>
            <p:cNvSpPr/>
            <p:nvPr/>
          </p:nvSpPr>
          <p:spPr>
            <a:xfrm>
              <a:off x="5003888" y="6042482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2146" y="0"/>
                  </a:moveTo>
                  <a:lnTo>
                    <a:pt x="596" y="0"/>
                  </a:lnTo>
                  <a:lnTo>
                    <a:pt x="0" y="635"/>
                  </a:lnTo>
                  <a:lnTo>
                    <a:pt x="0" y="2159"/>
                  </a:lnTo>
                  <a:lnTo>
                    <a:pt x="596" y="2768"/>
                  </a:lnTo>
                  <a:lnTo>
                    <a:pt x="2146" y="2768"/>
                  </a:lnTo>
                  <a:lnTo>
                    <a:pt x="2768" y="2159"/>
                  </a:lnTo>
                  <a:lnTo>
                    <a:pt x="2768" y="1549"/>
                  </a:lnTo>
                  <a:lnTo>
                    <a:pt x="2768" y="635"/>
                  </a:lnTo>
                  <a:lnTo>
                    <a:pt x="214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304"/>
            <p:cNvSpPr/>
            <p:nvPr/>
          </p:nvSpPr>
          <p:spPr>
            <a:xfrm>
              <a:off x="5003888" y="6042482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2768" y="1549"/>
                  </a:moveTo>
                  <a:lnTo>
                    <a:pt x="2768" y="635"/>
                  </a:lnTo>
                  <a:lnTo>
                    <a:pt x="2146" y="0"/>
                  </a:lnTo>
                  <a:lnTo>
                    <a:pt x="1524" y="0"/>
                  </a:lnTo>
                  <a:lnTo>
                    <a:pt x="596" y="0"/>
                  </a:lnTo>
                  <a:lnTo>
                    <a:pt x="0" y="635"/>
                  </a:lnTo>
                  <a:lnTo>
                    <a:pt x="0" y="1549"/>
                  </a:lnTo>
                  <a:lnTo>
                    <a:pt x="0" y="2159"/>
                  </a:lnTo>
                  <a:lnTo>
                    <a:pt x="596" y="2768"/>
                  </a:lnTo>
                  <a:lnTo>
                    <a:pt x="1524" y="2768"/>
                  </a:lnTo>
                  <a:lnTo>
                    <a:pt x="2146" y="2768"/>
                  </a:lnTo>
                  <a:lnTo>
                    <a:pt x="2768" y="2159"/>
                  </a:lnTo>
                  <a:lnTo>
                    <a:pt x="2768" y="154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305"/>
            <p:cNvSpPr/>
            <p:nvPr/>
          </p:nvSpPr>
          <p:spPr>
            <a:xfrm>
              <a:off x="5003888" y="6038176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2146" y="0"/>
                  </a:moveTo>
                  <a:lnTo>
                    <a:pt x="596" y="0"/>
                  </a:lnTo>
                  <a:lnTo>
                    <a:pt x="0" y="622"/>
                  </a:lnTo>
                  <a:lnTo>
                    <a:pt x="0" y="2159"/>
                  </a:lnTo>
                  <a:lnTo>
                    <a:pt x="596" y="2793"/>
                  </a:lnTo>
                  <a:lnTo>
                    <a:pt x="2146" y="2793"/>
                  </a:lnTo>
                  <a:lnTo>
                    <a:pt x="2768" y="2159"/>
                  </a:lnTo>
                  <a:lnTo>
                    <a:pt x="2768" y="1536"/>
                  </a:lnTo>
                  <a:lnTo>
                    <a:pt x="2768" y="622"/>
                  </a:lnTo>
                  <a:lnTo>
                    <a:pt x="214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6"/>
            <p:cNvSpPr/>
            <p:nvPr/>
          </p:nvSpPr>
          <p:spPr>
            <a:xfrm>
              <a:off x="5003888" y="6038176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2768" y="1536"/>
                  </a:moveTo>
                  <a:lnTo>
                    <a:pt x="2768" y="622"/>
                  </a:lnTo>
                  <a:lnTo>
                    <a:pt x="2146" y="0"/>
                  </a:lnTo>
                  <a:lnTo>
                    <a:pt x="1524" y="0"/>
                  </a:lnTo>
                  <a:lnTo>
                    <a:pt x="596" y="0"/>
                  </a:lnTo>
                  <a:lnTo>
                    <a:pt x="0" y="622"/>
                  </a:lnTo>
                  <a:lnTo>
                    <a:pt x="0" y="1536"/>
                  </a:lnTo>
                  <a:lnTo>
                    <a:pt x="0" y="2159"/>
                  </a:lnTo>
                  <a:lnTo>
                    <a:pt x="596" y="2793"/>
                  </a:lnTo>
                  <a:lnTo>
                    <a:pt x="1524" y="2793"/>
                  </a:lnTo>
                  <a:lnTo>
                    <a:pt x="2146" y="2793"/>
                  </a:lnTo>
                  <a:lnTo>
                    <a:pt x="2768" y="2159"/>
                  </a:lnTo>
                  <a:lnTo>
                    <a:pt x="2768" y="1536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07"/>
            <p:cNvSpPr/>
            <p:nvPr/>
          </p:nvSpPr>
          <p:spPr>
            <a:xfrm>
              <a:off x="5003888" y="6033884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2146" y="0"/>
                  </a:moveTo>
                  <a:lnTo>
                    <a:pt x="596" y="0"/>
                  </a:lnTo>
                  <a:lnTo>
                    <a:pt x="0" y="596"/>
                  </a:lnTo>
                  <a:lnTo>
                    <a:pt x="0" y="2133"/>
                  </a:lnTo>
                  <a:lnTo>
                    <a:pt x="596" y="2743"/>
                  </a:lnTo>
                  <a:lnTo>
                    <a:pt x="2146" y="2743"/>
                  </a:lnTo>
                  <a:lnTo>
                    <a:pt x="2768" y="2133"/>
                  </a:lnTo>
                  <a:lnTo>
                    <a:pt x="2768" y="1219"/>
                  </a:lnTo>
                  <a:lnTo>
                    <a:pt x="2768" y="596"/>
                  </a:lnTo>
                  <a:lnTo>
                    <a:pt x="214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308"/>
            <p:cNvSpPr/>
            <p:nvPr/>
          </p:nvSpPr>
          <p:spPr>
            <a:xfrm>
              <a:off x="5003888" y="6033884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2768" y="1219"/>
                  </a:moveTo>
                  <a:lnTo>
                    <a:pt x="2768" y="596"/>
                  </a:lnTo>
                  <a:lnTo>
                    <a:pt x="2146" y="0"/>
                  </a:lnTo>
                  <a:lnTo>
                    <a:pt x="1524" y="0"/>
                  </a:lnTo>
                  <a:lnTo>
                    <a:pt x="596" y="0"/>
                  </a:lnTo>
                  <a:lnTo>
                    <a:pt x="0" y="596"/>
                  </a:lnTo>
                  <a:lnTo>
                    <a:pt x="0" y="1219"/>
                  </a:lnTo>
                  <a:lnTo>
                    <a:pt x="0" y="2133"/>
                  </a:lnTo>
                  <a:lnTo>
                    <a:pt x="596" y="2743"/>
                  </a:lnTo>
                  <a:lnTo>
                    <a:pt x="1524" y="2743"/>
                  </a:lnTo>
                  <a:lnTo>
                    <a:pt x="2146" y="2743"/>
                  </a:lnTo>
                  <a:lnTo>
                    <a:pt x="2768" y="2133"/>
                  </a:lnTo>
                  <a:lnTo>
                    <a:pt x="2768" y="121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309"/>
            <p:cNvSpPr/>
            <p:nvPr/>
          </p:nvSpPr>
          <p:spPr>
            <a:xfrm>
              <a:off x="5003888" y="6029540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2146" y="0"/>
                  </a:moveTo>
                  <a:lnTo>
                    <a:pt x="596" y="0"/>
                  </a:lnTo>
                  <a:lnTo>
                    <a:pt x="0" y="622"/>
                  </a:lnTo>
                  <a:lnTo>
                    <a:pt x="0" y="2159"/>
                  </a:lnTo>
                  <a:lnTo>
                    <a:pt x="596" y="2794"/>
                  </a:lnTo>
                  <a:lnTo>
                    <a:pt x="2146" y="2794"/>
                  </a:lnTo>
                  <a:lnTo>
                    <a:pt x="2768" y="2159"/>
                  </a:lnTo>
                  <a:lnTo>
                    <a:pt x="2768" y="1244"/>
                  </a:lnTo>
                  <a:lnTo>
                    <a:pt x="2768" y="622"/>
                  </a:lnTo>
                  <a:lnTo>
                    <a:pt x="214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10"/>
            <p:cNvSpPr/>
            <p:nvPr/>
          </p:nvSpPr>
          <p:spPr>
            <a:xfrm>
              <a:off x="5003888" y="6029540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2768" y="1244"/>
                  </a:moveTo>
                  <a:lnTo>
                    <a:pt x="2768" y="622"/>
                  </a:lnTo>
                  <a:lnTo>
                    <a:pt x="2146" y="0"/>
                  </a:lnTo>
                  <a:lnTo>
                    <a:pt x="1524" y="0"/>
                  </a:lnTo>
                  <a:lnTo>
                    <a:pt x="596" y="0"/>
                  </a:lnTo>
                  <a:lnTo>
                    <a:pt x="0" y="622"/>
                  </a:lnTo>
                  <a:lnTo>
                    <a:pt x="0" y="1244"/>
                  </a:lnTo>
                  <a:lnTo>
                    <a:pt x="0" y="2159"/>
                  </a:lnTo>
                  <a:lnTo>
                    <a:pt x="596" y="2794"/>
                  </a:lnTo>
                  <a:lnTo>
                    <a:pt x="1524" y="2794"/>
                  </a:lnTo>
                  <a:lnTo>
                    <a:pt x="2146" y="2794"/>
                  </a:lnTo>
                  <a:lnTo>
                    <a:pt x="2768" y="2159"/>
                  </a:lnTo>
                  <a:lnTo>
                    <a:pt x="2768" y="124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11"/>
            <p:cNvSpPr/>
            <p:nvPr/>
          </p:nvSpPr>
          <p:spPr>
            <a:xfrm>
              <a:off x="5007889" y="6047104"/>
              <a:ext cx="3175" cy="2540"/>
            </a:xfrm>
            <a:custGeom>
              <a:avLst/>
              <a:gdLst/>
              <a:ahLst/>
              <a:cxnLst/>
              <a:rect l="l" t="t" r="r" b="b"/>
              <a:pathLst>
                <a:path w="3175" h="2539">
                  <a:moveTo>
                    <a:pt x="2171" y="0"/>
                  </a:moveTo>
                  <a:lnTo>
                    <a:pt x="609" y="0"/>
                  </a:lnTo>
                  <a:lnTo>
                    <a:pt x="0" y="622"/>
                  </a:lnTo>
                  <a:lnTo>
                    <a:pt x="0" y="1841"/>
                  </a:lnTo>
                  <a:lnTo>
                    <a:pt x="609" y="2451"/>
                  </a:lnTo>
                  <a:lnTo>
                    <a:pt x="2171" y="2451"/>
                  </a:lnTo>
                  <a:lnTo>
                    <a:pt x="2755" y="1841"/>
                  </a:lnTo>
                  <a:lnTo>
                    <a:pt x="2755" y="1244"/>
                  </a:lnTo>
                  <a:lnTo>
                    <a:pt x="2755" y="622"/>
                  </a:lnTo>
                  <a:lnTo>
                    <a:pt x="217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312"/>
            <p:cNvSpPr/>
            <p:nvPr/>
          </p:nvSpPr>
          <p:spPr>
            <a:xfrm>
              <a:off x="5007889" y="6047104"/>
              <a:ext cx="3175" cy="2540"/>
            </a:xfrm>
            <a:custGeom>
              <a:avLst/>
              <a:gdLst/>
              <a:ahLst/>
              <a:cxnLst/>
              <a:rect l="l" t="t" r="r" b="b"/>
              <a:pathLst>
                <a:path w="3175" h="2539">
                  <a:moveTo>
                    <a:pt x="2755" y="1244"/>
                  </a:moveTo>
                  <a:lnTo>
                    <a:pt x="2755" y="622"/>
                  </a:lnTo>
                  <a:lnTo>
                    <a:pt x="2171" y="0"/>
                  </a:lnTo>
                  <a:lnTo>
                    <a:pt x="1549" y="0"/>
                  </a:lnTo>
                  <a:lnTo>
                    <a:pt x="609" y="0"/>
                  </a:lnTo>
                  <a:lnTo>
                    <a:pt x="0" y="622"/>
                  </a:lnTo>
                  <a:lnTo>
                    <a:pt x="0" y="1244"/>
                  </a:lnTo>
                  <a:lnTo>
                    <a:pt x="0" y="1841"/>
                  </a:lnTo>
                  <a:lnTo>
                    <a:pt x="609" y="2451"/>
                  </a:lnTo>
                  <a:lnTo>
                    <a:pt x="1549" y="2451"/>
                  </a:lnTo>
                  <a:lnTo>
                    <a:pt x="2171" y="2451"/>
                  </a:lnTo>
                  <a:lnTo>
                    <a:pt x="2755" y="1841"/>
                  </a:lnTo>
                  <a:lnTo>
                    <a:pt x="2755" y="124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3" name="object 313"/>
            <p:cNvSpPr/>
            <p:nvPr/>
          </p:nvSpPr>
          <p:spPr>
            <a:xfrm>
              <a:off x="5007889" y="6042482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2171" y="0"/>
                  </a:moveTo>
                  <a:lnTo>
                    <a:pt x="609" y="0"/>
                  </a:lnTo>
                  <a:lnTo>
                    <a:pt x="0" y="635"/>
                  </a:lnTo>
                  <a:lnTo>
                    <a:pt x="0" y="2159"/>
                  </a:lnTo>
                  <a:lnTo>
                    <a:pt x="609" y="2768"/>
                  </a:lnTo>
                  <a:lnTo>
                    <a:pt x="2171" y="2768"/>
                  </a:lnTo>
                  <a:lnTo>
                    <a:pt x="2755" y="2159"/>
                  </a:lnTo>
                  <a:lnTo>
                    <a:pt x="2755" y="1549"/>
                  </a:lnTo>
                  <a:lnTo>
                    <a:pt x="2755" y="635"/>
                  </a:lnTo>
                  <a:lnTo>
                    <a:pt x="217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4" name="object 314"/>
            <p:cNvSpPr/>
            <p:nvPr/>
          </p:nvSpPr>
          <p:spPr>
            <a:xfrm>
              <a:off x="5007889" y="6042482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2755" y="1549"/>
                  </a:moveTo>
                  <a:lnTo>
                    <a:pt x="2755" y="635"/>
                  </a:lnTo>
                  <a:lnTo>
                    <a:pt x="2171" y="0"/>
                  </a:lnTo>
                  <a:lnTo>
                    <a:pt x="1549" y="0"/>
                  </a:lnTo>
                  <a:lnTo>
                    <a:pt x="609" y="0"/>
                  </a:lnTo>
                  <a:lnTo>
                    <a:pt x="0" y="635"/>
                  </a:lnTo>
                  <a:lnTo>
                    <a:pt x="0" y="1549"/>
                  </a:lnTo>
                  <a:lnTo>
                    <a:pt x="0" y="2159"/>
                  </a:lnTo>
                  <a:lnTo>
                    <a:pt x="609" y="2768"/>
                  </a:lnTo>
                  <a:lnTo>
                    <a:pt x="1549" y="2768"/>
                  </a:lnTo>
                  <a:lnTo>
                    <a:pt x="2171" y="2768"/>
                  </a:lnTo>
                  <a:lnTo>
                    <a:pt x="2755" y="2159"/>
                  </a:lnTo>
                  <a:lnTo>
                    <a:pt x="2755" y="1549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315"/>
            <p:cNvSpPr/>
            <p:nvPr/>
          </p:nvSpPr>
          <p:spPr>
            <a:xfrm>
              <a:off x="5007889" y="6038176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2171" y="0"/>
                  </a:moveTo>
                  <a:lnTo>
                    <a:pt x="609" y="0"/>
                  </a:lnTo>
                  <a:lnTo>
                    <a:pt x="0" y="622"/>
                  </a:lnTo>
                  <a:lnTo>
                    <a:pt x="0" y="2159"/>
                  </a:lnTo>
                  <a:lnTo>
                    <a:pt x="609" y="2793"/>
                  </a:lnTo>
                  <a:lnTo>
                    <a:pt x="2171" y="2793"/>
                  </a:lnTo>
                  <a:lnTo>
                    <a:pt x="2755" y="2159"/>
                  </a:lnTo>
                  <a:lnTo>
                    <a:pt x="2755" y="1536"/>
                  </a:lnTo>
                  <a:lnTo>
                    <a:pt x="2755" y="622"/>
                  </a:lnTo>
                  <a:lnTo>
                    <a:pt x="217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316"/>
            <p:cNvSpPr/>
            <p:nvPr/>
          </p:nvSpPr>
          <p:spPr>
            <a:xfrm>
              <a:off x="5007889" y="6038176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2755" y="1536"/>
                  </a:moveTo>
                  <a:lnTo>
                    <a:pt x="2755" y="622"/>
                  </a:lnTo>
                  <a:lnTo>
                    <a:pt x="2171" y="0"/>
                  </a:lnTo>
                  <a:lnTo>
                    <a:pt x="1549" y="0"/>
                  </a:lnTo>
                  <a:lnTo>
                    <a:pt x="609" y="0"/>
                  </a:lnTo>
                  <a:lnTo>
                    <a:pt x="0" y="622"/>
                  </a:lnTo>
                  <a:lnTo>
                    <a:pt x="0" y="1536"/>
                  </a:lnTo>
                  <a:lnTo>
                    <a:pt x="0" y="2159"/>
                  </a:lnTo>
                  <a:lnTo>
                    <a:pt x="609" y="2793"/>
                  </a:lnTo>
                  <a:lnTo>
                    <a:pt x="1549" y="2793"/>
                  </a:lnTo>
                  <a:lnTo>
                    <a:pt x="2171" y="2793"/>
                  </a:lnTo>
                  <a:lnTo>
                    <a:pt x="2755" y="2159"/>
                  </a:lnTo>
                  <a:lnTo>
                    <a:pt x="2755" y="153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317"/>
            <p:cNvSpPr/>
            <p:nvPr/>
          </p:nvSpPr>
          <p:spPr>
            <a:xfrm>
              <a:off x="5007889" y="6033884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2171" y="0"/>
                  </a:moveTo>
                  <a:lnTo>
                    <a:pt x="609" y="0"/>
                  </a:lnTo>
                  <a:lnTo>
                    <a:pt x="0" y="596"/>
                  </a:lnTo>
                  <a:lnTo>
                    <a:pt x="0" y="2133"/>
                  </a:lnTo>
                  <a:lnTo>
                    <a:pt x="609" y="2743"/>
                  </a:lnTo>
                  <a:lnTo>
                    <a:pt x="2171" y="2743"/>
                  </a:lnTo>
                  <a:lnTo>
                    <a:pt x="2755" y="2133"/>
                  </a:lnTo>
                  <a:lnTo>
                    <a:pt x="2755" y="1219"/>
                  </a:lnTo>
                  <a:lnTo>
                    <a:pt x="2755" y="596"/>
                  </a:lnTo>
                  <a:lnTo>
                    <a:pt x="217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318"/>
            <p:cNvSpPr/>
            <p:nvPr/>
          </p:nvSpPr>
          <p:spPr>
            <a:xfrm>
              <a:off x="5007889" y="6033884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2755" y="1219"/>
                  </a:moveTo>
                  <a:lnTo>
                    <a:pt x="2755" y="596"/>
                  </a:lnTo>
                  <a:lnTo>
                    <a:pt x="2171" y="0"/>
                  </a:lnTo>
                  <a:lnTo>
                    <a:pt x="1549" y="0"/>
                  </a:lnTo>
                  <a:lnTo>
                    <a:pt x="609" y="0"/>
                  </a:lnTo>
                  <a:lnTo>
                    <a:pt x="0" y="596"/>
                  </a:lnTo>
                  <a:lnTo>
                    <a:pt x="0" y="1219"/>
                  </a:lnTo>
                  <a:lnTo>
                    <a:pt x="0" y="2133"/>
                  </a:lnTo>
                  <a:lnTo>
                    <a:pt x="609" y="2743"/>
                  </a:lnTo>
                  <a:lnTo>
                    <a:pt x="1549" y="2743"/>
                  </a:lnTo>
                  <a:lnTo>
                    <a:pt x="2171" y="2743"/>
                  </a:lnTo>
                  <a:lnTo>
                    <a:pt x="2755" y="2133"/>
                  </a:lnTo>
                  <a:lnTo>
                    <a:pt x="2755" y="1219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9" name="object 319"/>
            <p:cNvSpPr/>
            <p:nvPr/>
          </p:nvSpPr>
          <p:spPr>
            <a:xfrm>
              <a:off x="5007889" y="6029540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2171" y="0"/>
                  </a:moveTo>
                  <a:lnTo>
                    <a:pt x="609" y="0"/>
                  </a:lnTo>
                  <a:lnTo>
                    <a:pt x="0" y="622"/>
                  </a:lnTo>
                  <a:lnTo>
                    <a:pt x="0" y="2159"/>
                  </a:lnTo>
                  <a:lnTo>
                    <a:pt x="609" y="2794"/>
                  </a:lnTo>
                  <a:lnTo>
                    <a:pt x="2171" y="2794"/>
                  </a:lnTo>
                  <a:lnTo>
                    <a:pt x="2755" y="2159"/>
                  </a:lnTo>
                  <a:lnTo>
                    <a:pt x="2755" y="1244"/>
                  </a:lnTo>
                  <a:lnTo>
                    <a:pt x="2755" y="622"/>
                  </a:lnTo>
                  <a:lnTo>
                    <a:pt x="217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0" name="object 320"/>
            <p:cNvSpPr/>
            <p:nvPr/>
          </p:nvSpPr>
          <p:spPr>
            <a:xfrm>
              <a:off x="5007889" y="6029540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2755" y="1244"/>
                  </a:moveTo>
                  <a:lnTo>
                    <a:pt x="2755" y="622"/>
                  </a:lnTo>
                  <a:lnTo>
                    <a:pt x="2171" y="0"/>
                  </a:lnTo>
                  <a:lnTo>
                    <a:pt x="1549" y="0"/>
                  </a:lnTo>
                  <a:lnTo>
                    <a:pt x="609" y="0"/>
                  </a:lnTo>
                  <a:lnTo>
                    <a:pt x="0" y="622"/>
                  </a:lnTo>
                  <a:lnTo>
                    <a:pt x="0" y="1244"/>
                  </a:lnTo>
                  <a:lnTo>
                    <a:pt x="0" y="2159"/>
                  </a:lnTo>
                  <a:lnTo>
                    <a:pt x="609" y="2794"/>
                  </a:lnTo>
                  <a:lnTo>
                    <a:pt x="1549" y="2794"/>
                  </a:lnTo>
                  <a:lnTo>
                    <a:pt x="2171" y="2794"/>
                  </a:lnTo>
                  <a:lnTo>
                    <a:pt x="2755" y="2159"/>
                  </a:lnTo>
                  <a:lnTo>
                    <a:pt x="2755" y="124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321"/>
            <p:cNvSpPr/>
            <p:nvPr/>
          </p:nvSpPr>
          <p:spPr>
            <a:xfrm>
              <a:off x="4995265" y="6033884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2133" y="0"/>
                  </a:moveTo>
                  <a:lnTo>
                    <a:pt x="622" y="0"/>
                  </a:lnTo>
                  <a:lnTo>
                    <a:pt x="0" y="596"/>
                  </a:lnTo>
                  <a:lnTo>
                    <a:pt x="0" y="2133"/>
                  </a:lnTo>
                  <a:lnTo>
                    <a:pt x="622" y="2743"/>
                  </a:lnTo>
                  <a:lnTo>
                    <a:pt x="1219" y="2743"/>
                  </a:lnTo>
                  <a:lnTo>
                    <a:pt x="2133" y="2743"/>
                  </a:lnTo>
                  <a:lnTo>
                    <a:pt x="2755" y="2133"/>
                  </a:lnTo>
                  <a:lnTo>
                    <a:pt x="2755" y="596"/>
                  </a:lnTo>
                  <a:lnTo>
                    <a:pt x="213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322"/>
            <p:cNvSpPr/>
            <p:nvPr/>
          </p:nvSpPr>
          <p:spPr>
            <a:xfrm>
              <a:off x="4995265" y="6033884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1219" y="2743"/>
                  </a:moveTo>
                  <a:lnTo>
                    <a:pt x="2133" y="2743"/>
                  </a:lnTo>
                  <a:lnTo>
                    <a:pt x="2755" y="2133"/>
                  </a:lnTo>
                  <a:lnTo>
                    <a:pt x="2755" y="1219"/>
                  </a:lnTo>
                  <a:lnTo>
                    <a:pt x="2755" y="596"/>
                  </a:lnTo>
                  <a:lnTo>
                    <a:pt x="2133" y="0"/>
                  </a:lnTo>
                  <a:lnTo>
                    <a:pt x="1219" y="0"/>
                  </a:lnTo>
                  <a:lnTo>
                    <a:pt x="622" y="0"/>
                  </a:lnTo>
                  <a:lnTo>
                    <a:pt x="0" y="596"/>
                  </a:lnTo>
                  <a:lnTo>
                    <a:pt x="0" y="1219"/>
                  </a:lnTo>
                  <a:lnTo>
                    <a:pt x="0" y="2133"/>
                  </a:lnTo>
                  <a:lnTo>
                    <a:pt x="622" y="2743"/>
                  </a:lnTo>
                  <a:lnTo>
                    <a:pt x="1219" y="274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3" name="object 323"/>
            <p:cNvSpPr/>
            <p:nvPr/>
          </p:nvSpPr>
          <p:spPr>
            <a:xfrm>
              <a:off x="4999570" y="6033884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2146" y="0"/>
                  </a:moveTo>
                  <a:lnTo>
                    <a:pt x="596" y="0"/>
                  </a:lnTo>
                  <a:lnTo>
                    <a:pt x="0" y="596"/>
                  </a:lnTo>
                  <a:lnTo>
                    <a:pt x="0" y="2133"/>
                  </a:lnTo>
                  <a:lnTo>
                    <a:pt x="596" y="2743"/>
                  </a:lnTo>
                  <a:lnTo>
                    <a:pt x="1231" y="2743"/>
                  </a:lnTo>
                  <a:lnTo>
                    <a:pt x="2146" y="2743"/>
                  </a:lnTo>
                  <a:lnTo>
                    <a:pt x="2768" y="2133"/>
                  </a:lnTo>
                  <a:lnTo>
                    <a:pt x="2768" y="596"/>
                  </a:lnTo>
                  <a:lnTo>
                    <a:pt x="214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4" name="object 324"/>
            <p:cNvSpPr/>
            <p:nvPr/>
          </p:nvSpPr>
          <p:spPr>
            <a:xfrm>
              <a:off x="4999570" y="6033884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1231" y="2743"/>
                  </a:moveTo>
                  <a:lnTo>
                    <a:pt x="2146" y="2743"/>
                  </a:lnTo>
                  <a:lnTo>
                    <a:pt x="2768" y="2133"/>
                  </a:lnTo>
                  <a:lnTo>
                    <a:pt x="2768" y="1219"/>
                  </a:lnTo>
                  <a:lnTo>
                    <a:pt x="2768" y="596"/>
                  </a:lnTo>
                  <a:lnTo>
                    <a:pt x="2146" y="0"/>
                  </a:lnTo>
                  <a:lnTo>
                    <a:pt x="1231" y="0"/>
                  </a:lnTo>
                  <a:lnTo>
                    <a:pt x="596" y="0"/>
                  </a:lnTo>
                  <a:lnTo>
                    <a:pt x="0" y="596"/>
                  </a:lnTo>
                  <a:lnTo>
                    <a:pt x="0" y="1219"/>
                  </a:lnTo>
                  <a:lnTo>
                    <a:pt x="0" y="2133"/>
                  </a:lnTo>
                  <a:lnTo>
                    <a:pt x="596" y="2743"/>
                  </a:lnTo>
                  <a:lnTo>
                    <a:pt x="1231" y="274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5" name="object 325"/>
            <p:cNvSpPr/>
            <p:nvPr/>
          </p:nvSpPr>
          <p:spPr>
            <a:xfrm>
              <a:off x="5003888" y="6033884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2146" y="0"/>
                  </a:moveTo>
                  <a:lnTo>
                    <a:pt x="596" y="0"/>
                  </a:lnTo>
                  <a:lnTo>
                    <a:pt x="0" y="596"/>
                  </a:lnTo>
                  <a:lnTo>
                    <a:pt x="0" y="2133"/>
                  </a:lnTo>
                  <a:lnTo>
                    <a:pt x="596" y="2743"/>
                  </a:lnTo>
                  <a:lnTo>
                    <a:pt x="1524" y="2743"/>
                  </a:lnTo>
                  <a:lnTo>
                    <a:pt x="2146" y="2743"/>
                  </a:lnTo>
                  <a:lnTo>
                    <a:pt x="2768" y="2133"/>
                  </a:lnTo>
                  <a:lnTo>
                    <a:pt x="2768" y="596"/>
                  </a:lnTo>
                  <a:lnTo>
                    <a:pt x="214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6" name="object 326"/>
            <p:cNvSpPr/>
            <p:nvPr/>
          </p:nvSpPr>
          <p:spPr>
            <a:xfrm>
              <a:off x="5003888" y="6033884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1524" y="2743"/>
                  </a:moveTo>
                  <a:lnTo>
                    <a:pt x="2146" y="2743"/>
                  </a:lnTo>
                  <a:lnTo>
                    <a:pt x="2768" y="2133"/>
                  </a:lnTo>
                  <a:lnTo>
                    <a:pt x="2768" y="1219"/>
                  </a:lnTo>
                  <a:lnTo>
                    <a:pt x="2768" y="596"/>
                  </a:lnTo>
                  <a:lnTo>
                    <a:pt x="2146" y="0"/>
                  </a:lnTo>
                  <a:lnTo>
                    <a:pt x="1524" y="0"/>
                  </a:lnTo>
                  <a:lnTo>
                    <a:pt x="596" y="0"/>
                  </a:lnTo>
                  <a:lnTo>
                    <a:pt x="0" y="596"/>
                  </a:lnTo>
                  <a:lnTo>
                    <a:pt x="0" y="1219"/>
                  </a:lnTo>
                  <a:lnTo>
                    <a:pt x="0" y="2133"/>
                  </a:lnTo>
                  <a:lnTo>
                    <a:pt x="596" y="2743"/>
                  </a:lnTo>
                  <a:lnTo>
                    <a:pt x="1524" y="274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327"/>
            <p:cNvSpPr/>
            <p:nvPr/>
          </p:nvSpPr>
          <p:spPr>
            <a:xfrm>
              <a:off x="5007889" y="6033884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2171" y="0"/>
                  </a:moveTo>
                  <a:lnTo>
                    <a:pt x="609" y="0"/>
                  </a:lnTo>
                  <a:lnTo>
                    <a:pt x="0" y="596"/>
                  </a:lnTo>
                  <a:lnTo>
                    <a:pt x="0" y="2133"/>
                  </a:lnTo>
                  <a:lnTo>
                    <a:pt x="609" y="2743"/>
                  </a:lnTo>
                  <a:lnTo>
                    <a:pt x="1549" y="2743"/>
                  </a:lnTo>
                  <a:lnTo>
                    <a:pt x="2171" y="2743"/>
                  </a:lnTo>
                  <a:lnTo>
                    <a:pt x="2755" y="2133"/>
                  </a:lnTo>
                  <a:lnTo>
                    <a:pt x="2755" y="596"/>
                  </a:lnTo>
                  <a:lnTo>
                    <a:pt x="217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28"/>
            <p:cNvSpPr/>
            <p:nvPr/>
          </p:nvSpPr>
          <p:spPr>
            <a:xfrm>
              <a:off x="5007889" y="6033884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1549" y="2743"/>
                  </a:moveTo>
                  <a:lnTo>
                    <a:pt x="2171" y="2743"/>
                  </a:lnTo>
                  <a:lnTo>
                    <a:pt x="2755" y="2133"/>
                  </a:lnTo>
                  <a:lnTo>
                    <a:pt x="2755" y="1219"/>
                  </a:lnTo>
                  <a:lnTo>
                    <a:pt x="2755" y="596"/>
                  </a:lnTo>
                  <a:lnTo>
                    <a:pt x="2171" y="0"/>
                  </a:lnTo>
                  <a:lnTo>
                    <a:pt x="1549" y="0"/>
                  </a:lnTo>
                  <a:lnTo>
                    <a:pt x="609" y="0"/>
                  </a:lnTo>
                  <a:lnTo>
                    <a:pt x="0" y="596"/>
                  </a:lnTo>
                  <a:lnTo>
                    <a:pt x="0" y="1219"/>
                  </a:lnTo>
                  <a:lnTo>
                    <a:pt x="0" y="2133"/>
                  </a:lnTo>
                  <a:lnTo>
                    <a:pt x="609" y="2743"/>
                  </a:lnTo>
                  <a:lnTo>
                    <a:pt x="1549" y="2743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29"/>
            <p:cNvSpPr/>
            <p:nvPr/>
          </p:nvSpPr>
          <p:spPr>
            <a:xfrm>
              <a:off x="5012499" y="6033884"/>
              <a:ext cx="2540" cy="3175"/>
            </a:xfrm>
            <a:custGeom>
              <a:avLst/>
              <a:gdLst/>
              <a:ahLst/>
              <a:cxnLst/>
              <a:rect l="l" t="t" r="r" b="b"/>
              <a:pathLst>
                <a:path w="2539" h="3175">
                  <a:moveTo>
                    <a:pt x="1841" y="0"/>
                  </a:moveTo>
                  <a:lnTo>
                    <a:pt x="317" y="0"/>
                  </a:lnTo>
                  <a:lnTo>
                    <a:pt x="0" y="596"/>
                  </a:lnTo>
                  <a:lnTo>
                    <a:pt x="0" y="2133"/>
                  </a:lnTo>
                  <a:lnTo>
                    <a:pt x="317" y="2743"/>
                  </a:lnTo>
                  <a:lnTo>
                    <a:pt x="1257" y="2743"/>
                  </a:lnTo>
                  <a:lnTo>
                    <a:pt x="1841" y="2743"/>
                  </a:lnTo>
                  <a:lnTo>
                    <a:pt x="2463" y="2133"/>
                  </a:lnTo>
                  <a:lnTo>
                    <a:pt x="2463" y="596"/>
                  </a:lnTo>
                  <a:lnTo>
                    <a:pt x="184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0" name="object 330"/>
            <p:cNvSpPr/>
            <p:nvPr/>
          </p:nvSpPr>
          <p:spPr>
            <a:xfrm>
              <a:off x="5012499" y="6033884"/>
              <a:ext cx="2540" cy="3175"/>
            </a:xfrm>
            <a:custGeom>
              <a:avLst/>
              <a:gdLst/>
              <a:ahLst/>
              <a:cxnLst/>
              <a:rect l="l" t="t" r="r" b="b"/>
              <a:pathLst>
                <a:path w="2539" h="3175">
                  <a:moveTo>
                    <a:pt x="1257" y="2743"/>
                  </a:moveTo>
                  <a:lnTo>
                    <a:pt x="1841" y="2743"/>
                  </a:lnTo>
                  <a:lnTo>
                    <a:pt x="2463" y="2133"/>
                  </a:lnTo>
                  <a:lnTo>
                    <a:pt x="2463" y="1219"/>
                  </a:lnTo>
                  <a:lnTo>
                    <a:pt x="2463" y="596"/>
                  </a:lnTo>
                  <a:lnTo>
                    <a:pt x="1841" y="0"/>
                  </a:lnTo>
                  <a:lnTo>
                    <a:pt x="1257" y="0"/>
                  </a:lnTo>
                  <a:lnTo>
                    <a:pt x="317" y="0"/>
                  </a:lnTo>
                  <a:lnTo>
                    <a:pt x="0" y="596"/>
                  </a:lnTo>
                  <a:lnTo>
                    <a:pt x="0" y="1219"/>
                  </a:lnTo>
                  <a:lnTo>
                    <a:pt x="0" y="2133"/>
                  </a:lnTo>
                  <a:lnTo>
                    <a:pt x="317" y="2743"/>
                  </a:lnTo>
                  <a:lnTo>
                    <a:pt x="1257" y="274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1" name="object 331"/>
            <p:cNvSpPr/>
            <p:nvPr/>
          </p:nvSpPr>
          <p:spPr>
            <a:xfrm>
              <a:off x="4995265" y="6038176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2133" y="0"/>
                  </a:moveTo>
                  <a:lnTo>
                    <a:pt x="622" y="0"/>
                  </a:lnTo>
                  <a:lnTo>
                    <a:pt x="0" y="622"/>
                  </a:lnTo>
                  <a:lnTo>
                    <a:pt x="0" y="2159"/>
                  </a:lnTo>
                  <a:lnTo>
                    <a:pt x="622" y="2793"/>
                  </a:lnTo>
                  <a:lnTo>
                    <a:pt x="1219" y="2793"/>
                  </a:lnTo>
                  <a:lnTo>
                    <a:pt x="2133" y="2793"/>
                  </a:lnTo>
                  <a:lnTo>
                    <a:pt x="2755" y="2159"/>
                  </a:lnTo>
                  <a:lnTo>
                    <a:pt x="2755" y="622"/>
                  </a:lnTo>
                  <a:lnTo>
                    <a:pt x="213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2" name="object 332"/>
            <p:cNvSpPr/>
            <p:nvPr/>
          </p:nvSpPr>
          <p:spPr>
            <a:xfrm>
              <a:off x="4995265" y="6038176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1219" y="2793"/>
                  </a:moveTo>
                  <a:lnTo>
                    <a:pt x="2133" y="2793"/>
                  </a:lnTo>
                  <a:lnTo>
                    <a:pt x="2755" y="2159"/>
                  </a:lnTo>
                  <a:lnTo>
                    <a:pt x="2755" y="1536"/>
                  </a:lnTo>
                  <a:lnTo>
                    <a:pt x="2755" y="622"/>
                  </a:lnTo>
                  <a:lnTo>
                    <a:pt x="2133" y="0"/>
                  </a:lnTo>
                  <a:lnTo>
                    <a:pt x="1219" y="0"/>
                  </a:lnTo>
                  <a:lnTo>
                    <a:pt x="622" y="0"/>
                  </a:lnTo>
                  <a:lnTo>
                    <a:pt x="0" y="622"/>
                  </a:lnTo>
                  <a:lnTo>
                    <a:pt x="0" y="1536"/>
                  </a:lnTo>
                  <a:lnTo>
                    <a:pt x="0" y="2159"/>
                  </a:lnTo>
                  <a:lnTo>
                    <a:pt x="622" y="2793"/>
                  </a:lnTo>
                  <a:lnTo>
                    <a:pt x="1219" y="279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33"/>
            <p:cNvSpPr/>
            <p:nvPr/>
          </p:nvSpPr>
          <p:spPr>
            <a:xfrm>
              <a:off x="4999570" y="6038176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2146" y="0"/>
                  </a:moveTo>
                  <a:lnTo>
                    <a:pt x="596" y="0"/>
                  </a:lnTo>
                  <a:lnTo>
                    <a:pt x="0" y="622"/>
                  </a:lnTo>
                  <a:lnTo>
                    <a:pt x="0" y="2159"/>
                  </a:lnTo>
                  <a:lnTo>
                    <a:pt x="596" y="2793"/>
                  </a:lnTo>
                  <a:lnTo>
                    <a:pt x="1231" y="2793"/>
                  </a:lnTo>
                  <a:lnTo>
                    <a:pt x="2146" y="2793"/>
                  </a:lnTo>
                  <a:lnTo>
                    <a:pt x="2768" y="2159"/>
                  </a:lnTo>
                  <a:lnTo>
                    <a:pt x="2768" y="622"/>
                  </a:lnTo>
                  <a:lnTo>
                    <a:pt x="214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334"/>
            <p:cNvSpPr/>
            <p:nvPr/>
          </p:nvSpPr>
          <p:spPr>
            <a:xfrm>
              <a:off x="4999570" y="6038176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1231" y="2793"/>
                  </a:moveTo>
                  <a:lnTo>
                    <a:pt x="2146" y="2793"/>
                  </a:lnTo>
                  <a:lnTo>
                    <a:pt x="2768" y="2159"/>
                  </a:lnTo>
                  <a:lnTo>
                    <a:pt x="2768" y="1536"/>
                  </a:lnTo>
                  <a:lnTo>
                    <a:pt x="2768" y="622"/>
                  </a:lnTo>
                  <a:lnTo>
                    <a:pt x="2146" y="0"/>
                  </a:lnTo>
                  <a:lnTo>
                    <a:pt x="1231" y="0"/>
                  </a:lnTo>
                  <a:lnTo>
                    <a:pt x="596" y="0"/>
                  </a:lnTo>
                  <a:lnTo>
                    <a:pt x="0" y="622"/>
                  </a:lnTo>
                  <a:lnTo>
                    <a:pt x="0" y="1536"/>
                  </a:lnTo>
                  <a:lnTo>
                    <a:pt x="0" y="2159"/>
                  </a:lnTo>
                  <a:lnTo>
                    <a:pt x="596" y="2793"/>
                  </a:lnTo>
                  <a:lnTo>
                    <a:pt x="1231" y="2793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5" name="object 335"/>
            <p:cNvSpPr/>
            <p:nvPr/>
          </p:nvSpPr>
          <p:spPr>
            <a:xfrm>
              <a:off x="5003888" y="6038176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2146" y="0"/>
                  </a:moveTo>
                  <a:lnTo>
                    <a:pt x="596" y="0"/>
                  </a:lnTo>
                  <a:lnTo>
                    <a:pt x="0" y="622"/>
                  </a:lnTo>
                  <a:lnTo>
                    <a:pt x="0" y="2159"/>
                  </a:lnTo>
                  <a:lnTo>
                    <a:pt x="596" y="2793"/>
                  </a:lnTo>
                  <a:lnTo>
                    <a:pt x="1524" y="2793"/>
                  </a:lnTo>
                  <a:lnTo>
                    <a:pt x="2146" y="2793"/>
                  </a:lnTo>
                  <a:lnTo>
                    <a:pt x="2768" y="2159"/>
                  </a:lnTo>
                  <a:lnTo>
                    <a:pt x="2768" y="622"/>
                  </a:lnTo>
                  <a:lnTo>
                    <a:pt x="214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6" name="object 336"/>
            <p:cNvSpPr/>
            <p:nvPr/>
          </p:nvSpPr>
          <p:spPr>
            <a:xfrm>
              <a:off x="5003888" y="6038176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1524" y="2793"/>
                  </a:moveTo>
                  <a:lnTo>
                    <a:pt x="2146" y="2793"/>
                  </a:lnTo>
                  <a:lnTo>
                    <a:pt x="2768" y="2159"/>
                  </a:lnTo>
                  <a:lnTo>
                    <a:pt x="2768" y="1536"/>
                  </a:lnTo>
                  <a:lnTo>
                    <a:pt x="2768" y="622"/>
                  </a:lnTo>
                  <a:lnTo>
                    <a:pt x="2146" y="0"/>
                  </a:lnTo>
                  <a:lnTo>
                    <a:pt x="1524" y="0"/>
                  </a:lnTo>
                  <a:lnTo>
                    <a:pt x="596" y="0"/>
                  </a:lnTo>
                  <a:lnTo>
                    <a:pt x="0" y="622"/>
                  </a:lnTo>
                  <a:lnTo>
                    <a:pt x="0" y="1536"/>
                  </a:lnTo>
                  <a:lnTo>
                    <a:pt x="0" y="2159"/>
                  </a:lnTo>
                  <a:lnTo>
                    <a:pt x="596" y="2793"/>
                  </a:lnTo>
                  <a:lnTo>
                    <a:pt x="1524" y="2793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7" name="object 337"/>
            <p:cNvSpPr/>
            <p:nvPr/>
          </p:nvSpPr>
          <p:spPr>
            <a:xfrm>
              <a:off x="5007889" y="6038176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2171" y="0"/>
                  </a:moveTo>
                  <a:lnTo>
                    <a:pt x="609" y="0"/>
                  </a:lnTo>
                  <a:lnTo>
                    <a:pt x="0" y="622"/>
                  </a:lnTo>
                  <a:lnTo>
                    <a:pt x="0" y="2159"/>
                  </a:lnTo>
                  <a:lnTo>
                    <a:pt x="609" y="2793"/>
                  </a:lnTo>
                  <a:lnTo>
                    <a:pt x="1549" y="2793"/>
                  </a:lnTo>
                  <a:lnTo>
                    <a:pt x="2171" y="2793"/>
                  </a:lnTo>
                  <a:lnTo>
                    <a:pt x="2755" y="2159"/>
                  </a:lnTo>
                  <a:lnTo>
                    <a:pt x="2755" y="622"/>
                  </a:lnTo>
                  <a:lnTo>
                    <a:pt x="217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8" name="object 338"/>
            <p:cNvSpPr/>
            <p:nvPr/>
          </p:nvSpPr>
          <p:spPr>
            <a:xfrm>
              <a:off x="5007889" y="6038176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1549" y="2793"/>
                  </a:moveTo>
                  <a:lnTo>
                    <a:pt x="2171" y="2793"/>
                  </a:lnTo>
                  <a:lnTo>
                    <a:pt x="2755" y="2159"/>
                  </a:lnTo>
                  <a:lnTo>
                    <a:pt x="2755" y="1536"/>
                  </a:lnTo>
                  <a:lnTo>
                    <a:pt x="2755" y="622"/>
                  </a:lnTo>
                  <a:lnTo>
                    <a:pt x="2171" y="0"/>
                  </a:lnTo>
                  <a:lnTo>
                    <a:pt x="1549" y="0"/>
                  </a:lnTo>
                  <a:lnTo>
                    <a:pt x="609" y="0"/>
                  </a:lnTo>
                  <a:lnTo>
                    <a:pt x="0" y="622"/>
                  </a:lnTo>
                  <a:lnTo>
                    <a:pt x="0" y="1536"/>
                  </a:lnTo>
                  <a:lnTo>
                    <a:pt x="0" y="2159"/>
                  </a:lnTo>
                  <a:lnTo>
                    <a:pt x="609" y="2793"/>
                  </a:lnTo>
                  <a:lnTo>
                    <a:pt x="1549" y="279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9" name="object 339"/>
            <p:cNvSpPr/>
            <p:nvPr/>
          </p:nvSpPr>
          <p:spPr>
            <a:xfrm>
              <a:off x="5012499" y="6038176"/>
              <a:ext cx="2540" cy="3175"/>
            </a:xfrm>
            <a:custGeom>
              <a:avLst/>
              <a:gdLst/>
              <a:ahLst/>
              <a:cxnLst/>
              <a:rect l="l" t="t" r="r" b="b"/>
              <a:pathLst>
                <a:path w="2539" h="3175">
                  <a:moveTo>
                    <a:pt x="1841" y="0"/>
                  </a:moveTo>
                  <a:lnTo>
                    <a:pt x="317" y="0"/>
                  </a:lnTo>
                  <a:lnTo>
                    <a:pt x="0" y="622"/>
                  </a:lnTo>
                  <a:lnTo>
                    <a:pt x="0" y="2159"/>
                  </a:lnTo>
                  <a:lnTo>
                    <a:pt x="317" y="2793"/>
                  </a:lnTo>
                  <a:lnTo>
                    <a:pt x="1257" y="2793"/>
                  </a:lnTo>
                  <a:lnTo>
                    <a:pt x="1841" y="2793"/>
                  </a:lnTo>
                  <a:lnTo>
                    <a:pt x="2463" y="2159"/>
                  </a:lnTo>
                  <a:lnTo>
                    <a:pt x="2463" y="622"/>
                  </a:lnTo>
                  <a:lnTo>
                    <a:pt x="184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0" name="object 340"/>
            <p:cNvSpPr/>
            <p:nvPr/>
          </p:nvSpPr>
          <p:spPr>
            <a:xfrm>
              <a:off x="5012499" y="6038176"/>
              <a:ext cx="2540" cy="3175"/>
            </a:xfrm>
            <a:custGeom>
              <a:avLst/>
              <a:gdLst/>
              <a:ahLst/>
              <a:cxnLst/>
              <a:rect l="l" t="t" r="r" b="b"/>
              <a:pathLst>
                <a:path w="2539" h="3175">
                  <a:moveTo>
                    <a:pt x="1257" y="2793"/>
                  </a:moveTo>
                  <a:lnTo>
                    <a:pt x="1841" y="2793"/>
                  </a:lnTo>
                  <a:lnTo>
                    <a:pt x="2463" y="2159"/>
                  </a:lnTo>
                  <a:lnTo>
                    <a:pt x="2463" y="1536"/>
                  </a:lnTo>
                  <a:lnTo>
                    <a:pt x="2463" y="622"/>
                  </a:lnTo>
                  <a:lnTo>
                    <a:pt x="1841" y="0"/>
                  </a:lnTo>
                  <a:lnTo>
                    <a:pt x="1257" y="0"/>
                  </a:lnTo>
                  <a:lnTo>
                    <a:pt x="317" y="0"/>
                  </a:lnTo>
                  <a:lnTo>
                    <a:pt x="0" y="622"/>
                  </a:lnTo>
                  <a:lnTo>
                    <a:pt x="0" y="1536"/>
                  </a:lnTo>
                  <a:lnTo>
                    <a:pt x="0" y="2159"/>
                  </a:lnTo>
                  <a:lnTo>
                    <a:pt x="317" y="2793"/>
                  </a:lnTo>
                  <a:lnTo>
                    <a:pt x="1257" y="279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1" name="object 341"/>
            <p:cNvSpPr/>
            <p:nvPr/>
          </p:nvSpPr>
          <p:spPr>
            <a:xfrm>
              <a:off x="4995265" y="6042482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2133" y="0"/>
                  </a:moveTo>
                  <a:lnTo>
                    <a:pt x="622" y="0"/>
                  </a:lnTo>
                  <a:lnTo>
                    <a:pt x="0" y="635"/>
                  </a:lnTo>
                  <a:lnTo>
                    <a:pt x="0" y="2159"/>
                  </a:lnTo>
                  <a:lnTo>
                    <a:pt x="622" y="2768"/>
                  </a:lnTo>
                  <a:lnTo>
                    <a:pt x="1219" y="2768"/>
                  </a:lnTo>
                  <a:lnTo>
                    <a:pt x="2133" y="2768"/>
                  </a:lnTo>
                  <a:lnTo>
                    <a:pt x="2755" y="2159"/>
                  </a:lnTo>
                  <a:lnTo>
                    <a:pt x="2755" y="635"/>
                  </a:lnTo>
                  <a:lnTo>
                    <a:pt x="213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2" name="object 342"/>
            <p:cNvSpPr/>
            <p:nvPr/>
          </p:nvSpPr>
          <p:spPr>
            <a:xfrm>
              <a:off x="4995265" y="6042482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1219" y="2768"/>
                  </a:moveTo>
                  <a:lnTo>
                    <a:pt x="2133" y="2768"/>
                  </a:lnTo>
                  <a:lnTo>
                    <a:pt x="2755" y="2159"/>
                  </a:lnTo>
                  <a:lnTo>
                    <a:pt x="2755" y="1549"/>
                  </a:lnTo>
                  <a:lnTo>
                    <a:pt x="2755" y="635"/>
                  </a:lnTo>
                  <a:lnTo>
                    <a:pt x="2133" y="0"/>
                  </a:lnTo>
                  <a:lnTo>
                    <a:pt x="1219" y="0"/>
                  </a:lnTo>
                  <a:lnTo>
                    <a:pt x="622" y="0"/>
                  </a:lnTo>
                  <a:lnTo>
                    <a:pt x="0" y="635"/>
                  </a:lnTo>
                  <a:lnTo>
                    <a:pt x="0" y="1549"/>
                  </a:lnTo>
                  <a:lnTo>
                    <a:pt x="0" y="2159"/>
                  </a:lnTo>
                  <a:lnTo>
                    <a:pt x="622" y="2768"/>
                  </a:lnTo>
                  <a:lnTo>
                    <a:pt x="1219" y="276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3" name="object 343"/>
            <p:cNvSpPr/>
            <p:nvPr/>
          </p:nvSpPr>
          <p:spPr>
            <a:xfrm>
              <a:off x="4999570" y="6042482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2146" y="0"/>
                  </a:moveTo>
                  <a:lnTo>
                    <a:pt x="596" y="0"/>
                  </a:lnTo>
                  <a:lnTo>
                    <a:pt x="0" y="635"/>
                  </a:lnTo>
                  <a:lnTo>
                    <a:pt x="0" y="2159"/>
                  </a:lnTo>
                  <a:lnTo>
                    <a:pt x="596" y="2768"/>
                  </a:lnTo>
                  <a:lnTo>
                    <a:pt x="1231" y="2768"/>
                  </a:lnTo>
                  <a:lnTo>
                    <a:pt x="2146" y="2768"/>
                  </a:lnTo>
                  <a:lnTo>
                    <a:pt x="2768" y="2159"/>
                  </a:lnTo>
                  <a:lnTo>
                    <a:pt x="2768" y="635"/>
                  </a:lnTo>
                  <a:lnTo>
                    <a:pt x="214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4" name="object 344"/>
            <p:cNvSpPr/>
            <p:nvPr/>
          </p:nvSpPr>
          <p:spPr>
            <a:xfrm>
              <a:off x="4999570" y="6042482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1231" y="2768"/>
                  </a:moveTo>
                  <a:lnTo>
                    <a:pt x="2146" y="2768"/>
                  </a:lnTo>
                  <a:lnTo>
                    <a:pt x="2768" y="2159"/>
                  </a:lnTo>
                  <a:lnTo>
                    <a:pt x="2768" y="1549"/>
                  </a:lnTo>
                  <a:lnTo>
                    <a:pt x="2768" y="635"/>
                  </a:lnTo>
                  <a:lnTo>
                    <a:pt x="2146" y="0"/>
                  </a:lnTo>
                  <a:lnTo>
                    <a:pt x="1231" y="0"/>
                  </a:lnTo>
                  <a:lnTo>
                    <a:pt x="596" y="0"/>
                  </a:lnTo>
                  <a:lnTo>
                    <a:pt x="0" y="635"/>
                  </a:lnTo>
                  <a:lnTo>
                    <a:pt x="0" y="1549"/>
                  </a:lnTo>
                  <a:lnTo>
                    <a:pt x="0" y="2159"/>
                  </a:lnTo>
                  <a:lnTo>
                    <a:pt x="596" y="2768"/>
                  </a:lnTo>
                  <a:lnTo>
                    <a:pt x="1231" y="276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5" name="object 345"/>
            <p:cNvSpPr/>
            <p:nvPr/>
          </p:nvSpPr>
          <p:spPr>
            <a:xfrm>
              <a:off x="5003888" y="6042482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2146" y="0"/>
                  </a:moveTo>
                  <a:lnTo>
                    <a:pt x="596" y="0"/>
                  </a:lnTo>
                  <a:lnTo>
                    <a:pt x="0" y="635"/>
                  </a:lnTo>
                  <a:lnTo>
                    <a:pt x="0" y="2159"/>
                  </a:lnTo>
                  <a:lnTo>
                    <a:pt x="596" y="2768"/>
                  </a:lnTo>
                  <a:lnTo>
                    <a:pt x="1524" y="2768"/>
                  </a:lnTo>
                  <a:lnTo>
                    <a:pt x="2146" y="2768"/>
                  </a:lnTo>
                  <a:lnTo>
                    <a:pt x="2768" y="2159"/>
                  </a:lnTo>
                  <a:lnTo>
                    <a:pt x="2768" y="635"/>
                  </a:lnTo>
                  <a:lnTo>
                    <a:pt x="214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6" name="object 346"/>
            <p:cNvSpPr/>
            <p:nvPr/>
          </p:nvSpPr>
          <p:spPr>
            <a:xfrm>
              <a:off x="5003888" y="6042482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1524" y="2768"/>
                  </a:moveTo>
                  <a:lnTo>
                    <a:pt x="2146" y="2768"/>
                  </a:lnTo>
                  <a:lnTo>
                    <a:pt x="2768" y="2159"/>
                  </a:lnTo>
                  <a:lnTo>
                    <a:pt x="2768" y="1549"/>
                  </a:lnTo>
                  <a:lnTo>
                    <a:pt x="2768" y="635"/>
                  </a:lnTo>
                  <a:lnTo>
                    <a:pt x="2146" y="0"/>
                  </a:lnTo>
                  <a:lnTo>
                    <a:pt x="1524" y="0"/>
                  </a:lnTo>
                  <a:lnTo>
                    <a:pt x="596" y="0"/>
                  </a:lnTo>
                  <a:lnTo>
                    <a:pt x="0" y="635"/>
                  </a:lnTo>
                  <a:lnTo>
                    <a:pt x="0" y="1549"/>
                  </a:lnTo>
                  <a:lnTo>
                    <a:pt x="0" y="2159"/>
                  </a:lnTo>
                  <a:lnTo>
                    <a:pt x="596" y="2768"/>
                  </a:lnTo>
                  <a:lnTo>
                    <a:pt x="1524" y="276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7" name="object 347"/>
            <p:cNvSpPr/>
            <p:nvPr/>
          </p:nvSpPr>
          <p:spPr>
            <a:xfrm>
              <a:off x="5007889" y="6042482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2171" y="0"/>
                  </a:moveTo>
                  <a:lnTo>
                    <a:pt x="609" y="0"/>
                  </a:lnTo>
                  <a:lnTo>
                    <a:pt x="0" y="635"/>
                  </a:lnTo>
                  <a:lnTo>
                    <a:pt x="0" y="2159"/>
                  </a:lnTo>
                  <a:lnTo>
                    <a:pt x="609" y="2768"/>
                  </a:lnTo>
                  <a:lnTo>
                    <a:pt x="1549" y="2768"/>
                  </a:lnTo>
                  <a:lnTo>
                    <a:pt x="2171" y="2768"/>
                  </a:lnTo>
                  <a:lnTo>
                    <a:pt x="2755" y="2159"/>
                  </a:lnTo>
                  <a:lnTo>
                    <a:pt x="2755" y="635"/>
                  </a:lnTo>
                  <a:lnTo>
                    <a:pt x="217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8" name="object 348"/>
            <p:cNvSpPr/>
            <p:nvPr/>
          </p:nvSpPr>
          <p:spPr>
            <a:xfrm>
              <a:off x="5007889" y="6042482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1549" y="2768"/>
                  </a:moveTo>
                  <a:lnTo>
                    <a:pt x="2171" y="2768"/>
                  </a:lnTo>
                  <a:lnTo>
                    <a:pt x="2755" y="2159"/>
                  </a:lnTo>
                  <a:lnTo>
                    <a:pt x="2755" y="1549"/>
                  </a:lnTo>
                  <a:lnTo>
                    <a:pt x="2755" y="635"/>
                  </a:lnTo>
                  <a:lnTo>
                    <a:pt x="2171" y="0"/>
                  </a:lnTo>
                  <a:lnTo>
                    <a:pt x="1549" y="0"/>
                  </a:lnTo>
                  <a:lnTo>
                    <a:pt x="609" y="0"/>
                  </a:lnTo>
                  <a:lnTo>
                    <a:pt x="0" y="635"/>
                  </a:lnTo>
                  <a:lnTo>
                    <a:pt x="0" y="1549"/>
                  </a:lnTo>
                  <a:lnTo>
                    <a:pt x="0" y="2159"/>
                  </a:lnTo>
                  <a:lnTo>
                    <a:pt x="609" y="2768"/>
                  </a:lnTo>
                  <a:lnTo>
                    <a:pt x="1549" y="2768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9" name="object 349"/>
            <p:cNvSpPr/>
            <p:nvPr/>
          </p:nvSpPr>
          <p:spPr>
            <a:xfrm>
              <a:off x="5012499" y="6042482"/>
              <a:ext cx="2540" cy="3175"/>
            </a:xfrm>
            <a:custGeom>
              <a:avLst/>
              <a:gdLst/>
              <a:ahLst/>
              <a:cxnLst/>
              <a:rect l="l" t="t" r="r" b="b"/>
              <a:pathLst>
                <a:path w="2539" h="3175">
                  <a:moveTo>
                    <a:pt x="1841" y="0"/>
                  </a:moveTo>
                  <a:lnTo>
                    <a:pt x="317" y="0"/>
                  </a:lnTo>
                  <a:lnTo>
                    <a:pt x="0" y="635"/>
                  </a:lnTo>
                  <a:lnTo>
                    <a:pt x="0" y="2159"/>
                  </a:lnTo>
                  <a:lnTo>
                    <a:pt x="317" y="2768"/>
                  </a:lnTo>
                  <a:lnTo>
                    <a:pt x="1257" y="2768"/>
                  </a:lnTo>
                  <a:lnTo>
                    <a:pt x="1841" y="2768"/>
                  </a:lnTo>
                  <a:lnTo>
                    <a:pt x="2463" y="2159"/>
                  </a:lnTo>
                  <a:lnTo>
                    <a:pt x="2463" y="635"/>
                  </a:lnTo>
                  <a:lnTo>
                    <a:pt x="184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0" name="object 350"/>
            <p:cNvSpPr/>
            <p:nvPr/>
          </p:nvSpPr>
          <p:spPr>
            <a:xfrm>
              <a:off x="5012499" y="6042482"/>
              <a:ext cx="2540" cy="3175"/>
            </a:xfrm>
            <a:custGeom>
              <a:avLst/>
              <a:gdLst/>
              <a:ahLst/>
              <a:cxnLst/>
              <a:rect l="l" t="t" r="r" b="b"/>
              <a:pathLst>
                <a:path w="2539" h="3175">
                  <a:moveTo>
                    <a:pt x="1257" y="2768"/>
                  </a:moveTo>
                  <a:lnTo>
                    <a:pt x="1841" y="2768"/>
                  </a:lnTo>
                  <a:lnTo>
                    <a:pt x="2463" y="2159"/>
                  </a:lnTo>
                  <a:lnTo>
                    <a:pt x="2463" y="1549"/>
                  </a:lnTo>
                  <a:lnTo>
                    <a:pt x="2463" y="635"/>
                  </a:lnTo>
                  <a:lnTo>
                    <a:pt x="1841" y="0"/>
                  </a:lnTo>
                  <a:lnTo>
                    <a:pt x="1257" y="0"/>
                  </a:lnTo>
                  <a:lnTo>
                    <a:pt x="317" y="0"/>
                  </a:lnTo>
                  <a:lnTo>
                    <a:pt x="0" y="635"/>
                  </a:lnTo>
                  <a:lnTo>
                    <a:pt x="0" y="1549"/>
                  </a:lnTo>
                  <a:lnTo>
                    <a:pt x="0" y="2159"/>
                  </a:lnTo>
                  <a:lnTo>
                    <a:pt x="317" y="2768"/>
                  </a:lnTo>
                  <a:lnTo>
                    <a:pt x="1257" y="276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1" name="object 351"/>
            <p:cNvSpPr/>
            <p:nvPr/>
          </p:nvSpPr>
          <p:spPr>
            <a:xfrm>
              <a:off x="4922545" y="6031407"/>
              <a:ext cx="15240" cy="14604"/>
            </a:xfrm>
            <a:custGeom>
              <a:avLst/>
              <a:gdLst/>
              <a:ahLst/>
              <a:cxnLst/>
              <a:rect l="l" t="t" r="r" b="b"/>
              <a:pathLst>
                <a:path w="15239" h="14604">
                  <a:moveTo>
                    <a:pt x="11391" y="0"/>
                  </a:moveTo>
                  <a:lnTo>
                    <a:pt x="3403" y="0"/>
                  </a:lnTo>
                  <a:lnTo>
                    <a:pt x="0" y="3073"/>
                  </a:lnTo>
                  <a:lnTo>
                    <a:pt x="0" y="11074"/>
                  </a:lnTo>
                  <a:lnTo>
                    <a:pt x="3403" y="14465"/>
                  </a:lnTo>
                  <a:lnTo>
                    <a:pt x="7416" y="14465"/>
                  </a:lnTo>
                  <a:lnTo>
                    <a:pt x="11391" y="14465"/>
                  </a:lnTo>
                  <a:lnTo>
                    <a:pt x="14795" y="11074"/>
                  </a:lnTo>
                  <a:lnTo>
                    <a:pt x="14795" y="3073"/>
                  </a:lnTo>
                  <a:lnTo>
                    <a:pt x="1139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2" name="object 352"/>
            <p:cNvSpPr/>
            <p:nvPr/>
          </p:nvSpPr>
          <p:spPr>
            <a:xfrm>
              <a:off x="4922545" y="6031407"/>
              <a:ext cx="15240" cy="14604"/>
            </a:xfrm>
            <a:custGeom>
              <a:avLst/>
              <a:gdLst/>
              <a:ahLst/>
              <a:cxnLst/>
              <a:rect l="l" t="t" r="r" b="b"/>
              <a:pathLst>
                <a:path w="15239" h="14604">
                  <a:moveTo>
                    <a:pt x="7416" y="14465"/>
                  </a:moveTo>
                  <a:lnTo>
                    <a:pt x="11391" y="14465"/>
                  </a:lnTo>
                  <a:lnTo>
                    <a:pt x="14795" y="11074"/>
                  </a:lnTo>
                  <a:lnTo>
                    <a:pt x="14795" y="7086"/>
                  </a:lnTo>
                  <a:lnTo>
                    <a:pt x="14795" y="3073"/>
                  </a:lnTo>
                  <a:lnTo>
                    <a:pt x="11391" y="0"/>
                  </a:lnTo>
                  <a:lnTo>
                    <a:pt x="7416" y="0"/>
                  </a:lnTo>
                  <a:lnTo>
                    <a:pt x="3403" y="0"/>
                  </a:lnTo>
                  <a:lnTo>
                    <a:pt x="0" y="3073"/>
                  </a:lnTo>
                  <a:lnTo>
                    <a:pt x="0" y="7086"/>
                  </a:lnTo>
                  <a:lnTo>
                    <a:pt x="0" y="11074"/>
                  </a:lnTo>
                  <a:lnTo>
                    <a:pt x="3403" y="14465"/>
                  </a:lnTo>
                  <a:lnTo>
                    <a:pt x="7416" y="1446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3" name="object 353"/>
            <p:cNvSpPr/>
            <p:nvPr/>
          </p:nvSpPr>
          <p:spPr>
            <a:xfrm>
              <a:off x="4964150" y="6008903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6146" y="0"/>
                  </a:moveTo>
                  <a:lnTo>
                    <a:pt x="1854" y="0"/>
                  </a:lnTo>
                  <a:lnTo>
                    <a:pt x="0" y="1549"/>
                  </a:lnTo>
                  <a:lnTo>
                    <a:pt x="0" y="5867"/>
                  </a:lnTo>
                  <a:lnTo>
                    <a:pt x="1854" y="7721"/>
                  </a:lnTo>
                  <a:lnTo>
                    <a:pt x="4000" y="7721"/>
                  </a:lnTo>
                  <a:lnTo>
                    <a:pt x="6146" y="7721"/>
                  </a:lnTo>
                  <a:lnTo>
                    <a:pt x="8013" y="5867"/>
                  </a:lnTo>
                  <a:lnTo>
                    <a:pt x="8013" y="1549"/>
                  </a:lnTo>
                  <a:lnTo>
                    <a:pt x="614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4" name="object 354"/>
            <p:cNvSpPr/>
            <p:nvPr/>
          </p:nvSpPr>
          <p:spPr>
            <a:xfrm>
              <a:off x="4964150" y="6008903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4000" y="7721"/>
                  </a:moveTo>
                  <a:lnTo>
                    <a:pt x="6146" y="7721"/>
                  </a:lnTo>
                  <a:lnTo>
                    <a:pt x="8013" y="5867"/>
                  </a:lnTo>
                  <a:lnTo>
                    <a:pt x="8013" y="3695"/>
                  </a:lnTo>
                  <a:lnTo>
                    <a:pt x="8013" y="1549"/>
                  </a:lnTo>
                  <a:lnTo>
                    <a:pt x="6146" y="0"/>
                  </a:lnTo>
                  <a:lnTo>
                    <a:pt x="4000" y="0"/>
                  </a:lnTo>
                  <a:lnTo>
                    <a:pt x="1854" y="0"/>
                  </a:lnTo>
                  <a:lnTo>
                    <a:pt x="0" y="1549"/>
                  </a:lnTo>
                  <a:lnTo>
                    <a:pt x="0" y="3695"/>
                  </a:lnTo>
                  <a:lnTo>
                    <a:pt x="0" y="5867"/>
                  </a:lnTo>
                  <a:lnTo>
                    <a:pt x="1854" y="7721"/>
                  </a:lnTo>
                  <a:lnTo>
                    <a:pt x="4000" y="772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5" name="object 355"/>
            <p:cNvSpPr/>
            <p:nvPr/>
          </p:nvSpPr>
          <p:spPr>
            <a:xfrm>
              <a:off x="5001424" y="6008903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5829" y="0"/>
                  </a:moveTo>
                  <a:lnTo>
                    <a:pt x="1549" y="0"/>
                  </a:lnTo>
                  <a:lnTo>
                    <a:pt x="0" y="1549"/>
                  </a:lnTo>
                  <a:lnTo>
                    <a:pt x="0" y="5867"/>
                  </a:lnTo>
                  <a:lnTo>
                    <a:pt x="1549" y="7721"/>
                  </a:lnTo>
                  <a:lnTo>
                    <a:pt x="3695" y="7721"/>
                  </a:lnTo>
                  <a:lnTo>
                    <a:pt x="5829" y="7721"/>
                  </a:lnTo>
                  <a:lnTo>
                    <a:pt x="7378" y="5867"/>
                  </a:lnTo>
                  <a:lnTo>
                    <a:pt x="7378" y="1549"/>
                  </a:lnTo>
                  <a:lnTo>
                    <a:pt x="582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6" name="object 356"/>
            <p:cNvSpPr/>
            <p:nvPr/>
          </p:nvSpPr>
          <p:spPr>
            <a:xfrm>
              <a:off x="5001424" y="6008903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3695" y="7721"/>
                  </a:moveTo>
                  <a:lnTo>
                    <a:pt x="5829" y="7721"/>
                  </a:lnTo>
                  <a:lnTo>
                    <a:pt x="7378" y="5867"/>
                  </a:lnTo>
                  <a:lnTo>
                    <a:pt x="7378" y="3695"/>
                  </a:lnTo>
                  <a:lnTo>
                    <a:pt x="7378" y="1549"/>
                  </a:lnTo>
                  <a:lnTo>
                    <a:pt x="5829" y="0"/>
                  </a:lnTo>
                  <a:lnTo>
                    <a:pt x="3695" y="0"/>
                  </a:lnTo>
                  <a:lnTo>
                    <a:pt x="1549" y="0"/>
                  </a:lnTo>
                  <a:lnTo>
                    <a:pt x="0" y="1549"/>
                  </a:lnTo>
                  <a:lnTo>
                    <a:pt x="0" y="3695"/>
                  </a:lnTo>
                  <a:lnTo>
                    <a:pt x="0" y="5867"/>
                  </a:lnTo>
                  <a:lnTo>
                    <a:pt x="1549" y="7721"/>
                  </a:lnTo>
                  <a:lnTo>
                    <a:pt x="3695" y="772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7" name="object 357"/>
            <p:cNvSpPr/>
            <p:nvPr/>
          </p:nvSpPr>
          <p:spPr>
            <a:xfrm>
              <a:off x="5001424" y="6060668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5829" y="0"/>
                  </a:moveTo>
                  <a:lnTo>
                    <a:pt x="1549" y="0"/>
                  </a:lnTo>
                  <a:lnTo>
                    <a:pt x="0" y="1841"/>
                  </a:lnTo>
                  <a:lnTo>
                    <a:pt x="0" y="6159"/>
                  </a:lnTo>
                  <a:lnTo>
                    <a:pt x="1549" y="8000"/>
                  </a:lnTo>
                  <a:lnTo>
                    <a:pt x="3695" y="8000"/>
                  </a:lnTo>
                  <a:lnTo>
                    <a:pt x="5829" y="8000"/>
                  </a:lnTo>
                  <a:lnTo>
                    <a:pt x="7378" y="6159"/>
                  </a:lnTo>
                  <a:lnTo>
                    <a:pt x="7378" y="1841"/>
                  </a:lnTo>
                  <a:lnTo>
                    <a:pt x="582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8" name="object 358"/>
            <p:cNvSpPr/>
            <p:nvPr/>
          </p:nvSpPr>
          <p:spPr>
            <a:xfrm>
              <a:off x="5001424" y="6060668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3695" y="8000"/>
                  </a:moveTo>
                  <a:lnTo>
                    <a:pt x="5829" y="8000"/>
                  </a:lnTo>
                  <a:lnTo>
                    <a:pt x="7378" y="6159"/>
                  </a:lnTo>
                  <a:lnTo>
                    <a:pt x="7378" y="4000"/>
                  </a:lnTo>
                  <a:lnTo>
                    <a:pt x="7378" y="1841"/>
                  </a:lnTo>
                  <a:lnTo>
                    <a:pt x="5829" y="0"/>
                  </a:lnTo>
                  <a:lnTo>
                    <a:pt x="3695" y="0"/>
                  </a:lnTo>
                  <a:lnTo>
                    <a:pt x="1549" y="0"/>
                  </a:lnTo>
                  <a:lnTo>
                    <a:pt x="0" y="1841"/>
                  </a:lnTo>
                  <a:lnTo>
                    <a:pt x="0" y="4000"/>
                  </a:lnTo>
                  <a:lnTo>
                    <a:pt x="0" y="6159"/>
                  </a:lnTo>
                  <a:lnTo>
                    <a:pt x="1549" y="8000"/>
                  </a:lnTo>
                  <a:lnTo>
                    <a:pt x="3695" y="800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9" name="object 359"/>
            <p:cNvSpPr/>
            <p:nvPr/>
          </p:nvSpPr>
          <p:spPr>
            <a:xfrm>
              <a:off x="5037467" y="6008903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6159" y="0"/>
                  </a:moveTo>
                  <a:lnTo>
                    <a:pt x="1841" y="0"/>
                  </a:lnTo>
                  <a:lnTo>
                    <a:pt x="0" y="1549"/>
                  </a:lnTo>
                  <a:lnTo>
                    <a:pt x="0" y="5867"/>
                  </a:lnTo>
                  <a:lnTo>
                    <a:pt x="1841" y="7721"/>
                  </a:lnTo>
                  <a:lnTo>
                    <a:pt x="3987" y="7721"/>
                  </a:lnTo>
                  <a:lnTo>
                    <a:pt x="6159" y="7721"/>
                  </a:lnTo>
                  <a:lnTo>
                    <a:pt x="8013" y="5867"/>
                  </a:lnTo>
                  <a:lnTo>
                    <a:pt x="8013" y="1549"/>
                  </a:lnTo>
                  <a:lnTo>
                    <a:pt x="615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0" name="object 360"/>
            <p:cNvSpPr/>
            <p:nvPr/>
          </p:nvSpPr>
          <p:spPr>
            <a:xfrm>
              <a:off x="5037467" y="6008903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3987" y="7721"/>
                  </a:moveTo>
                  <a:lnTo>
                    <a:pt x="6159" y="7721"/>
                  </a:lnTo>
                  <a:lnTo>
                    <a:pt x="8013" y="5867"/>
                  </a:lnTo>
                  <a:lnTo>
                    <a:pt x="8013" y="3695"/>
                  </a:lnTo>
                  <a:lnTo>
                    <a:pt x="8013" y="1549"/>
                  </a:lnTo>
                  <a:lnTo>
                    <a:pt x="6159" y="0"/>
                  </a:lnTo>
                  <a:lnTo>
                    <a:pt x="3987" y="0"/>
                  </a:lnTo>
                  <a:lnTo>
                    <a:pt x="1841" y="0"/>
                  </a:lnTo>
                  <a:lnTo>
                    <a:pt x="0" y="1549"/>
                  </a:lnTo>
                  <a:lnTo>
                    <a:pt x="0" y="3695"/>
                  </a:lnTo>
                  <a:lnTo>
                    <a:pt x="0" y="5867"/>
                  </a:lnTo>
                  <a:lnTo>
                    <a:pt x="1841" y="7721"/>
                  </a:lnTo>
                  <a:lnTo>
                    <a:pt x="3987" y="772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1" name="object 361"/>
            <p:cNvSpPr/>
            <p:nvPr/>
          </p:nvSpPr>
          <p:spPr>
            <a:xfrm>
              <a:off x="5075961" y="6036627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4940" y="0"/>
                  </a:moveTo>
                  <a:lnTo>
                    <a:pt x="1536" y="0"/>
                  </a:lnTo>
                  <a:lnTo>
                    <a:pt x="0" y="1231"/>
                  </a:lnTo>
                  <a:lnTo>
                    <a:pt x="0" y="4635"/>
                  </a:lnTo>
                  <a:lnTo>
                    <a:pt x="1536" y="5854"/>
                  </a:lnTo>
                  <a:lnTo>
                    <a:pt x="3086" y="5854"/>
                  </a:lnTo>
                  <a:lnTo>
                    <a:pt x="4940" y="5854"/>
                  </a:lnTo>
                  <a:lnTo>
                    <a:pt x="6146" y="4635"/>
                  </a:lnTo>
                  <a:lnTo>
                    <a:pt x="6146" y="1231"/>
                  </a:lnTo>
                  <a:lnTo>
                    <a:pt x="494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2" name="object 362"/>
            <p:cNvSpPr/>
            <p:nvPr/>
          </p:nvSpPr>
          <p:spPr>
            <a:xfrm>
              <a:off x="5075961" y="6036627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3086" y="5854"/>
                  </a:moveTo>
                  <a:lnTo>
                    <a:pt x="4940" y="5854"/>
                  </a:lnTo>
                  <a:lnTo>
                    <a:pt x="6146" y="4635"/>
                  </a:lnTo>
                  <a:lnTo>
                    <a:pt x="6146" y="2781"/>
                  </a:lnTo>
                  <a:lnTo>
                    <a:pt x="6146" y="1231"/>
                  </a:lnTo>
                  <a:lnTo>
                    <a:pt x="4940" y="0"/>
                  </a:lnTo>
                  <a:lnTo>
                    <a:pt x="3086" y="0"/>
                  </a:lnTo>
                  <a:lnTo>
                    <a:pt x="1536" y="0"/>
                  </a:lnTo>
                  <a:lnTo>
                    <a:pt x="0" y="1231"/>
                  </a:lnTo>
                  <a:lnTo>
                    <a:pt x="0" y="2781"/>
                  </a:lnTo>
                  <a:lnTo>
                    <a:pt x="0" y="4635"/>
                  </a:lnTo>
                  <a:lnTo>
                    <a:pt x="1536" y="5854"/>
                  </a:lnTo>
                  <a:lnTo>
                    <a:pt x="3086" y="585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3" name="object 363"/>
            <p:cNvSpPr/>
            <p:nvPr/>
          </p:nvSpPr>
          <p:spPr>
            <a:xfrm>
              <a:off x="5070716" y="6031090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5" h="17145">
                  <a:moveTo>
                    <a:pt x="8331" y="16637"/>
                  </a:moveTo>
                  <a:lnTo>
                    <a:pt x="12941" y="16637"/>
                  </a:lnTo>
                  <a:lnTo>
                    <a:pt x="16637" y="12941"/>
                  </a:lnTo>
                  <a:lnTo>
                    <a:pt x="16637" y="8318"/>
                  </a:lnTo>
                  <a:lnTo>
                    <a:pt x="16637" y="3682"/>
                  </a:lnTo>
                  <a:lnTo>
                    <a:pt x="12941" y="0"/>
                  </a:lnTo>
                  <a:lnTo>
                    <a:pt x="8331" y="0"/>
                  </a:lnTo>
                  <a:lnTo>
                    <a:pt x="3721" y="0"/>
                  </a:lnTo>
                  <a:lnTo>
                    <a:pt x="0" y="3682"/>
                  </a:lnTo>
                  <a:lnTo>
                    <a:pt x="0" y="8318"/>
                  </a:lnTo>
                  <a:lnTo>
                    <a:pt x="0" y="12941"/>
                  </a:lnTo>
                  <a:lnTo>
                    <a:pt x="3721" y="16637"/>
                  </a:lnTo>
                  <a:lnTo>
                    <a:pt x="8331" y="16637"/>
                  </a:lnTo>
                  <a:close/>
                </a:path>
                <a:path w="17145" h="17145">
                  <a:moveTo>
                    <a:pt x="8331" y="0"/>
                  </a:moveTo>
                  <a:lnTo>
                    <a:pt x="8331" y="1663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4" name="object 364"/>
            <p:cNvSpPr/>
            <p:nvPr/>
          </p:nvSpPr>
          <p:spPr>
            <a:xfrm>
              <a:off x="4783289" y="5950686"/>
              <a:ext cx="80010" cy="179070"/>
            </a:xfrm>
            <a:custGeom>
              <a:avLst/>
              <a:gdLst/>
              <a:ahLst/>
              <a:cxnLst/>
              <a:rect l="l" t="t" r="r" b="b"/>
              <a:pathLst>
                <a:path w="80010" h="179070">
                  <a:moveTo>
                    <a:pt x="79476" y="0"/>
                  </a:moveTo>
                  <a:lnTo>
                    <a:pt x="0" y="0"/>
                  </a:lnTo>
                  <a:lnTo>
                    <a:pt x="0" y="178676"/>
                  </a:lnTo>
                  <a:lnTo>
                    <a:pt x="79476" y="178676"/>
                  </a:lnTo>
                  <a:lnTo>
                    <a:pt x="794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5" name="object 365"/>
            <p:cNvSpPr/>
            <p:nvPr/>
          </p:nvSpPr>
          <p:spPr>
            <a:xfrm>
              <a:off x="4783289" y="5950686"/>
              <a:ext cx="80010" cy="179070"/>
            </a:xfrm>
            <a:custGeom>
              <a:avLst/>
              <a:gdLst/>
              <a:ahLst/>
              <a:cxnLst/>
              <a:rect l="l" t="t" r="r" b="b"/>
              <a:pathLst>
                <a:path w="80010" h="179070">
                  <a:moveTo>
                    <a:pt x="79476" y="178676"/>
                  </a:moveTo>
                  <a:lnTo>
                    <a:pt x="79476" y="0"/>
                  </a:lnTo>
                  <a:lnTo>
                    <a:pt x="0" y="0"/>
                  </a:lnTo>
                  <a:lnTo>
                    <a:pt x="0" y="178676"/>
                  </a:lnTo>
                  <a:lnTo>
                    <a:pt x="79476" y="178676"/>
                  </a:lnTo>
                  <a:close/>
                </a:path>
                <a:path w="80010" h="179070">
                  <a:moveTo>
                    <a:pt x="29590" y="0"/>
                  </a:moveTo>
                  <a:lnTo>
                    <a:pt x="29590" y="17867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6" name="object 366"/>
            <p:cNvSpPr/>
            <p:nvPr/>
          </p:nvSpPr>
          <p:spPr>
            <a:xfrm>
              <a:off x="4791303" y="6056655"/>
              <a:ext cx="15875" cy="13335"/>
            </a:xfrm>
            <a:custGeom>
              <a:avLst/>
              <a:gdLst/>
              <a:ahLst/>
              <a:cxnLst/>
              <a:rect l="l" t="t" r="r" b="b"/>
              <a:pathLst>
                <a:path w="15875" h="13335">
                  <a:moveTo>
                    <a:pt x="9550" y="0"/>
                  </a:moveTo>
                  <a:lnTo>
                    <a:pt x="9550" y="1866"/>
                  </a:lnTo>
                  <a:lnTo>
                    <a:pt x="13246" y="2463"/>
                  </a:lnTo>
                  <a:lnTo>
                    <a:pt x="13868" y="4927"/>
                  </a:lnTo>
                  <a:lnTo>
                    <a:pt x="13868" y="9855"/>
                  </a:lnTo>
                  <a:lnTo>
                    <a:pt x="11112" y="11099"/>
                  </a:lnTo>
                  <a:lnTo>
                    <a:pt x="3721" y="11099"/>
                  </a:lnTo>
                  <a:lnTo>
                    <a:pt x="1549" y="8953"/>
                  </a:lnTo>
                  <a:lnTo>
                    <a:pt x="1549" y="4927"/>
                  </a:lnTo>
                  <a:lnTo>
                    <a:pt x="2184" y="2463"/>
                  </a:lnTo>
                  <a:lnTo>
                    <a:pt x="4635" y="2171"/>
                  </a:lnTo>
                  <a:lnTo>
                    <a:pt x="4635" y="0"/>
                  </a:lnTo>
                  <a:lnTo>
                    <a:pt x="2184" y="317"/>
                  </a:lnTo>
                  <a:lnTo>
                    <a:pt x="0" y="2463"/>
                  </a:lnTo>
                  <a:lnTo>
                    <a:pt x="0" y="10464"/>
                  </a:lnTo>
                  <a:lnTo>
                    <a:pt x="3098" y="13246"/>
                  </a:lnTo>
                  <a:lnTo>
                    <a:pt x="13246" y="13246"/>
                  </a:lnTo>
                  <a:lnTo>
                    <a:pt x="15430" y="9855"/>
                  </a:lnTo>
                  <a:lnTo>
                    <a:pt x="15430" y="927"/>
                  </a:lnTo>
                  <a:lnTo>
                    <a:pt x="955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7" name="object 367"/>
            <p:cNvSpPr/>
            <p:nvPr/>
          </p:nvSpPr>
          <p:spPr>
            <a:xfrm>
              <a:off x="4791303" y="6056655"/>
              <a:ext cx="15875" cy="13335"/>
            </a:xfrm>
            <a:custGeom>
              <a:avLst/>
              <a:gdLst/>
              <a:ahLst/>
              <a:cxnLst/>
              <a:rect l="l" t="t" r="r" b="b"/>
              <a:pathLst>
                <a:path w="15875" h="13335">
                  <a:moveTo>
                    <a:pt x="4635" y="2171"/>
                  </a:moveTo>
                  <a:lnTo>
                    <a:pt x="2184" y="2463"/>
                  </a:lnTo>
                  <a:lnTo>
                    <a:pt x="1549" y="4927"/>
                  </a:lnTo>
                  <a:lnTo>
                    <a:pt x="1549" y="6159"/>
                  </a:lnTo>
                  <a:lnTo>
                    <a:pt x="1549" y="8953"/>
                  </a:lnTo>
                  <a:lnTo>
                    <a:pt x="3721" y="11099"/>
                  </a:lnTo>
                  <a:lnTo>
                    <a:pt x="7708" y="11099"/>
                  </a:lnTo>
                  <a:lnTo>
                    <a:pt x="11112" y="11099"/>
                  </a:lnTo>
                  <a:lnTo>
                    <a:pt x="13868" y="9855"/>
                  </a:lnTo>
                  <a:lnTo>
                    <a:pt x="13868" y="6159"/>
                  </a:lnTo>
                  <a:lnTo>
                    <a:pt x="13868" y="4927"/>
                  </a:lnTo>
                  <a:lnTo>
                    <a:pt x="13246" y="2463"/>
                  </a:lnTo>
                  <a:lnTo>
                    <a:pt x="9550" y="1866"/>
                  </a:lnTo>
                  <a:lnTo>
                    <a:pt x="9550" y="0"/>
                  </a:lnTo>
                  <a:lnTo>
                    <a:pt x="15430" y="927"/>
                  </a:lnTo>
                  <a:lnTo>
                    <a:pt x="15430" y="5232"/>
                  </a:lnTo>
                  <a:lnTo>
                    <a:pt x="15430" y="6489"/>
                  </a:lnTo>
                  <a:lnTo>
                    <a:pt x="15430" y="9855"/>
                  </a:lnTo>
                  <a:lnTo>
                    <a:pt x="13246" y="13246"/>
                  </a:lnTo>
                  <a:lnTo>
                    <a:pt x="7708" y="13246"/>
                  </a:lnTo>
                  <a:lnTo>
                    <a:pt x="3098" y="13246"/>
                  </a:lnTo>
                  <a:lnTo>
                    <a:pt x="0" y="10464"/>
                  </a:lnTo>
                  <a:lnTo>
                    <a:pt x="0" y="6159"/>
                  </a:lnTo>
                  <a:lnTo>
                    <a:pt x="0" y="2463"/>
                  </a:lnTo>
                  <a:lnTo>
                    <a:pt x="2184" y="317"/>
                  </a:lnTo>
                  <a:lnTo>
                    <a:pt x="4635" y="0"/>
                  </a:lnTo>
                  <a:lnTo>
                    <a:pt x="4635" y="217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8" name="object 368"/>
            <p:cNvSpPr/>
            <p:nvPr/>
          </p:nvSpPr>
          <p:spPr>
            <a:xfrm>
              <a:off x="4791621" y="6042177"/>
              <a:ext cx="15240" cy="13335"/>
            </a:xfrm>
            <a:custGeom>
              <a:avLst/>
              <a:gdLst/>
              <a:ahLst/>
              <a:cxnLst/>
              <a:rect l="l" t="t" r="r" b="b"/>
              <a:pathLst>
                <a:path w="15239" h="13335">
                  <a:moveTo>
                    <a:pt x="14808" y="0"/>
                  </a:moveTo>
                  <a:lnTo>
                    <a:pt x="0" y="5549"/>
                  </a:lnTo>
                  <a:lnTo>
                    <a:pt x="0" y="7721"/>
                  </a:lnTo>
                  <a:lnTo>
                    <a:pt x="14808" y="13246"/>
                  </a:lnTo>
                  <a:lnTo>
                    <a:pt x="14808" y="11099"/>
                  </a:lnTo>
                  <a:lnTo>
                    <a:pt x="10502" y="9563"/>
                  </a:lnTo>
                  <a:lnTo>
                    <a:pt x="10502" y="8928"/>
                  </a:lnTo>
                  <a:lnTo>
                    <a:pt x="8636" y="8928"/>
                  </a:lnTo>
                  <a:lnTo>
                    <a:pt x="2159" y="6769"/>
                  </a:lnTo>
                  <a:lnTo>
                    <a:pt x="2159" y="6476"/>
                  </a:lnTo>
                  <a:lnTo>
                    <a:pt x="8636" y="4317"/>
                  </a:lnTo>
                  <a:lnTo>
                    <a:pt x="10502" y="4317"/>
                  </a:lnTo>
                  <a:lnTo>
                    <a:pt x="10502" y="3695"/>
                  </a:lnTo>
                  <a:lnTo>
                    <a:pt x="14808" y="2146"/>
                  </a:lnTo>
                  <a:lnTo>
                    <a:pt x="14808" y="0"/>
                  </a:lnTo>
                  <a:close/>
                </a:path>
                <a:path w="15239" h="13335">
                  <a:moveTo>
                    <a:pt x="10502" y="4317"/>
                  </a:moveTo>
                  <a:lnTo>
                    <a:pt x="8636" y="4317"/>
                  </a:lnTo>
                  <a:lnTo>
                    <a:pt x="8636" y="8928"/>
                  </a:lnTo>
                  <a:lnTo>
                    <a:pt x="10502" y="8928"/>
                  </a:lnTo>
                  <a:lnTo>
                    <a:pt x="10502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9" name="object 369"/>
            <p:cNvSpPr/>
            <p:nvPr/>
          </p:nvSpPr>
          <p:spPr>
            <a:xfrm>
              <a:off x="4791621" y="6042177"/>
              <a:ext cx="15240" cy="13335"/>
            </a:xfrm>
            <a:custGeom>
              <a:avLst/>
              <a:gdLst/>
              <a:ahLst/>
              <a:cxnLst/>
              <a:rect l="l" t="t" r="r" b="b"/>
              <a:pathLst>
                <a:path w="15239" h="13335">
                  <a:moveTo>
                    <a:pt x="8636" y="4317"/>
                  </a:moveTo>
                  <a:lnTo>
                    <a:pt x="2159" y="6476"/>
                  </a:lnTo>
                  <a:lnTo>
                    <a:pt x="2159" y="6769"/>
                  </a:lnTo>
                  <a:lnTo>
                    <a:pt x="8636" y="8928"/>
                  </a:lnTo>
                  <a:lnTo>
                    <a:pt x="8636" y="4317"/>
                  </a:lnTo>
                  <a:close/>
                </a:path>
                <a:path w="15239" h="13335">
                  <a:moveTo>
                    <a:pt x="10502" y="9563"/>
                  </a:moveTo>
                  <a:lnTo>
                    <a:pt x="14808" y="11099"/>
                  </a:lnTo>
                  <a:lnTo>
                    <a:pt x="14808" y="13246"/>
                  </a:lnTo>
                  <a:lnTo>
                    <a:pt x="0" y="7721"/>
                  </a:lnTo>
                  <a:lnTo>
                    <a:pt x="0" y="5549"/>
                  </a:lnTo>
                  <a:lnTo>
                    <a:pt x="14808" y="0"/>
                  </a:lnTo>
                  <a:lnTo>
                    <a:pt x="14808" y="2146"/>
                  </a:lnTo>
                  <a:lnTo>
                    <a:pt x="10502" y="3695"/>
                  </a:lnTo>
                  <a:lnTo>
                    <a:pt x="10502" y="956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0" name="object 370"/>
            <p:cNvSpPr/>
            <p:nvPr/>
          </p:nvSpPr>
          <p:spPr>
            <a:xfrm>
              <a:off x="4791621" y="6028639"/>
              <a:ext cx="15240" cy="12065"/>
            </a:xfrm>
            <a:custGeom>
              <a:avLst/>
              <a:gdLst/>
              <a:ahLst/>
              <a:cxnLst/>
              <a:rect l="l" t="t" r="r" b="b"/>
              <a:pathLst>
                <a:path w="15239" h="12064">
                  <a:moveTo>
                    <a:pt x="12623" y="0"/>
                  </a:moveTo>
                  <a:lnTo>
                    <a:pt x="0" y="0"/>
                  </a:lnTo>
                  <a:lnTo>
                    <a:pt x="0" y="1841"/>
                  </a:lnTo>
                  <a:lnTo>
                    <a:pt x="12623" y="1841"/>
                  </a:lnTo>
                  <a:lnTo>
                    <a:pt x="13550" y="3987"/>
                  </a:lnTo>
                  <a:lnTo>
                    <a:pt x="13550" y="7683"/>
                  </a:lnTo>
                  <a:lnTo>
                    <a:pt x="12623" y="9537"/>
                  </a:lnTo>
                  <a:lnTo>
                    <a:pt x="0" y="9537"/>
                  </a:lnTo>
                  <a:lnTo>
                    <a:pt x="0" y="11696"/>
                  </a:lnTo>
                  <a:lnTo>
                    <a:pt x="12623" y="11696"/>
                  </a:lnTo>
                  <a:lnTo>
                    <a:pt x="15112" y="9855"/>
                  </a:lnTo>
                  <a:lnTo>
                    <a:pt x="15112" y="1841"/>
                  </a:lnTo>
                  <a:lnTo>
                    <a:pt x="1262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1" name="object 371"/>
            <p:cNvSpPr/>
            <p:nvPr/>
          </p:nvSpPr>
          <p:spPr>
            <a:xfrm>
              <a:off x="4791621" y="6028639"/>
              <a:ext cx="15240" cy="12065"/>
            </a:xfrm>
            <a:custGeom>
              <a:avLst/>
              <a:gdLst/>
              <a:ahLst/>
              <a:cxnLst/>
              <a:rect l="l" t="t" r="r" b="b"/>
              <a:pathLst>
                <a:path w="15239" h="12064">
                  <a:moveTo>
                    <a:pt x="0" y="0"/>
                  </a:moveTo>
                  <a:lnTo>
                    <a:pt x="9563" y="0"/>
                  </a:lnTo>
                  <a:lnTo>
                    <a:pt x="12623" y="0"/>
                  </a:lnTo>
                  <a:lnTo>
                    <a:pt x="15112" y="1841"/>
                  </a:lnTo>
                  <a:lnTo>
                    <a:pt x="15112" y="5841"/>
                  </a:lnTo>
                  <a:lnTo>
                    <a:pt x="15112" y="9855"/>
                  </a:lnTo>
                  <a:lnTo>
                    <a:pt x="12623" y="11696"/>
                  </a:lnTo>
                  <a:lnTo>
                    <a:pt x="9867" y="11696"/>
                  </a:lnTo>
                  <a:lnTo>
                    <a:pt x="0" y="11696"/>
                  </a:lnTo>
                  <a:lnTo>
                    <a:pt x="0" y="9537"/>
                  </a:lnTo>
                  <a:lnTo>
                    <a:pt x="9232" y="9537"/>
                  </a:lnTo>
                  <a:lnTo>
                    <a:pt x="12623" y="9537"/>
                  </a:lnTo>
                  <a:lnTo>
                    <a:pt x="13550" y="7683"/>
                  </a:lnTo>
                  <a:lnTo>
                    <a:pt x="13550" y="5841"/>
                  </a:lnTo>
                  <a:lnTo>
                    <a:pt x="13550" y="3987"/>
                  </a:lnTo>
                  <a:lnTo>
                    <a:pt x="12623" y="1841"/>
                  </a:lnTo>
                  <a:lnTo>
                    <a:pt x="9232" y="1841"/>
                  </a:lnTo>
                  <a:lnTo>
                    <a:pt x="0" y="1841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2" name="object 372"/>
            <p:cNvSpPr/>
            <p:nvPr/>
          </p:nvSpPr>
          <p:spPr>
            <a:xfrm>
              <a:off x="4791621" y="6014478"/>
              <a:ext cx="15240" cy="12700"/>
            </a:xfrm>
            <a:custGeom>
              <a:avLst/>
              <a:gdLst/>
              <a:ahLst/>
              <a:cxnLst/>
              <a:rect l="l" t="t" r="r" b="b"/>
              <a:pathLst>
                <a:path w="15239" h="12700">
                  <a:moveTo>
                    <a:pt x="1866" y="0"/>
                  </a:moveTo>
                  <a:lnTo>
                    <a:pt x="0" y="0"/>
                  </a:lnTo>
                  <a:lnTo>
                    <a:pt x="0" y="12306"/>
                  </a:lnTo>
                  <a:lnTo>
                    <a:pt x="1866" y="12306"/>
                  </a:lnTo>
                  <a:lnTo>
                    <a:pt x="1866" y="7073"/>
                  </a:lnTo>
                  <a:lnTo>
                    <a:pt x="14808" y="7073"/>
                  </a:lnTo>
                  <a:lnTo>
                    <a:pt x="14808" y="5206"/>
                  </a:lnTo>
                  <a:lnTo>
                    <a:pt x="1866" y="5206"/>
                  </a:lnTo>
                  <a:lnTo>
                    <a:pt x="186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3" name="object 373"/>
            <p:cNvSpPr/>
            <p:nvPr/>
          </p:nvSpPr>
          <p:spPr>
            <a:xfrm>
              <a:off x="4791621" y="6014478"/>
              <a:ext cx="15240" cy="12700"/>
            </a:xfrm>
            <a:custGeom>
              <a:avLst/>
              <a:gdLst/>
              <a:ahLst/>
              <a:cxnLst/>
              <a:rect l="l" t="t" r="r" b="b"/>
              <a:pathLst>
                <a:path w="15239" h="12700">
                  <a:moveTo>
                    <a:pt x="0" y="12306"/>
                  </a:moveTo>
                  <a:lnTo>
                    <a:pt x="0" y="0"/>
                  </a:lnTo>
                  <a:lnTo>
                    <a:pt x="1866" y="0"/>
                  </a:lnTo>
                  <a:lnTo>
                    <a:pt x="1866" y="5206"/>
                  </a:lnTo>
                  <a:lnTo>
                    <a:pt x="14808" y="5206"/>
                  </a:lnTo>
                  <a:lnTo>
                    <a:pt x="14808" y="7073"/>
                  </a:lnTo>
                  <a:lnTo>
                    <a:pt x="1866" y="7073"/>
                  </a:lnTo>
                  <a:lnTo>
                    <a:pt x="1866" y="12306"/>
                  </a:lnTo>
                  <a:lnTo>
                    <a:pt x="0" y="123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4" name="object 374"/>
            <p:cNvSpPr/>
            <p:nvPr/>
          </p:nvSpPr>
          <p:spPr>
            <a:xfrm>
              <a:off x="4791621" y="6010465"/>
              <a:ext cx="15240" cy="1905"/>
            </a:xfrm>
            <a:custGeom>
              <a:avLst/>
              <a:gdLst/>
              <a:ahLst/>
              <a:cxnLst/>
              <a:rect l="l" t="t" r="r" b="b"/>
              <a:pathLst>
                <a:path w="15239" h="1904">
                  <a:moveTo>
                    <a:pt x="14808" y="0"/>
                  </a:moveTo>
                  <a:lnTo>
                    <a:pt x="0" y="0"/>
                  </a:lnTo>
                  <a:lnTo>
                    <a:pt x="0" y="1841"/>
                  </a:lnTo>
                  <a:lnTo>
                    <a:pt x="14808" y="1841"/>
                  </a:lnTo>
                  <a:lnTo>
                    <a:pt x="148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5" name="object 375"/>
            <p:cNvSpPr/>
            <p:nvPr/>
          </p:nvSpPr>
          <p:spPr>
            <a:xfrm>
              <a:off x="4791621" y="6010452"/>
              <a:ext cx="15240" cy="1905"/>
            </a:xfrm>
            <a:custGeom>
              <a:avLst/>
              <a:gdLst/>
              <a:ahLst/>
              <a:cxnLst/>
              <a:rect l="l" t="t" r="r" b="b"/>
              <a:pathLst>
                <a:path w="15239" h="1904">
                  <a:moveTo>
                    <a:pt x="14808" y="0"/>
                  </a:moveTo>
                  <a:lnTo>
                    <a:pt x="14808" y="1854"/>
                  </a:lnTo>
                  <a:lnTo>
                    <a:pt x="0" y="1854"/>
                  </a:lnTo>
                  <a:lnTo>
                    <a:pt x="0" y="0"/>
                  </a:lnTo>
                  <a:lnTo>
                    <a:pt x="14808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6" name="object 376"/>
            <p:cNvSpPr/>
            <p:nvPr/>
          </p:nvSpPr>
          <p:spPr>
            <a:xfrm>
              <a:off x="4791303" y="5993193"/>
              <a:ext cx="15875" cy="14604"/>
            </a:xfrm>
            <a:custGeom>
              <a:avLst/>
              <a:gdLst/>
              <a:ahLst/>
              <a:cxnLst/>
              <a:rect l="l" t="t" r="r" b="b"/>
              <a:pathLst>
                <a:path w="15875" h="14604">
                  <a:moveTo>
                    <a:pt x="10820" y="0"/>
                  </a:moveTo>
                  <a:lnTo>
                    <a:pt x="4635" y="0"/>
                  </a:lnTo>
                  <a:lnTo>
                    <a:pt x="0" y="1866"/>
                  </a:lnTo>
                  <a:lnTo>
                    <a:pt x="0" y="12941"/>
                  </a:lnTo>
                  <a:lnTo>
                    <a:pt x="4635" y="14490"/>
                  </a:lnTo>
                  <a:lnTo>
                    <a:pt x="10820" y="14490"/>
                  </a:lnTo>
                  <a:lnTo>
                    <a:pt x="15430" y="12941"/>
                  </a:lnTo>
                  <a:lnTo>
                    <a:pt x="15430" y="12306"/>
                  </a:lnTo>
                  <a:lnTo>
                    <a:pt x="4318" y="12306"/>
                  </a:lnTo>
                  <a:lnTo>
                    <a:pt x="1549" y="10477"/>
                  </a:lnTo>
                  <a:lnTo>
                    <a:pt x="1549" y="4013"/>
                  </a:lnTo>
                  <a:lnTo>
                    <a:pt x="4318" y="2171"/>
                  </a:lnTo>
                  <a:lnTo>
                    <a:pt x="15430" y="2171"/>
                  </a:lnTo>
                  <a:lnTo>
                    <a:pt x="15430" y="1866"/>
                  </a:lnTo>
                  <a:lnTo>
                    <a:pt x="10820" y="0"/>
                  </a:lnTo>
                  <a:close/>
                </a:path>
                <a:path w="15875" h="14604">
                  <a:moveTo>
                    <a:pt x="15430" y="2171"/>
                  </a:moveTo>
                  <a:lnTo>
                    <a:pt x="11112" y="2171"/>
                  </a:lnTo>
                  <a:lnTo>
                    <a:pt x="13868" y="4013"/>
                  </a:lnTo>
                  <a:lnTo>
                    <a:pt x="13868" y="10477"/>
                  </a:lnTo>
                  <a:lnTo>
                    <a:pt x="11112" y="12306"/>
                  </a:lnTo>
                  <a:lnTo>
                    <a:pt x="15430" y="12306"/>
                  </a:lnTo>
                  <a:lnTo>
                    <a:pt x="15430" y="217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7" name="object 377"/>
            <p:cNvSpPr/>
            <p:nvPr/>
          </p:nvSpPr>
          <p:spPr>
            <a:xfrm>
              <a:off x="4791303" y="5993193"/>
              <a:ext cx="15875" cy="14604"/>
            </a:xfrm>
            <a:custGeom>
              <a:avLst/>
              <a:gdLst/>
              <a:ahLst/>
              <a:cxnLst/>
              <a:rect l="l" t="t" r="r" b="b"/>
              <a:pathLst>
                <a:path w="15875" h="14604">
                  <a:moveTo>
                    <a:pt x="1549" y="7404"/>
                  </a:moveTo>
                  <a:lnTo>
                    <a:pt x="1549" y="10477"/>
                  </a:lnTo>
                  <a:lnTo>
                    <a:pt x="4318" y="12306"/>
                  </a:lnTo>
                  <a:lnTo>
                    <a:pt x="7708" y="12306"/>
                  </a:lnTo>
                  <a:lnTo>
                    <a:pt x="11112" y="12306"/>
                  </a:lnTo>
                  <a:lnTo>
                    <a:pt x="13868" y="10477"/>
                  </a:lnTo>
                  <a:lnTo>
                    <a:pt x="13868" y="7404"/>
                  </a:lnTo>
                  <a:lnTo>
                    <a:pt x="13868" y="4013"/>
                  </a:lnTo>
                  <a:lnTo>
                    <a:pt x="11112" y="2171"/>
                  </a:lnTo>
                  <a:lnTo>
                    <a:pt x="7708" y="2171"/>
                  </a:lnTo>
                  <a:lnTo>
                    <a:pt x="4318" y="2171"/>
                  </a:lnTo>
                  <a:lnTo>
                    <a:pt x="1549" y="4013"/>
                  </a:lnTo>
                  <a:lnTo>
                    <a:pt x="1549" y="7404"/>
                  </a:lnTo>
                  <a:close/>
                </a:path>
                <a:path w="15875" h="14604">
                  <a:moveTo>
                    <a:pt x="15430" y="7404"/>
                  </a:moveTo>
                  <a:lnTo>
                    <a:pt x="15430" y="12941"/>
                  </a:lnTo>
                  <a:lnTo>
                    <a:pt x="10820" y="14490"/>
                  </a:lnTo>
                  <a:lnTo>
                    <a:pt x="7708" y="14490"/>
                  </a:lnTo>
                  <a:lnTo>
                    <a:pt x="4635" y="14490"/>
                  </a:lnTo>
                  <a:lnTo>
                    <a:pt x="0" y="12941"/>
                  </a:lnTo>
                  <a:lnTo>
                    <a:pt x="0" y="7404"/>
                  </a:lnTo>
                  <a:lnTo>
                    <a:pt x="0" y="1866"/>
                  </a:lnTo>
                  <a:lnTo>
                    <a:pt x="4635" y="0"/>
                  </a:lnTo>
                  <a:lnTo>
                    <a:pt x="7708" y="0"/>
                  </a:lnTo>
                  <a:lnTo>
                    <a:pt x="10820" y="0"/>
                  </a:lnTo>
                  <a:lnTo>
                    <a:pt x="15430" y="1866"/>
                  </a:lnTo>
                  <a:lnTo>
                    <a:pt x="15430" y="740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8" name="object 378"/>
            <p:cNvSpPr/>
            <p:nvPr/>
          </p:nvSpPr>
          <p:spPr>
            <a:xfrm>
              <a:off x="4791621" y="5979020"/>
              <a:ext cx="15240" cy="12065"/>
            </a:xfrm>
            <a:custGeom>
              <a:avLst/>
              <a:gdLst/>
              <a:ahLst/>
              <a:cxnLst/>
              <a:rect l="l" t="t" r="r" b="b"/>
              <a:pathLst>
                <a:path w="15239" h="12064">
                  <a:moveTo>
                    <a:pt x="14808" y="0"/>
                  </a:moveTo>
                  <a:lnTo>
                    <a:pt x="0" y="0"/>
                  </a:lnTo>
                  <a:lnTo>
                    <a:pt x="0" y="1841"/>
                  </a:lnTo>
                  <a:lnTo>
                    <a:pt x="12014" y="1841"/>
                  </a:lnTo>
                  <a:lnTo>
                    <a:pt x="12014" y="2184"/>
                  </a:lnTo>
                  <a:lnTo>
                    <a:pt x="0" y="9550"/>
                  </a:lnTo>
                  <a:lnTo>
                    <a:pt x="0" y="11709"/>
                  </a:lnTo>
                  <a:lnTo>
                    <a:pt x="14808" y="11709"/>
                  </a:lnTo>
                  <a:lnTo>
                    <a:pt x="14808" y="9867"/>
                  </a:lnTo>
                  <a:lnTo>
                    <a:pt x="2781" y="9867"/>
                  </a:lnTo>
                  <a:lnTo>
                    <a:pt x="14808" y="2184"/>
                  </a:lnTo>
                  <a:lnTo>
                    <a:pt x="148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9" name="object 379"/>
            <p:cNvSpPr/>
            <p:nvPr/>
          </p:nvSpPr>
          <p:spPr>
            <a:xfrm>
              <a:off x="4791621" y="5979020"/>
              <a:ext cx="15240" cy="12065"/>
            </a:xfrm>
            <a:custGeom>
              <a:avLst/>
              <a:gdLst/>
              <a:ahLst/>
              <a:cxnLst/>
              <a:rect l="l" t="t" r="r" b="b"/>
              <a:pathLst>
                <a:path w="15239" h="12064">
                  <a:moveTo>
                    <a:pt x="0" y="1841"/>
                  </a:moveTo>
                  <a:lnTo>
                    <a:pt x="0" y="0"/>
                  </a:lnTo>
                  <a:lnTo>
                    <a:pt x="14808" y="0"/>
                  </a:lnTo>
                  <a:lnTo>
                    <a:pt x="14808" y="2184"/>
                  </a:lnTo>
                  <a:lnTo>
                    <a:pt x="2781" y="9867"/>
                  </a:lnTo>
                  <a:lnTo>
                    <a:pt x="14808" y="9867"/>
                  </a:lnTo>
                  <a:lnTo>
                    <a:pt x="14808" y="11709"/>
                  </a:lnTo>
                  <a:lnTo>
                    <a:pt x="0" y="11709"/>
                  </a:lnTo>
                  <a:lnTo>
                    <a:pt x="0" y="9550"/>
                  </a:lnTo>
                  <a:lnTo>
                    <a:pt x="12014" y="2184"/>
                  </a:lnTo>
                  <a:lnTo>
                    <a:pt x="12014" y="1841"/>
                  </a:lnTo>
                  <a:lnTo>
                    <a:pt x="0" y="184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0" name="object 380"/>
            <p:cNvSpPr/>
            <p:nvPr/>
          </p:nvSpPr>
          <p:spPr>
            <a:xfrm>
              <a:off x="4786388" y="6083769"/>
              <a:ext cx="23495" cy="26034"/>
            </a:xfrm>
            <a:custGeom>
              <a:avLst/>
              <a:gdLst/>
              <a:ahLst/>
              <a:cxnLst/>
              <a:rect l="l" t="t" r="r" b="b"/>
              <a:pathLst>
                <a:path w="23495" h="26035">
                  <a:moveTo>
                    <a:pt x="19113" y="24637"/>
                  </a:moveTo>
                  <a:lnTo>
                    <a:pt x="21259" y="25895"/>
                  </a:lnTo>
                  <a:lnTo>
                    <a:pt x="23101" y="23723"/>
                  </a:lnTo>
                  <a:lnTo>
                    <a:pt x="23101" y="21869"/>
                  </a:lnTo>
                  <a:lnTo>
                    <a:pt x="23101" y="4013"/>
                  </a:lnTo>
                  <a:lnTo>
                    <a:pt x="23101" y="2146"/>
                  </a:lnTo>
                  <a:lnTo>
                    <a:pt x="21259" y="0"/>
                  </a:lnTo>
                  <a:lnTo>
                    <a:pt x="19113" y="914"/>
                  </a:lnTo>
                  <a:lnTo>
                    <a:pt x="2489" y="9842"/>
                  </a:lnTo>
                  <a:lnTo>
                    <a:pt x="0" y="11099"/>
                  </a:lnTo>
                  <a:lnTo>
                    <a:pt x="304" y="14465"/>
                  </a:lnTo>
                  <a:lnTo>
                    <a:pt x="2781" y="15405"/>
                  </a:lnTo>
                  <a:lnTo>
                    <a:pt x="19113" y="2463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1" name="object 381"/>
            <p:cNvSpPr/>
            <p:nvPr/>
          </p:nvSpPr>
          <p:spPr>
            <a:xfrm>
              <a:off x="4791621" y="6094869"/>
              <a:ext cx="11430" cy="3810"/>
            </a:xfrm>
            <a:custGeom>
              <a:avLst/>
              <a:gdLst/>
              <a:ahLst/>
              <a:cxnLst/>
              <a:rect l="l" t="t" r="r" b="b"/>
              <a:pathLst>
                <a:path w="11429" h="3810">
                  <a:moveTo>
                    <a:pt x="1866" y="0"/>
                  </a:moveTo>
                  <a:lnTo>
                    <a:pt x="939" y="0"/>
                  </a:lnTo>
                  <a:lnTo>
                    <a:pt x="0" y="927"/>
                  </a:lnTo>
                  <a:lnTo>
                    <a:pt x="0" y="2755"/>
                  </a:lnTo>
                  <a:lnTo>
                    <a:pt x="939" y="3695"/>
                  </a:lnTo>
                  <a:lnTo>
                    <a:pt x="1866" y="3695"/>
                  </a:lnTo>
                  <a:lnTo>
                    <a:pt x="10160" y="3060"/>
                  </a:lnTo>
                  <a:lnTo>
                    <a:pt x="10794" y="3060"/>
                  </a:lnTo>
                  <a:lnTo>
                    <a:pt x="11417" y="2463"/>
                  </a:lnTo>
                  <a:lnTo>
                    <a:pt x="11417" y="1219"/>
                  </a:lnTo>
                  <a:lnTo>
                    <a:pt x="10794" y="584"/>
                  </a:lnTo>
                  <a:lnTo>
                    <a:pt x="10160" y="584"/>
                  </a:lnTo>
                  <a:lnTo>
                    <a:pt x="186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2" name="object 382"/>
            <p:cNvSpPr/>
            <p:nvPr/>
          </p:nvSpPr>
          <p:spPr>
            <a:xfrm>
              <a:off x="4791621" y="6094869"/>
              <a:ext cx="11430" cy="3810"/>
            </a:xfrm>
            <a:custGeom>
              <a:avLst/>
              <a:gdLst/>
              <a:ahLst/>
              <a:cxnLst/>
              <a:rect l="l" t="t" r="r" b="b"/>
              <a:pathLst>
                <a:path w="11429" h="3810">
                  <a:moveTo>
                    <a:pt x="10160" y="3060"/>
                  </a:moveTo>
                  <a:lnTo>
                    <a:pt x="10794" y="3060"/>
                  </a:lnTo>
                  <a:lnTo>
                    <a:pt x="11417" y="2463"/>
                  </a:lnTo>
                  <a:lnTo>
                    <a:pt x="11417" y="1841"/>
                  </a:lnTo>
                  <a:lnTo>
                    <a:pt x="11417" y="1219"/>
                  </a:lnTo>
                  <a:lnTo>
                    <a:pt x="10794" y="584"/>
                  </a:lnTo>
                  <a:lnTo>
                    <a:pt x="10160" y="584"/>
                  </a:lnTo>
                  <a:lnTo>
                    <a:pt x="1866" y="0"/>
                  </a:lnTo>
                  <a:lnTo>
                    <a:pt x="939" y="0"/>
                  </a:lnTo>
                  <a:lnTo>
                    <a:pt x="0" y="927"/>
                  </a:lnTo>
                  <a:lnTo>
                    <a:pt x="0" y="1841"/>
                  </a:lnTo>
                  <a:lnTo>
                    <a:pt x="0" y="2755"/>
                  </a:lnTo>
                  <a:lnTo>
                    <a:pt x="939" y="3695"/>
                  </a:lnTo>
                  <a:lnTo>
                    <a:pt x="1866" y="3695"/>
                  </a:lnTo>
                  <a:lnTo>
                    <a:pt x="10160" y="306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3" name="object 383"/>
            <p:cNvSpPr/>
            <p:nvPr/>
          </p:nvSpPr>
          <p:spPr>
            <a:xfrm>
              <a:off x="4803952" y="6094869"/>
              <a:ext cx="4445" cy="3810"/>
            </a:xfrm>
            <a:custGeom>
              <a:avLst/>
              <a:gdLst/>
              <a:ahLst/>
              <a:cxnLst/>
              <a:rect l="l" t="t" r="r" b="b"/>
              <a:pathLst>
                <a:path w="4445" h="3810">
                  <a:moveTo>
                    <a:pt x="3073" y="0"/>
                  </a:moveTo>
                  <a:lnTo>
                    <a:pt x="914" y="0"/>
                  </a:lnTo>
                  <a:lnTo>
                    <a:pt x="0" y="927"/>
                  </a:lnTo>
                  <a:lnTo>
                    <a:pt x="0" y="3060"/>
                  </a:lnTo>
                  <a:lnTo>
                    <a:pt x="914" y="3695"/>
                  </a:lnTo>
                  <a:lnTo>
                    <a:pt x="2146" y="3695"/>
                  </a:lnTo>
                  <a:lnTo>
                    <a:pt x="3073" y="3695"/>
                  </a:lnTo>
                  <a:lnTo>
                    <a:pt x="3987" y="3060"/>
                  </a:lnTo>
                  <a:lnTo>
                    <a:pt x="3987" y="927"/>
                  </a:lnTo>
                  <a:lnTo>
                    <a:pt x="30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4" name="object 384"/>
            <p:cNvSpPr/>
            <p:nvPr/>
          </p:nvSpPr>
          <p:spPr>
            <a:xfrm>
              <a:off x="4803952" y="6094869"/>
              <a:ext cx="4445" cy="3810"/>
            </a:xfrm>
            <a:custGeom>
              <a:avLst/>
              <a:gdLst/>
              <a:ahLst/>
              <a:cxnLst/>
              <a:rect l="l" t="t" r="r" b="b"/>
              <a:pathLst>
                <a:path w="4445" h="3810">
                  <a:moveTo>
                    <a:pt x="2146" y="3695"/>
                  </a:moveTo>
                  <a:lnTo>
                    <a:pt x="3073" y="3695"/>
                  </a:lnTo>
                  <a:lnTo>
                    <a:pt x="3987" y="3060"/>
                  </a:lnTo>
                  <a:lnTo>
                    <a:pt x="3987" y="1841"/>
                  </a:lnTo>
                  <a:lnTo>
                    <a:pt x="3987" y="927"/>
                  </a:lnTo>
                  <a:lnTo>
                    <a:pt x="3073" y="0"/>
                  </a:lnTo>
                  <a:lnTo>
                    <a:pt x="2146" y="0"/>
                  </a:lnTo>
                  <a:lnTo>
                    <a:pt x="914" y="0"/>
                  </a:lnTo>
                  <a:lnTo>
                    <a:pt x="0" y="927"/>
                  </a:lnTo>
                  <a:lnTo>
                    <a:pt x="0" y="1841"/>
                  </a:lnTo>
                  <a:lnTo>
                    <a:pt x="0" y="3060"/>
                  </a:lnTo>
                  <a:lnTo>
                    <a:pt x="914" y="3695"/>
                  </a:lnTo>
                  <a:lnTo>
                    <a:pt x="2146" y="369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5" name="object 385"/>
            <p:cNvSpPr/>
            <p:nvPr/>
          </p:nvSpPr>
          <p:spPr>
            <a:xfrm>
              <a:off x="4686249" y="5082273"/>
              <a:ext cx="551180" cy="1043940"/>
            </a:xfrm>
            <a:custGeom>
              <a:avLst/>
              <a:gdLst/>
              <a:ahLst/>
              <a:cxnLst/>
              <a:rect l="l" t="t" r="r" b="b"/>
              <a:pathLst>
                <a:path w="551179" h="1043939">
                  <a:moveTo>
                    <a:pt x="18199" y="35115"/>
                  </a:moveTo>
                  <a:lnTo>
                    <a:pt x="20662" y="35115"/>
                  </a:lnTo>
                  <a:lnTo>
                    <a:pt x="22517" y="33261"/>
                  </a:lnTo>
                  <a:lnTo>
                    <a:pt x="22517" y="30810"/>
                  </a:lnTo>
                  <a:lnTo>
                    <a:pt x="22517" y="28346"/>
                  </a:lnTo>
                  <a:lnTo>
                    <a:pt x="20662" y="26187"/>
                  </a:lnTo>
                  <a:lnTo>
                    <a:pt x="18199" y="26187"/>
                  </a:lnTo>
                  <a:lnTo>
                    <a:pt x="15735" y="26187"/>
                  </a:lnTo>
                  <a:lnTo>
                    <a:pt x="13588" y="28346"/>
                  </a:lnTo>
                  <a:lnTo>
                    <a:pt x="13588" y="30810"/>
                  </a:lnTo>
                  <a:lnTo>
                    <a:pt x="13588" y="33261"/>
                  </a:lnTo>
                  <a:lnTo>
                    <a:pt x="15735" y="35115"/>
                  </a:lnTo>
                  <a:lnTo>
                    <a:pt x="18199" y="35115"/>
                  </a:lnTo>
                  <a:close/>
                </a:path>
                <a:path w="551179" h="1043939">
                  <a:moveTo>
                    <a:pt x="112471" y="23101"/>
                  </a:moveTo>
                  <a:lnTo>
                    <a:pt x="114935" y="23101"/>
                  </a:lnTo>
                  <a:lnTo>
                    <a:pt x="117081" y="21259"/>
                  </a:lnTo>
                  <a:lnTo>
                    <a:pt x="117081" y="18796"/>
                  </a:lnTo>
                  <a:lnTo>
                    <a:pt x="117081" y="16319"/>
                  </a:lnTo>
                  <a:lnTo>
                    <a:pt x="114935" y="14160"/>
                  </a:lnTo>
                  <a:lnTo>
                    <a:pt x="112471" y="14160"/>
                  </a:lnTo>
                  <a:lnTo>
                    <a:pt x="109994" y="14160"/>
                  </a:lnTo>
                  <a:lnTo>
                    <a:pt x="108153" y="16319"/>
                  </a:lnTo>
                  <a:lnTo>
                    <a:pt x="108153" y="18796"/>
                  </a:lnTo>
                  <a:lnTo>
                    <a:pt x="108153" y="21259"/>
                  </a:lnTo>
                  <a:lnTo>
                    <a:pt x="109994" y="23101"/>
                  </a:lnTo>
                  <a:lnTo>
                    <a:pt x="112471" y="23101"/>
                  </a:lnTo>
                  <a:close/>
                </a:path>
                <a:path w="551179" h="1043939">
                  <a:moveTo>
                    <a:pt x="78562" y="0"/>
                  </a:moveTo>
                  <a:lnTo>
                    <a:pt x="78562" y="36360"/>
                  </a:lnTo>
                </a:path>
                <a:path w="551179" h="1043939">
                  <a:moveTo>
                    <a:pt x="68122" y="223037"/>
                  </a:moveTo>
                  <a:lnTo>
                    <a:pt x="68122" y="243357"/>
                  </a:lnTo>
                </a:path>
                <a:path w="551179" h="1043939">
                  <a:moveTo>
                    <a:pt x="15430" y="333629"/>
                  </a:moveTo>
                  <a:lnTo>
                    <a:pt x="15430" y="243357"/>
                  </a:lnTo>
                  <a:lnTo>
                    <a:pt x="93992" y="243357"/>
                  </a:lnTo>
                  <a:lnTo>
                    <a:pt x="93992" y="311454"/>
                  </a:lnTo>
                </a:path>
                <a:path w="551179" h="1043939">
                  <a:moveTo>
                    <a:pt x="104762" y="686968"/>
                  </a:moveTo>
                  <a:lnTo>
                    <a:pt x="110921" y="696810"/>
                  </a:lnTo>
                </a:path>
                <a:path w="551179" h="1043939">
                  <a:moveTo>
                    <a:pt x="107861" y="701446"/>
                  </a:moveTo>
                  <a:lnTo>
                    <a:pt x="113385" y="701446"/>
                  </a:lnTo>
                  <a:lnTo>
                    <a:pt x="117995" y="697141"/>
                  </a:lnTo>
                  <a:lnTo>
                    <a:pt x="117995" y="691286"/>
                  </a:lnTo>
                  <a:lnTo>
                    <a:pt x="117995" y="685749"/>
                  </a:lnTo>
                  <a:lnTo>
                    <a:pt x="113385" y="681418"/>
                  </a:lnTo>
                  <a:lnTo>
                    <a:pt x="107861" y="681418"/>
                  </a:lnTo>
                  <a:lnTo>
                    <a:pt x="102285" y="681418"/>
                  </a:lnTo>
                  <a:lnTo>
                    <a:pt x="97675" y="685749"/>
                  </a:lnTo>
                  <a:lnTo>
                    <a:pt x="97675" y="691286"/>
                  </a:lnTo>
                  <a:lnTo>
                    <a:pt x="97675" y="697141"/>
                  </a:lnTo>
                  <a:lnTo>
                    <a:pt x="102285" y="701446"/>
                  </a:lnTo>
                  <a:lnTo>
                    <a:pt x="107861" y="701446"/>
                  </a:lnTo>
                  <a:close/>
                </a:path>
                <a:path w="551179" h="1043939">
                  <a:moveTo>
                    <a:pt x="108153" y="684504"/>
                  </a:moveTo>
                  <a:lnTo>
                    <a:pt x="114300" y="688213"/>
                  </a:lnTo>
                  <a:lnTo>
                    <a:pt x="114300" y="695286"/>
                  </a:lnTo>
                  <a:lnTo>
                    <a:pt x="108153" y="698665"/>
                  </a:lnTo>
                  <a:lnTo>
                    <a:pt x="101993" y="695286"/>
                  </a:lnTo>
                  <a:lnTo>
                    <a:pt x="101993" y="688213"/>
                  </a:lnTo>
                  <a:lnTo>
                    <a:pt x="108153" y="684504"/>
                  </a:lnTo>
                  <a:close/>
                </a:path>
                <a:path w="551179" h="1043939">
                  <a:moveTo>
                    <a:pt x="104762" y="536625"/>
                  </a:moveTo>
                  <a:lnTo>
                    <a:pt x="110921" y="546506"/>
                  </a:lnTo>
                </a:path>
                <a:path w="551179" h="1043939">
                  <a:moveTo>
                    <a:pt x="107861" y="551116"/>
                  </a:moveTo>
                  <a:lnTo>
                    <a:pt x="113385" y="551116"/>
                  </a:lnTo>
                  <a:lnTo>
                    <a:pt x="117995" y="546798"/>
                  </a:lnTo>
                  <a:lnTo>
                    <a:pt x="117995" y="540943"/>
                  </a:lnTo>
                  <a:lnTo>
                    <a:pt x="117995" y="535406"/>
                  </a:lnTo>
                  <a:lnTo>
                    <a:pt x="113385" y="531088"/>
                  </a:lnTo>
                  <a:lnTo>
                    <a:pt x="107861" y="531088"/>
                  </a:lnTo>
                  <a:lnTo>
                    <a:pt x="102285" y="531088"/>
                  </a:lnTo>
                  <a:lnTo>
                    <a:pt x="97675" y="535406"/>
                  </a:lnTo>
                  <a:lnTo>
                    <a:pt x="97675" y="540943"/>
                  </a:lnTo>
                  <a:lnTo>
                    <a:pt x="97675" y="546798"/>
                  </a:lnTo>
                  <a:lnTo>
                    <a:pt x="102285" y="551116"/>
                  </a:lnTo>
                  <a:lnTo>
                    <a:pt x="107861" y="551116"/>
                  </a:lnTo>
                  <a:close/>
                </a:path>
                <a:path w="551179" h="1043939">
                  <a:moveTo>
                    <a:pt x="108153" y="534174"/>
                  </a:moveTo>
                  <a:lnTo>
                    <a:pt x="114300" y="537552"/>
                  </a:lnTo>
                  <a:lnTo>
                    <a:pt x="114300" y="544957"/>
                  </a:lnTo>
                  <a:lnTo>
                    <a:pt x="108153" y="548335"/>
                  </a:lnTo>
                  <a:lnTo>
                    <a:pt x="101993" y="544957"/>
                  </a:lnTo>
                  <a:lnTo>
                    <a:pt x="101993" y="537870"/>
                  </a:lnTo>
                  <a:lnTo>
                    <a:pt x="108153" y="534174"/>
                  </a:lnTo>
                  <a:close/>
                </a:path>
                <a:path w="551179" h="1043939">
                  <a:moveTo>
                    <a:pt x="104762" y="389699"/>
                  </a:moveTo>
                  <a:lnTo>
                    <a:pt x="110921" y="399859"/>
                  </a:lnTo>
                </a:path>
                <a:path w="551179" h="1043939">
                  <a:moveTo>
                    <a:pt x="107861" y="404469"/>
                  </a:moveTo>
                  <a:lnTo>
                    <a:pt x="113385" y="404469"/>
                  </a:lnTo>
                  <a:lnTo>
                    <a:pt x="117995" y="399859"/>
                  </a:lnTo>
                  <a:lnTo>
                    <a:pt x="117995" y="394309"/>
                  </a:lnTo>
                  <a:lnTo>
                    <a:pt x="117995" y="388759"/>
                  </a:lnTo>
                  <a:lnTo>
                    <a:pt x="113385" y="384136"/>
                  </a:lnTo>
                  <a:lnTo>
                    <a:pt x="107861" y="384136"/>
                  </a:lnTo>
                  <a:lnTo>
                    <a:pt x="102285" y="384136"/>
                  </a:lnTo>
                  <a:lnTo>
                    <a:pt x="97675" y="388759"/>
                  </a:lnTo>
                  <a:lnTo>
                    <a:pt x="97675" y="394309"/>
                  </a:lnTo>
                  <a:lnTo>
                    <a:pt x="97675" y="399859"/>
                  </a:lnTo>
                  <a:lnTo>
                    <a:pt x="102285" y="404469"/>
                  </a:lnTo>
                  <a:lnTo>
                    <a:pt x="107861" y="404469"/>
                  </a:lnTo>
                  <a:close/>
                </a:path>
                <a:path w="551179" h="1043939">
                  <a:moveTo>
                    <a:pt x="108153" y="387223"/>
                  </a:moveTo>
                  <a:lnTo>
                    <a:pt x="114300" y="390918"/>
                  </a:lnTo>
                  <a:lnTo>
                    <a:pt x="114300" y="398018"/>
                  </a:lnTo>
                  <a:lnTo>
                    <a:pt x="108153" y="401701"/>
                  </a:lnTo>
                  <a:lnTo>
                    <a:pt x="101993" y="398018"/>
                  </a:lnTo>
                  <a:lnTo>
                    <a:pt x="101993" y="390918"/>
                  </a:lnTo>
                  <a:lnTo>
                    <a:pt x="108153" y="387223"/>
                  </a:lnTo>
                  <a:close/>
                </a:path>
                <a:path w="551179" h="1043939">
                  <a:moveTo>
                    <a:pt x="492302" y="315760"/>
                  </a:moveTo>
                  <a:lnTo>
                    <a:pt x="551154" y="315760"/>
                  </a:lnTo>
                </a:path>
                <a:path w="551179" h="1043939">
                  <a:moveTo>
                    <a:pt x="346278" y="315760"/>
                  </a:moveTo>
                  <a:lnTo>
                    <a:pt x="443318" y="315760"/>
                  </a:lnTo>
                </a:path>
                <a:path w="551179" h="1043939">
                  <a:moveTo>
                    <a:pt x="202120" y="315760"/>
                  </a:moveTo>
                  <a:lnTo>
                    <a:pt x="298831" y="315760"/>
                  </a:lnTo>
                </a:path>
                <a:path w="551179" h="1043939">
                  <a:moveTo>
                    <a:pt x="89382" y="315150"/>
                  </a:moveTo>
                  <a:lnTo>
                    <a:pt x="153428" y="315150"/>
                  </a:lnTo>
                </a:path>
                <a:path w="551179" h="1043939">
                  <a:moveTo>
                    <a:pt x="81965" y="318528"/>
                  </a:moveTo>
                  <a:lnTo>
                    <a:pt x="89382" y="315150"/>
                  </a:lnTo>
                  <a:lnTo>
                    <a:pt x="89382" y="312051"/>
                  </a:lnTo>
                  <a:lnTo>
                    <a:pt x="152831" y="312051"/>
                  </a:lnTo>
                </a:path>
                <a:path w="551179" h="1043939">
                  <a:moveTo>
                    <a:pt x="37287" y="392772"/>
                  </a:moveTo>
                  <a:lnTo>
                    <a:pt x="45326" y="387845"/>
                  </a:lnTo>
                  <a:lnTo>
                    <a:pt x="60998" y="387845"/>
                  </a:lnTo>
                  <a:lnTo>
                    <a:pt x="65316" y="387845"/>
                  </a:lnTo>
                  <a:lnTo>
                    <a:pt x="69329" y="386308"/>
                  </a:lnTo>
                  <a:lnTo>
                    <a:pt x="71475" y="384467"/>
                  </a:lnTo>
                  <a:lnTo>
                    <a:pt x="80416" y="377672"/>
                  </a:lnTo>
                  <a:lnTo>
                    <a:pt x="82880" y="374904"/>
                  </a:lnTo>
                  <a:lnTo>
                    <a:pt x="86575" y="375208"/>
                  </a:lnTo>
                  <a:lnTo>
                    <a:pt x="89382" y="375208"/>
                  </a:lnTo>
                  <a:lnTo>
                    <a:pt x="143281" y="375208"/>
                  </a:lnTo>
                </a:path>
                <a:path w="551179" h="1043939">
                  <a:moveTo>
                    <a:pt x="37909" y="367207"/>
                  </a:moveTo>
                  <a:lnTo>
                    <a:pt x="81965" y="367207"/>
                  </a:lnTo>
                  <a:lnTo>
                    <a:pt x="81965" y="364731"/>
                  </a:lnTo>
                  <a:lnTo>
                    <a:pt x="81038" y="364731"/>
                  </a:lnTo>
                  <a:lnTo>
                    <a:pt x="79184" y="364731"/>
                  </a:lnTo>
                  <a:lnTo>
                    <a:pt x="77965" y="363499"/>
                  </a:lnTo>
                  <a:lnTo>
                    <a:pt x="77965" y="361962"/>
                  </a:lnTo>
                  <a:lnTo>
                    <a:pt x="77965" y="360121"/>
                  </a:lnTo>
                  <a:lnTo>
                    <a:pt x="79184" y="358889"/>
                  </a:lnTo>
                  <a:lnTo>
                    <a:pt x="81038" y="358889"/>
                  </a:lnTo>
                  <a:lnTo>
                    <a:pt x="81965" y="358889"/>
                  </a:lnTo>
                  <a:lnTo>
                    <a:pt x="81965" y="318528"/>
                  </a:lnTo>
                  <a:lnTo>
                    <a:pt x="69634" y="318528"/>
                  </a:lnTo>
                  <a:lnTo>
                    <a:pt x="69634" y="323151"/>
                  </a:lnTo>
                  <a:lnTo>
                    <a:pt x="34213" y="323151"/>
                  </a:lnTo>
                  <a:lnTo>
                    <a:pt x="27432" y="323151"/>
                  </a:lnTo>
                  <a:lnTo>
                    <a:pt x="22517" y="328079"/>
                  </a:lnTo>
                  <a:lnTo>
                    <a:pt x="20967" y="333629"/>
                  </a:lnTo>
                </a:path>
                <a:path w="551179" h="1043939">
                  <a:moveTo>
                    <a:pt x="72110" y="341325"/>
                  </a:moveTo>
                  <a:lnTo>
                    <a:pt x="74574" y="341325"/>
                  </a:lnTo>
                  <a:lnTo>
                    <a:pt x="76720" y="339166"/>
                  </a:lnTo>
                  <a:lnTo>
                    <a:pt x="76720" y="336702"/>
                  </a:lnTo>
                  <a:lnTo>
                    <a:pt x="76720" y="334251"/>
                  </a:lnTo>
                  <a:lnTo>
                    <a:pt x="74574" y="332092"/>
                  </a:lnTo>
                  <a:lnTo>
                    <a:pt x="72110" y="332092"/>
                  </a:lnTo>
                  <a:lnTo>
                    <a:pt x="69634" y="332092"/>
                  </a:lnTo>
                  <a:lnTo>
                    <a:pt x="67500" y="334251"/>
                  </a:lnTo>
                  <a:lnTo>
                    <a:pt x="67500" y="336702"/>
                  </a:lnTo>
                  <a:lnTo>
                    <a:pt x="67500" y="339166"/>
                  </a:lnTo>
                  <a:lnTo>
                    <a:pt x="69634" y="341325"/>
                  </a:lnTo>
                  <a:lnTo>
                    <a:pt x="72110" y="341325"/>
                  </a:lnTo>
                  <a:close/>
                </a:path>
                <a:path w="551179" h="1043939">
                  <a:moveTo>
                    <a:pt x="53924" y="377977"/>
                  </a:moveTo>
                  <a:lnTo>
                    <a:pt x="56387" y="377977"/>
                  </a:lnTo>
                  <a:lnTo>
                    <a:pt x="58229" y="376135"/>
                  </a:lnTo>
                  <a:lnTo>
                    <a:pt x="58229" y="373367"/>
                  </a:lnTo>
                  <a:lnTo>
                    <a:pt x="58229" y="370890"/>
                  </a:lnTo>
                  <a:lnTo>
                    <a:pt x="56387" y="369049"/>
                  </a:lnTo>
                  <a:lnTo>
                    <a:pt x="53924" y="369049"/>
                  </a:lnTo>
                  <a:lnTo>
                    <a:pt x="51473" y="369049"/>
                  </a:lnTo>
                  <a:lnTo>
                    <a:pt x="49301" y="370890"/>
                  </a:lnTo>
                  <a:lnTo>
                    <a:pt x="49301" y="373367"/>
                  </a:lnTo>
                  <a:lnTo>
                    <a:pt x="49301" y="376135"/>
                  </a:lnTo>
                  <a:lnTo>
                    <a:pt x="51473" y="377977"/>
                  </a:lnTo>
                  <a:lnTo>
                    <a:pt x="53924" y="377977"/>
                  </a:lnTo>
                  <a:close/>
                </a:path>
                <a:path w="551179" h="1043939">
                  <a:moveTo>
                    <a:pt x="51155" y="354571"/>
                  </a:moveTo>
                  <a:lnTo>
                    <a:pt x="53619" y="354571"/>
                  </a:lnTo>
                  <a:lnTo>
                    <a:pt x="55473" y="352729"/>
                  </a:lnTo>
                  <a:lnTo>
                    <a:pt x="55473" y="350253"/>
                  </a:lnTo>
                  <a:lnTo>
                    <a:pt x="55473" y="347789"/>
                  </a:lnTo>
                  <a:lnTo>
                    <a:pt x="53619" y="345643"/>
                  </a:lnTo>
                  <a:lnTo>
                    <a:pt x="51155" y="345643"/>
                  </a:lnTo>
                  <a:lnTo>
                    <a:pt x="48704" y="345643"/>
                  </a:lnTo>
                  <a:lnTo>
                    <a:pt x="46545" y="347789"/>
                  </a:lnTo>
                  <a:lnTo>
                    <a:pt x="46545" y="350253"/>
                  </a:lnTo>
                  <a:lnTo>
                    <a:pt x="46545" y="352729"/>
                  </a:lnTo>
                  <a:lnTo>
                    <a:pt x="48704" y="354571"/>
                  </a:lnTo>
                  <a:lnTo>
                    <a:pt x="51155" y="354571"/>
                  </a:lnTo>
                  <a:close/>
                </a:path>
                <a:path w="551179" h="1043939">
                  <a:moveTo>
                    <a:pt x="26200" y="367207"/>
                  </a:moveTo>
                  <a:lnTo>
                    <a:pt x="33299" y="367207"/>
                  </a:lnTo>
                  <a:lnTo>
                    <a:pt x="38823" y="361353"/>
                  </a:lnTo>
                  <a:lnTo>
                    <a:pt x="38823" y="354571"/>
                  </a:lnTo>
                  <a:lnTo>
                    <a:pt x="38823" y="347484"/>
                  </a:lnTo>
                  <a:lnTo>
                    <a:pt x="33299" y="341947"/>
                  </a:lnTo>
                  <a:lnTo>
                    <a:pt x="26200" y="341947"/>
                  </a:lnTo>
                  <a:lnTo>
                    <a:pt x="19431" y="341947"/>
                  </a:lnTo>
                  <a:lnTo>
                    <a:pt x="13588" y="347484"/>
                  </a:lnTo>
                  <a:lnTo>
                    <a:pt x="13588" y="354571"/>
                  </a:lnTo>
                  <a:lnTo>
                    <a:pt x="13588" y="361353"/>
                  </a:lnTo>
                  <a:lnTo>
                    <a:pt x="19431" y="367207"/>
                  </a:lnTo>
                  <a:lnTo>
                    <a:pt x="26200" y="367207"/>
                  </a:lnTo>
                  <a:close/>
                </a:path>
                <a:path w="551179" h="1043939">
                  <a:moveTo>
                    <a:pt x="15112" y="708228"/>
                  </a:moveTo>
                  <a:lnTo>
                    <a:pt x="9271" y="708228"/>
                  </a:lnTo>
                  <a:lnTo>
                    <a:pt x="9271" y="842225"/>
                  </a:lnTo>
                </a:path>
                <a:path w="551179" h="1043939">
                  <a:moveTo>
                    <a:pt x="32080" y="830529"/>
                  </a:moveTo>
                  <a:lnTo>
                    <a:pt x="21590" y="830529"/>
                  </a:lnTo>
                  <a:lnTo>
                    <a:pt x="21590" y="842225"/>
                  </a:lnTo>
                  <a:lnTo>
                    <a:pt x="8636" y="842225"/>
                  </a:lnTo>
                  <a:lnTo>
                    <a:pt x="8636" y="1032002"/>
                  </a:lnTo>
                  <a:lnTo>
                    <a:pt x="0" y="1042162"/>
                  </a:lnTo>
                </a:path>
                <a:path w="551179" h="1043939">
                  <a:moveTo>
                    <a:pt x="17272" y="1043393"/>
                  </a:moveTo>
                  <a:lnTo>
                    <a:pt x="19748" y="1043393"/>
                  </a:lnTo>
                  <a:lnTo>
                    <a:pt x="21882" y="1041222"/>
                  </a:lnTo>
                  <a:lnTo>
                    <a:pt x="21882" y="1038771"/>
                  </a:lnTo>
                  <a:lnTo>
                    <a:pt x="21882" y="1036320"/>
                  </a:lnTo>
                  <a:lnTo>
                    <a:pt x="19748" y="1034465"/>
                  </a:lnTo>
                  <a:lnTo>
                    <a:pt x="17272" y="1034465"/>
                  </a:lnTo>
                  <a:lnTo>
                    <a:pt x="14808" y="1034465"/>
                  </a:lnTo>
                  <a:lnTo>
                    <a:pt x="12954" y="1036320"/>
                  </a:lnTo>
                  <a:lnTo>
                    <a:pt x="12954" y="1038771"/>
                  </a:lnTo>
                  <a:lnTo>
                    <a:pt x="12954" y="1041222"/>
                  </a:lnTo>
                  <a:lnTo>
                    <a:pt x="14808" y="1043393"/>
                  </a:lnTo>
                  <a:lnTo>
                    <a:pt x="17272" y="1043393"/>
                  </a:lnTo>
                  <a:close/>
                </a:path>
                <a:path w="551179" h="1043939">
                  <a:moveTo>
                    <a:pt x="69011" y="995959"/>
                  </a:moveTo>
                  <a:lnTo>
                    <a:pt x="77050" y="1007973"/>
                  </a:lnTo>
                </a:path>
                <a:path w="551179" h="1043939">
                  <a:moveTo>
                    <a:pt x="77965" y="996556"/>
                  </a:moveTo>
                  <a:lnTo>
                    <a:pt x="76720" y="995324"/>
                  </a:lnTo>
                  <a:lnTo>
                    <a:pt x="75196" y="994714"/>
                  </a:lnTo>
                  <a:lnTo>
                    <a:pt x="73329" y="994714"/>
                  </a:lnTo>
                  <a:lnTo>
                    <a:pt x="69329" y="994714"/>
                  </a:lnTo>
                  <a:lnTo>
                    <a:pt x="65938" y="998105"/>
                  </a:lnTo>
                  <a:lnTo>
                    <a:pt x="65938" y="1002118"/>
                  </a:lnTo>
                  <a:lnTo>
                    <a:pt x="65938" y="1006424"/>
                  </a:lnTo>
                  <a:lnTo>
                    <a:pt x="69329" y="1009827"/>
                  </a:lnTo>
                  <a:lnTo>
                    <a:pt x="73329" y="1009827"/>
                  </a:lnTo>
                  <a:lnTo>
                    <a:pt x="75501" y="1009827"/>
                  </a:lnTo>
                  <a:lnTo>
                    <a:pt x="77343" y="1008888"/>
                  </a:lnTo>
                  <a:lnTo>
                    <a:pt x="78562" y="1007656"/>
                  </a:lnTo>
                </a:path>
                <a:path w="551179" h="1043939">
                  <a:moveTo>
                    <a:pt x="38531" y="779386"/>
                  </a:moveTo>
                  <a:lnTo>
                    <a:pt x="35128" y="781532"/>
                  </a:lnTo>
                  <a:lnTo>
                    <a:pt x="32080" y="793254"/>
                  </a:lnTo>
                  <a:lnTo>
                    <a:pt x="32080" y="1001191"/>
                  </a:lnTo>
                  <a:lnTo>
                    <a:pt x="35128" y="1001801"/>
                  </a:lnTo>
                </a:path>
                <a:path w="551179" h="1043939">
                  <a:moveTo>
                    <a:pt x="38531" y="781850"/>
                  </a:moveTo>
                  <a:lnTo>
                    <a:pt x="35128" y="793559"/>
                  </a:lnTo>
                  <a:lnTo>
                    <a:pt x="35128" y="1001801"/>
                  </a:lnTo>
                  <a:lnTo>
                    <a:pt x="38531" y="993775"/>
                  </a:lnTo>
                  <a:lnTo>
                    <a:pt x="48374" y="993775"/>
                  </a:lnTo>
                  <a:lnTo>
                    <a:pt x="48374" y="987323"/>
                  </a:lnTo>
                  <a:lnTo>
                    <a:pt x="62255" y="986396"/>
                  </a:lnTo>
                  <a:lnTo>
                    <a:pt x="62255" y="995324"/>
                  </a:lnTo>
                  <a:lnTo>
                    <a:pt x="62255" y="1037234"/>
                  </a:lnTo>
                </a:path>
                <a:path w="551179" h="1043939">
                  <a:moveTo>
                    <a:pt x="38531" y="830211"/>
                  </a:moveTo>
                  <a:lnTo>
                    <a:pt x="66865" y="830211"/>
                  </a:lnTo>
                  <a:lnTo>
                    <a:pt x="66865" y="950353"/>
                  </a:lnTo>
                  <a:lnTo>
                    <a:pt x="38531" y="950353"/>
                  </a:lnTo>
                </a:path>
                <a:path w="551179" h="1043939">
                  <a:moveTo>
                    <a:pt x="55473" y="881964"/>
                  </a:moveTo>
                  <a:lnTo>
                    <a:pt x="57937" y="881964"/>
                  </a:lnTo>
                  <a:lnTo>
                    <a:pt x="59778" y="880122"/>
                  </a:lnTo>
                  <a:lnTo>
                    <a:pt x="59778" y="877671"/>
                  </a:lnTo>
                  <a:lnTo>
                    <a:pt x="59778" y="875195"/>
                  </a:lnTo>
                  <a:lnTo>
                    <a:pt x="57937" y="873023"/>
                  </a:lnTo>
                  <a:lnTo>
                    <a:pt x="55473" y="873023"/>
                  </a:lnTo>
                  <a:lnTo>
                    <a:pt x="52984" y="873023"/>
                  </a:lnTo>
                  <a:lnTo>
                    <a:pt x="50850" y="875195"/>
                  </a:lnTo>
                  <a:lnTo>
                    <a:pt x="50850" y="877671"/>
                  </a:lnTo>
                  <a:lnTo>
                    <a:pt x="50850" y="880122"/>
                  </a:lnTo>
                  <a:lnTo>
                    <a:pt x="52984" y="881964"/>
                  </a:lnTo>
                  <a:lnTo>
                    <a:pt x="55473" y="881964"/>
                  </a:lnTo>
                  <a:close/>
                </a:path>
                <a:path w="551179" h="1043939">
                  <a:moveTo>
                    <a:pt x="69634" y="743648"/>
                  </a:moveTo>
                  <a:lnTo>
                    <a:pt x="72110" y="743648"/>
                  </a:lnTo>
                  <a:lnTo>
                    <a:pt x="74244" y="741502"/>
                  </a:lnTo>
                  <a:lnTo>
                    <a:pt x="74244" y="739038"/>
                  </a:lnTo>
                  <a:lnTo>
                    <a:pt x="74244" y="736561"/>
                  </a:lnTo>
                  <a:lnTo>
                    <a:pt x="72110" y="734720"/>
                  </a:lnTo>
                  <a:lnTo>
                    <a:pt x="69634" y="734720"/>
                  </a:lnTo>
                  <a:lnTo>
                    <a:pt x="67170" y="734720"/>
                  </a:lnTo>
                  <a:lnTo>
                    <a:pt x="65316" y="736561"/>
                  </a:lnTo>
                  <a:lnTo>
                    <a:pt x="65316" y="739038"/>
                  </a:lnTo>
                  <a:lnTo>
                    <a:pt x="65316" y="741502"/>
                  </a:lnTo>
                  <a:lnTo>
                    <a:pt x="67170" y="743648"/>
                  </a:lnTo>
                  <a:lnTo>
                    <a:pt x="69634" y="743648"/>
                  </a:lnTo>
                  <a:close/>
                </a:path>
                <a:path w="551179" h="1043939">
                  <a:moveTo>
                    <a:pt x="48374" y="730402"/>
                  </a:moveTo>
                  <a:lnTo>
                    <a:pt x="50850" y="730402"/>
                  </a:lnTo>
                  <a:lnTo>
                    <a:pt x="52984" y="728256"/>
                  </a:lnTo>
                  <a:lnTo>
                    <a:pt x="52984" y="725792"/>
                  </a:lnTo>
                  <a:lnTo>
                    <a:pt x="52984" y="723303"/>
                  </a:lnTo>
                  <a:lnTo>
                    <a:pt x="50850" y="721474"/>
                  </a:lnTo>
                  <a:lnTo>
                    <a:pt x="48374" y="721474"/>
                  </a:lnTo>
                  <a:lnTo>
                    <a:pt x="45923" y="721474"/>
                  </a:lnTo>
                  <a:lnTo>
                    <a:pt x="44056" y="723303"/>
                  </a:lnTo>
                  <a:lnTo>
                    <a:pt x="44056" y="725792"/>
                  </a:lnTo>
                  <a:lnTo>
                    <a:pt x="44056" y="728256"/>
                  </a:lnTo>
                  <a:lnTo>
                    <a:pt x="45923" y="730402"/>
                  </a:lnTo>
                  <a:lnTo>
                    <a:pt x="48374" y="730402"/>
                  </a:lnTo>
                  <a:close/>
                </a:path>
                <a:path w="551179" h="1043939">
                  <a:moveTo>
                    <a:pt x="48082" y="690956"/>
                  </a:moveTo>
                  <a:lnTo>
                    <a:pt x="54851" y="697763"/>
                  </a:lnTo>
                </a:path>
                <a:path w="551179" h="1043939">
                  <a:moveTo>
                    <a:pt x="51777" y="699300"/>
                  </a:moveTo>
                  <a:lnTo>
                    <a:pt x="54546" y="699300"/>
                  </a:lnTo>
                  <a:lnTo>
                    <a:pt x="57010" y="696810"/>
                  </a:lnTo>
                  <a:lnTo>
                    <a:pt x="57010" y="694055"/>
                  </a:lnTo>
                  <a:lnTo>
                    <a:pt x="57010" y="691286"/>
                  </a:lnTo>
                  <a:lnTo>
                    <a:pt x="54546" y="688822"/>
                  </a:lnTo>
                  <a:lnTo>
                    <a:pt x="51777" y="688822"/>
                  </a:lnTo>
                  <a:lnTo>
                    <a:pt x="48704" y="688822"/>
                  </a:lnTo>
                  <a:lnTo>
                    <a:pt x="46545" y="691286"/>
                  </a:lnTo>
                  <a:lnTo>
                    <a:pt x="46545" y="694055"/>
                  </a:lnTo>
                  <a:lnTo>
                    <a:pt x="46545" y="696810"/>
                  </a:lnTo>
                  <a:lnTo>
                    <a:pt x="48704" y="699300"/>
                  </a:lnTo>
                  <a:lnTo>
                    <a:pt x="51777" y="699300"/>
                  </a:lnTo>
                  <a:close/>
                </a:path>
                <a:path w="551179" h="1043939">
                  <a:moveTo>
                    <a:pt x="38531" y="683882"/>
                  </a:moveTo>
                  <a:lnTo>
                    <a:pt x="63182" y="683882"/>
                  </a:lnTo>
                  <a:lnTo>
                    <a:pt x="89382" y="705751"/>
                  </a:lnTo>
                </a:path>
                <a:path w="551179" h="1043939">
                  <a:moveTo>
                    <a:pt x="38823" y="824992"/>
                  </a:moveTo>
                  <a:lnTo>
                    <a:pt x="76136" y="824992"/>
                  </a:lnTo>
                  <a:lnTo>
                    <a:pt x="76136" y="713143"/>
                  </a:lnTo>
                  <a:lnTo>
                    <a:pt x="81343" y="713143"/>
                  </a:lnTo>
                  <a:lnTo>
                    <a:pt x="81343" y="708850"/>
                  </a:lnTo>
                  <a:lnTo>
                    <a:pt x="38531" y="709460"/>
                  </a:lnTo>
                  <a:lnTo>
                    <a:pt x="38531" y="104155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6" name="object 386"/>
            <p:cNvSpPr/>
            <p:nvPr/>
          </p:nvSpPr>
          <p:spPr>
            <a:xfrm>
              <a:off x="4725695" y="5077332"/>
              <a:ext cx="0" cy="5080"/>
            </a:xfrm>
            <a:custGeom>
              <a:avLst/>
              <a:gdLst/>
              <a:ahLst/>
              <a:cxnLst/>
              <a:rect l="l" t="t" r="r" b="b"/>
              <a:pathLst>
                <a:path h="5079">
                  <a:moveTo>
                    <a:pt x="0" y="0"/>
                  </a:moveTo>
                  <a:lnTo>
                    <a:pt x="0" y="494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7" name="object 387"/>
            <p:cNvSpPr/>
            <p:nvPr/>
          </p:nvSpPr>
          <p:spPr>
            <a:xfrm>
              <a:off x="4725695" y="5077332"/>
              <a:ext cx="0" cy="5080"/>
            </a:xfrm>
            <a:custGeom>
              <a:avLst/>
              <a:gdLst/>
              <a:ahLst/>
              <a:cxnLst/>
              <a:rect l="l" t="t" r="r" b="b"/>
              <a:pathLst>
                <a:path h="5079">
                  <a:moveTo>
                    <a:pt x="-2286" y="2470"/>
                  </a:moveTo>
                  <a:lnTo>
                    <a:pt x="2286" y="2470"/>
                  </a:lnTo>
                </a:path>
              </a:pathLst>
            </a:custGeom>
            <a:ln w="494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8" name="object 388"/>
            <p:cNvSpPr/>
            <p:nvPr/>
          </p:nvSpPr>
          <p:spPr>
            <a:xfrm>
              <a:off x="4724476" y="5118938"/>
              <a:ext cx="30480" cy="206375"/>
            </a:xfrm>
            <a:custGeom>
              <a:avLst/>
              <a:gdLst/>
              <a:ahLst/>
              <a:cxnLst/>
              <a:rect l="l" t="t" r="r" b="b"/>
              <a:pathLst>
                <a:path w="30479" h="206375">
                  <a:moveTo>
                    <a:pt x="29895" y="0"/>
                  </a:moveTo>
                  <a:lnTo>
                    <a:pt x="29895" y="35115"/>
                  </a:lnTo>
                </a:path>
                <a:path w="30479" h="206375">
                  <a:moveTo>
                    <a:pt x="0" y="0"/>
                  </a:moveTo>
                  <a:lnTo>
                    <a:pt x="0" y="205778"/>
                  </a:lnTo>
                </a:path>
                <a:path w="30479" h="206375">
                  <a:moveTo>
                    <a:pt x="4914" y="0"/>
                  </a:moveTo>
                  <a:lnTo>
                    <a:pt x="4914" y="20577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9" name="object 389"/>
            <p:cNvSpPr/>
            <p:nvPr/>
          </p:nvSpPr>
          <p:spPr>
            <a:xfrm>
              <a:off x="4681639" y="5112778"/>
              <a:ext cx="4445" cy="1012190"/>
            </a:xfrm>
            <a:custGeom>
              <a:avLst/>
              <a:gdLst/>
              <a:ahLst/>
              <a:cxnLst/>
              <a:rect l="l" t="t" r="r" b="b"/>
              <a:pathLst>
                <a:path w="4445" h="1012189">
                  <a:moveTo>
                    <a:pt x="2159" y="-2286"/>
                  </a:moveTo>
                  <a:lnTo>
                    <a:pt x="2159" y="1013942"/>
                  </a:lnTo>
                </a:path>
              </a:pathLst>
            </a:custGeom>
            <a:ln w="889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0" name="object 390"/>
            <p:cNvSpPr/>
            <p:nvPr/>
          </p:nvSpPr>
          <p:spPr>
            <a:xfrm>
              <a:off x="4738027" y="5305310"/>
              <a:ext cx="128905" cy="96520"/>
            </a:xfrm>
            <a:custGeom>
              <a:avLst/>
              <a:gdLst/>
              <a:ahLst/>
              <a:cxnLst/>
              <a:rect l="l" t="t" r="r" b="b"/>
              <a:pathLst>
                <a:path w="128904" h="96520">
                  <a:moveTo>
                    <a:pt x="0" y="0"/>
                  </a:moveTo>
                  <a:lnTo>
                    <a:pt x="0" y="20320"/>
                  </a:lnTo>
                </a:path>
                <a:path w="128904" h="96520">
                  <a:moveTo>
                    <a:pt x="124142" y="96100"/>
                  </a:moveTo>
                  <a:lnTo>
                    <a:pt x="126923" y="96100"/>
                  </a:lnTo>
                  <a:lnTo>
                    <a:pt x="128752" y="94272"/>
                  </a:lnTo>
                  <a:lnTo>
                    <a:pt x="128752" y="91795"/>
                  </a:lnTo>
                  <a:lnTo>
                    <a:pt x="128752" y="89331"/>
                  </a:lnTo>
                  <a:lnTo>
                    <a:pt x="126923" y="87172"/>
                  </a:lnTo>
                  <a:lnTo>
                    <a:pt x="124142" y="87172"/>
                  </a:lnTo>
                  <a:lnTo>
                    <a:pt x="121691" y="87172"/>
                  </a:lnTo>
                  <a:lnTo>
                    <a:pt x="119824" y="89331"/>
                  </a:lnTo>
                  <a:lnTo>
                    <a:pt x="119824" y="91795"/>
                  </a:lnTo>
                  <a:lnTo>
                    <a:pt x="119824" y="94272"/>
                  </a:lnTo>
                  <a:lnTo>
                    <a:pt x="121691" y="96100"/>
                  </a:lnTo>
                  <a:lnTo>
                    <a:pt x="124142" y="9610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1" name="object 39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322265" y="6253378"/>
              <a:ext cx="89916" cy="89903"/>
            </a:xfrm>
            <a:prstGeom prst="rect">
              <a:avLst/>
            </a:prstGeom>
          </p:spPr>
        </p:pic>
        <p:pic>
          <p:nvPicPr>
            <p:cNvPr id="392" name="object 39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602035" y="6253378"/>
              <a:ext cx="89903" cy="89903"/>
            </a:xfrm>
            <a:prstGeom prst="rect">
              <a:avLst/>
            </a:prstGeom>
          </p:spPr>
        </p:pic>
        <p:pic>
          <p:nvPicPr>
            <p:cNvPr id="393" name="object 39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322265" y="4892065"/>
              <a:ext cx="89916" cy="89903"/>
            </a:xfrm>
            <a:prstGeom prst="rect">
              <a:avLst/>
            </a:prstGeom>
          </p:spPr>
        </p:pic>
        <p:pic>
          <p:nvPicPr>
            <p:cNvPr id="394" name="object 39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602035" y="4892065"/>
              <a:ext cx="89903" cy="89903"/>
            </a:xfrm>
            <a:prstGeom prst="rect">
              <a:avLst/>
            </a:prstGeom>
          </p:spPr>
        </p:pic>
        <p:sp>
          <p:nvSpPr>
            <p:cNvPr id="395" name="object 395"/>
            <p:cNvSpPr/>
            <p:nvPr/>
          </p:nvSpPr>
          <p:spPr>
            <a:xfrm>
              <a:off x="4496815" y="4824107"/>
              <a:ext cx="1021080" cy="1640205"/>
            </a:xfrm>
            <a:custGeom>
              <a:avLst/>
              <a:gdLst/>
              <a:ahLst/>
              <a:cxnLst/>
              <a:rect l="l" t="t" r="r" b="b"/>
              <a:pathLst>
                <a:path w="1021079" h="1640204">
                  <a:moveTo>
                    <a:pt x="41275" y="0"/>
                  </a:moveTo>
                  <a:lnTo>
                    <a:pt x="41275" y="1639785"/>
                  </a:lnTo>
                </a:path>
                <a:path w="1021079" h="1640204">
                  <a:moveTo>
                    <a:pt x="979004" y="0"/>
                  </a:moveTo>
                  <a:lnTo>
                    <a:pt x="979004" y="1639785"/>
                  </a:lnTo>
                </a:path>
                <a:path w="1021079" h="1640204">
                  <a:moveTo>
                    <a:pt x="40347" y="36664"/>
                  </a:moveTo>
                  <a:lnTo>
                    <a:pt x="978712" y="36664"/>
                  </a:lnTo>
                </a:path>
                <a:path w="1021079" h="1640204">
                  <a:moveTo>
                    <a:pt x="40347" y="44373"/>
                  </a:moveTo>
                  <a:lnTo>
                    <a:pt x="978712" y="44373"/>
                  </a:lnTo>
                </a:path>
                <a:path w="1021079" h="1640204">
                  <a:moveTo>
                    <a:pt x="85953" y="324700"/>
                  </a:moveTo>
                  <a:lnTo>
                    <a:pt x="89344" y="324700"/>
                  </a:lnTo>
                  <a:lnTo>
                    <a:pt x="91782" y="321932"/>
                  </a:lnTo>
                  <a:lnTo>
                    <a:pt x="91782" y="318833"/>
                  </a:lnTo>
                  <a:lnTo>
                    <a:pt x="91782" y="315467"/>
                  </a:lnTo>
                  <a:lnTo>
                    <a:pt x="89344" y="312686"/>
                  </a:lnTo>
                  <a:lnTo>
                    <a:pt x="85953" y="312686"/>
                  </a:lnTo>
                  <a:lnTo>
                    <a:pt x="82562" y="312686"/>
                  </a:lnTo>
                  <a:lnTo>
                    <a:pt x="80086" y="315467"/>
                  </a:lnTo>
                  <a:lnTo>
                    <a:pt x="80086" y="318833"/>
                  </a:lnTo>
                  <a:lnTo>
                    <a:pt x="80086" y="321932"/>
                  </a:lnTo>
                  <a:lnTo>
                    <a:pt x="82562" y="324700"/>
                  </a:lnTo>
                  <a:lnTo>
                    <a:pt x="85953" y="324700"/>
                  </a:lnTo>
                  <a:close/>
                </a:path>
                <a:path w="1021079" h="1640204">
                  <a:moveTo>
                    <a:pt x="85953" y="438378"/>
                  </a:moveTo>
                  <a:lnTo>
                    <a:pt x="89344" y="438378"/>
                  </a:lnTo>
                  <a:lnTo>
                    <a:pt x="91782" y="435610"/>
                  </a:lnTo>
                  <a:lnTo>
                    <a:pt x="91782" y="432523"/>
                  </a:lnTo>
                  <a:lnTo>
                    <a:pt x="91782" y="429133"/>
                  </a:lnTo>
                  <a:lnTo>
                    <a:pt x="89344" y="426351"/>
                  </a:lnTo>
                  <a:lnTo>
                    <a:pt x="85953" y="426351"/>
                  </a:lnTo>
                  <a:lnTo>
                    <a:pt x="82562" y="426351"/>
                  </a:lnTo>
                  <a:lnTo>
                    <a:pt x="80086" y="429133"/>
                  </a:lnTo>
                  <a:lnTo>
                    <a:pt x="80086" y="432523"/>
                  </a:lnTo>
                  <a:lnTo>
                    <a:pt x="80086" y="435610"/>
                  </a:lnTo>
                  <a:lnTo>
                    <a:pt x="82562" y="438378"/>
                  </a:lnTo>
                  <a:lnTo>
                    <a:pt x="85953" y="438378"/>
                  </a:lnTo>
                  <a:close/>
                </a:path>
                <a:path w="1021079" h="1640204">
                  <a:moveTo>
                    <a:pt x="41275" y="1600682"/>
                  </a:moveTo>
                  <a:lnTo>
                    <a:pt x="979004" y="1600682"/>
                  </a:lnTo>
                </a:path>
                <a:path w="1021079" h="1640204">
                  <a:moveTo>
                    <a:pt x="41275" y="1570799"/>
                  </a:moveTo>
                  <a:lnTo>
                    <a:pt x="979004" y="1570799"/>
                  </a:lnTo>
                </a:path>
                <a:path w="1021079" h="1640204">
                  <a:moveTo>
                    <a:pt x="41275" y="1535671"/>
                  </a:moveTo>
                  <a:lnTo>
                    <a:pt x="979004" y="1535671"/>
                  </a:lnTo>
                </a:path>
                <a:path w="1021079" h="1640204">
                  <a:moveTo>
                    <a:pt x="22174" y="1514424"/>
                  </a:moveTo>
                  <a:lnTo>
                    <a:pt x="26809" y="1514424"/>
                  </a:lnTo>
                  <a:lnTo>
                    <a:pt x="30200" y="1510728"/>
                  </a:lnTo>
                  <a:lnTo>
                    <a:pt x="30200" y="1506410"/>
                  </a:lnTo>
                  <a:lnTo>
                    <a:pt x="30200" y="1501800"/>
                  </a:lnTo>
                  <a:lnTo>
                    <a:pt x="26809" y="1498091"/>
                  </a:lnTo>
                  <a:lnTo>
                    <a:pt x="22174" y="1498091"/>
                  </a:lnTo>
                  <a:lnTo>
                    <a:pt x="17868" y="1498091"/>
                  </a:lnTo>
                  <a:lnTo>
                    <a:pt x="14173" y="1501800"/>
                  </a:lnTo>
                  <a:lnTo>
                    <a:pt x="14173" y="1506410"/>
                  </a:lnTo>
                  <a:lnTo>
                    <a:pt x="14173" y="1510728"/>
                  </a:lnTo>
                  <a:lnTo>
                    <a:pt x="17868" y="1514424"/>
                  </a:lnTo>
                  <a:lnTo>
                    <a:pt x="22174" y="1514424"/>
                  </a:lnTo>
                  <a:close/>
                </a:path>
                <a:path w="1021079" h="1640204">
                  <a:moveTo>
                    <a:pt x="993190" y="1514424"/>
                  </a:moveTo>
                  <a:lnTo>
                    <a:pt x="997496" y="1514424"/>
                  </a:lnTo>
                  <a:lnTo>
                    <a:pt x="1001179" y="1510728"/>
                  </a:lnTo>
                  <a:lnTo>
                    <a:pt x="1001179" y="1506410"/>
                  </a:lnTo>
                  <a:lnTo>
                    <a:pt x="1001179" y="1501800"/>
                  </a:lnTo>
                  <a:lnTo>
                    <a:pt x="997496" y="1498091"/>
                  </a:lnTo>
                  <a:lnTo>
                    <a:pt x="993190" y="1498091"/>
                  </a:lnTo>
                  <a:lnTo>
                    <a:pt x="988568" y="1498091"/>
                  </a:lnTo>
                  <a:lnTo>
                    <a:pt x="985177" y="1501800"/>
                  </a:lnTo>
                  <a:lnTo>
                    <a:pt x="985177" y="1506410"/>
                  </a:lnTo>
                  <a:lnTo>
                    <a:pt x="985177" y="1510728"/>
                  </a:lnTo>
                  <a:lnTo>
                    <a:pt x="988568" y="1514424"/>
                  </a:lnTo>
                  <a:lnTo>
                    <a:pt x="993190" y="1514424"/>
                  </a:lnTo>
                  <a:close/>
                </a:path>
                <a:path w="1021079" h="1640204">
                  <a:moveTo>
                    <a:pt x="22174" y="825601"/>
                  </a:moveTo>
                  <a:lnTo>
                    <a:pt x="26809" y="825601"/>
                  </a:lnTo>
                  <a:lnTo>
                    <a:pt x="30200" y="821918"/>
                  </a:lnTo>
                  <a:lnTo>
                    <a:pt x="30200" y="817905"/>
                  </a:lnTo>
                  <a:lnTo>
                    <a:pt x="30200" y="813282"/>
                  </a:lnTo>
                  <a:lnTo>
                    <a:pt x="26809" y="809904"/>
                  </a:lnTo>
                  <a:lnTo>
                    <a:pt x="22174" y="809904"/>
                  </a:lnTo>
                  <a:lnTo>
                    <a:pt x="17868" y="809904"/>
                  </a:lnTo>
                  <a:lnTo>
                    <a:pt x="14173" y="813282"/>
                  </a:lnTo>
                  <a:lnTo>
                    <a:pt x="14173" y="817905"/>
                  </a:lnTo>
                  <a:lnTo>
                    <a:pt x="14173" y="821918"/>
                  </a:lnTo>
                  <a:lnTo>
                    <a:pt x="17868" y="825601"/>
                  </a:lnTo>
                  <a:lnTo>
                    <a:pt x="22174" y="825601"/>
                  </a:lnTo>
                  <a:close/>
                </a:path>
                <a:path w="1021079" h="1640204">
                  <a:moveTo>
                    <a:pt x="993190" y="825601"/>
                  </a:moveTo>
                  <a:lnTo>
                    <a:pt x="997496" y="825601"/>
                  </a:lnTo>
                  <a:lnTo>
                    <a:pt x="1001179" y="821918"/>
                  </a:lnTo>
                  <a:lnTo>
                    <a:pt x="1001179" y="817905"/>
                  </a:lnTo>
                  <a:lnTo>
                    <a:pt x="1001179" y="813282"/>
                  </a:lnTo>
                  <a:lnTo>
                    <a:pt x="997496" y="809904"/>
                  </a:lnTo>
                  <a:lnTo>
                    <a:pt x="993190" y="809904"/>
                  </a:lnTo>
                  <a:lnTo>
                    <a:pt x="988568" y="809904"/>
                  </a:lnTo>
                  <a:lnTo>
                    <a:pt x="985177" y="813282"/>
                  </a:lnTo>
                  <a:lnTo>
                    <a:pt x="985177" y="817905"/>
                  </a:lnTo>
                  <a:lnTo>
                    <a:pt x="985177" y="821918"/>
                  </a:lnTo>
                  <a:lnTo>
                    <a:pt x="988568" y="825601"/>
                  </a:lnTo>
                  <a:lnTo>
                    <a:pt x="993190" y="825601"/>
                  </a:lnTo>
                  <a:close/>
                </a:path>
                <a:path w="1021079" h="1640204">
                  <a:moveTo>
                    <a:pt x="22174" y="139865"/>
                  </a:moveTo>
                  <a:lnTo>
                    <a:pt x="26809" y="139865"/>
                  </a:lnTo>
                  <a:lnTo>
                    <a:pt x="30200" y="136182"/>
                  </a:lnTo>
                  <a:lnTo>
                    <a:pt x="30200" y="131546"/>
                  </a:lnTo>
                  <a:lnTo>
                    <a:pt x="30200" y="127253"/>
                  </a:lnTo>
                  <a:lnTo>
                    <a:pt x="26809" y="123545"/>
                  </a:lnTo>
                  <a:lnTo>
                    <a:pt x="22174" y="123545"/>
                  </a:lnTo>
                  <a:lnTo>
                    <a:pt x="17868" y="123545"/>
                  </a:lnTo>
                  <a:lnTo>
                    <a:pt x="14173" y="127253"/>
                  </a:lnTo>
                  <a:lnTo>
                    <a:pt x="14173" y="131546"/>
                  </a:lnTo>
                  <a:lnTo>
                    <a:pt x="14173" y="136182"/>
                  </a:lnTo>
                  <a:lnTo>
                    <a:pt x="17868" y="139865"/>
                  </a:lnTo>
                  <a:lnTo>
                    <a:pt x="22174" y="139865"/>
                  </a:lnTo>
                  <a:close/>
                </a:path>
                <a:path w="1021079" h="1640204">
                  <a:moveTo>
                    <a:pt x="993190" y="139865"/>
                  </a:moveTo>
                  <a:lnTo>
                    <a:pt x="997496" y="139865"/>
                  </a:lnTo>
                  <a:lnTo>
                    <a:pt x="1001179" y="136182"/>
                  </a:lnTo>
                  <a:lnTo>
                    <a:pt x="1001179" y="131546"/>
                  </a:lnTo>
                  <a:lnTo>
                    <a:pt x="1001179" y="127253"/>
                  </a:lnTo>
                  <a:lnTo>
                    <a:pt x="997496" y="123545"/>
                  </a:lnTo>
                  <a:lnTo>
                    <a:pt x="993190" y="123545"/>
                  </a:lnTo>
                  <a:lnTo>
                    <a:pt x="988568" y="123545"/>
                  </a:lnTo>
                  <a:lnTo>
                    <a:pt x="985177" y="127253"/>
                  </a:lnTo>
                  <a:lnTo>
                    <a:pt x="985177" y="131546"/>
                  </a:lnTo>
                  <a:lnTo>
                    <a:pt x="985177" y="136182"/>
                  </a:lnTo>
                  <a:lnTo>
                    <a:pt x="988568" y="139865"/>
                  </a:lnTo>
                  <a:lnTo>
                    <a:pt x="993190" y="139865"/>
                  </a:lnTo>
                  <a:close/>
                </a:path>
                <a:path w="1021079" h="1640204">
                  <a:moveTo>
                    <a:pt x="7683" y="31737"/>
                  </a:moveTo>
                  <a:lnTo>
                    <a:pt x="7683" y="17564"/>
                  </a:lnTo>
                  <a:lnTo>
                    <a:pt x="0" y="18808"/>
                  </a:lnTo>
                  <a:lnTo>
                    <a:pt x="0" y="30505"/>
                  </a:lnTo>
                  <a:lnTo>
                    <a:pt x="7683" y="31737"/>
                  </a:lnTo>
                  <a:close/>
                </a:path>
                <a:path w="1021079" h="1640204">
                  <a:moveTo>
                    <a:pt x="7683" y="1613636"/>
                  </a:moveTo>
                  <a:lnTo>
                    <a:pt x="7683" y="1599133"/>
                  </a:lnTo>
                  <a:lnTo>
                    <a:pt x="0" y="1600390"/>
                  </a:lnTo>
                  <a:lnTo>
                    <a:pt x="0" y="1612391"/>
                  </a:lnTo>
                  <a:lnTo>
                    <a:pt x="7683" y="1613636"/>
                  </a:lnTo>
                  <a:close/>
                </a:path>
                <a:path w="1021079" h="1640204">
                  <a:moveTo>
                    <a:pt x="1013218" y="31737"/>
                  </a:moveTo>
                  <a:lnTo>
                    <a:pt x="1013218" y="17564"/>
                  </a:lnTo>
                  <a:lnTo>
                    <a:pt x="1020914" y="18808"/>
                  </a:lnTo>
                  <a:lnTo>
                    <a:pt x="1020914" y="30505"/>
                  </a:lnTo>
                  <a:lnTo>
                    <a:pt x="1013218" y="31737"/>
                  </a:lnTo>
                  <a:close/>
                </a:path>
                <a:path w="1021079" h="1640204">
                  <a:moveTo>
                    <a:pt x="1013218" y="1613636"/>
                  </a:moveTo>
                  <a:lnTo>
                    <a:pt x="1013218" y="1599133"/>
                  </a:lnTo>
                  <a:lnTo>
                    <a:pt x="1020914" y="1600390"/>
                  </a:lnTo>
                  <a:lnTo>
                    <a:pt x="1020914" y="1612391"/>
                  </a:lnTo>
                  <a:lnTo>
                    <a:pt x="1013218" y="161363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96" name="object 396"/>
          <p:cNvGrpSpPr/>
          <p:nvPr/>
        </p:nvGrpSpPr>
        <p:grpSpPr>
          <a:xfrm>
            <a:off x="11059934" y="6656464"/>
            <a:ext cx="971550" cy="852805"/>
            <a:chOff x="6005334" y="6656463"/>
            <a:chExt cx="971550" cy="852805"/>
          </a:xfrm>
        </p:grpSpPr>
        <p:pic>
          <p:nvPicPr>
            <p:cNvPr id="397" name="object 39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904545" y="6709955"/>
              <a:ext cx="70611" cy="115303"/>
            </a:xfrm>
            <a:prstGeom prst="rect">
              <a:avLst/>
            </a:prstGeom>
          </p:spPr>
        </p:pic>
        <p:sp>
          <p:nvSpPr>
            <p:cNvPr id="398" name="object 398"/>
            <p:cNvSpPr/>
            <p:nvPr/>
          </p:nvSpPr>
          <p:spPr>
            <a:xfrm>
              <a:off x="6007620" y="6658749"/>
              <a:ext cx="902335" cy="848360"/>
            </a:xfrm>
            <a:custGeom>
              <a:avLst/>
              <a:gdLst/>
              <a:ahLst/>
              <a:cxnLst/>
              <a:rect l="l" t="t" r="r" b="b"/>
              <a:pathLst>
                <a:path w="902334" h="848359">
                  <a:moveTo>
                    <a:pt x="870318" y="0"/>
                  </a:moveTo>
                  <a:lnTo>
                    <a:pt x="31623" y="0"/>
                  </a:lnTo>
                  <a:lnTo>
                    <a:pt x="19314" y="1985"/>
                  </a:lnTo>
                  <a:lnTo>
                    <a:pt x="9263" y="7400"/>
                  </a:lnTo>
                  <a:lnTo>
                    <a:pt x="2485" y="15430"/>
                  </a:lnTo>
                  <a:lnTo>
                    <a:pt x="0" y="25260"/>
                  </a:lnTo>
                  <a:lnTo>
                    <a:pt x="0" y="822655"/>
                  </a:lnTo>
                  <a:lnTo>
                    <a:pt x="2485" y="832499"/>
                  </a:lnTo>
                  <a:lnTo>
                    <a:pt x="9263" y="840536"/>
                  </a:lnTo>
                  <a:lnTo>
                    <a:pt x="19314" y="845954"/>
                  </a:lnTo>
                  <a:lnTo>
                    <a:pt x="31623" y="847940"/>
                  </a:lnTo>
                  <a:lnTo>
                    <a:pt x="870318" y="847940"/>
                  </a:lnTo>
                  <a:lnTo>
                    <a:pt x="882622" y="845954"/>
                  </a:lnTo>
                  <a:lnTo>
                    <a:pt x="892665" y="840536"/>
                  </a:lnTo>
                  <a:lnTo>
                    <a:pt x="899434" y="832499"/>
                  </a:lnTo>
                  <a:lnTo>
                    <a:pt x="901915" y="822655"/>
                  </a:lnTo>
                  <a:lnTo>
                    <a:pt x="901915" y="25260"/>
                  </a:lnTo>
                  <a:lnTo>
                    <a:pt x="899434" y="15430"/>
                  </a:lnTo>
                  <a:lnTo>
                    <a:pt x="892665" y="7400"/>
                  </a:lnTo>
                  <a:lnTo>
                    <a:pt x="882622" y="1985"/>
                  </a:lnTo>
                  <a:lnTo>
                    <a:pt x="870318" y="0"/>
                  </a:lnTo>
                  <a:close/>
                </a:path>
              </a:pathLst>
            </a:custGeom>
            <a:solidFill>
              <a:srgbClr val="CFD0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9" name="object 399"/>
            <p:cNvSpPr/>
            <p:nvPr/>
          </p:nvSpPr>
          <p:spPr>
            <a:xfrm>
              <a:off x="6007620" y="6658749"/>
              <a:ext cx="902335" cy="848360"/>
            </a:xfrm>
            <a:custGeom>
              <a:avLst/>
              <a:gdLst/>
              <a:ahLst/>
              <a:cxnLst/>
              <a:rect l="l" t="t" r="r" b="b"/>
              <a:pathLst>
                <a:path w="902334" h="848359">
                  <a:moveTo>
                    <a:pt x="901915" y="822655"/>
                  </a:moveTo>
                  <a:lnTo>
                    <a:pt x="899434" y="832499"/>
                  </a:lnTo>
                  <a:lnTo>
                    <a:pt x="892665" y="840536"/>
                  </a:lnTo>
                  <a:lnTo>
                    <a:pt x="882622" y="845954"/>
                  </a:lnTo>
                  <a:lnTo>
                    <a:pt x="870318" y="847940"/>
                  </a:lnTo>
                  <a:lnTo>
                    <a:pt x="31623" y="847940"/>
                  </a:lnTo>
                  <a:lnTo>
                    <a:pt x="19314" y="845954"/>
                  </a:lnTo>
                  <a:lnTo>
                    <a:pt x="9263" y="840536"/>
                  </a:lnTo>
                  <a:lnTo>
                    <a:pt x="2485" y="832499"/>
                  </a:lnTo>
                  <a:lnTo>
                    <a:pt x="0" y="822655"/>
                  </a:lnTo>
                  <a:lnTo>
                    <a:pt x="0" y="25260"/>
                  </a:lnTo>
                  <a:lnTo>
                    <a:pt x="2485" y="15430"/>
                  </a:lnTo>
                  <a:lnTo>
                    <a:pt x="9263" y="7400"/>
                  </a:lnTo>
                  <a:lnTo>
                    <a:pt x="19314" y="1985"/>
                  </a:lnTo>
                  <a:lnTo>
                    <a:pt x="31623" y="0"/>
                  </a:lnTo>
                  <a:lnTo>
                    <a:pt x="870318" y="0"/>
                  </a:lnTo>
                  <a:lnTo>
                    <a:pt x="882622" y="1985"/>
                  </a:lnTo>
                  <a:lnTo>
                    <a:pt x="892665" y="7400"/>
                  </a:lnTo>
                  <a:lnTo>
                    <a:pt x="899434" y="15430"/>
                  </a:lnTo>
                  <a:lnTo>
                    <a:pt x="901915" y="25260"/>
                  </a:lnTo>
                  <a:lnTo>
                    <a:pt x="901915" y="82265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0" name="object 400"/>
            <p:cNvSpPr/>
            <p:nvPr/>
          </p:nvSpPr>
          <p:spPr>
            <a:xfrm>
              <a:off x="6228156" y="6753046"/>
              <a:ext cx="461009" cy="441325"/>
            </a:xfrm>
            <a:custGeom>
              <a:avLst/>
              <a:gdLst/>
              <a:ahLst/>
              <a:cxnLst/>
              <a:rect l="l" t="t" r="r" b="b"/>
              <a:pathLst>
                <a:path w="461009" h="441325">
                  <a:moveTo>
                    <a:pt x="429247" y="0"/>
                  </a:moveTo>
                  <a:lnTo>
                    <a:pt x="31610" y="0"/>
                  </a:lnTo>
                  <a:lnTo>
                    <a:pt x="19309" y="2485"/>
                  </a:lnTo>
                  <a:lnTo>
                    <a:pt x="9261" y="9261"/>
                  </a:lnTo>
                  <a:lnTo>
                    <a:pt x="2485" y="19309"/>
                  </a:lnTo>
                  <a:lnTo>
                    <a:pt x="0" y="31610"/>
                  </a:lnTo>
                  <a:lnTo>
                    <a:pt x="0" y="409486"/>
                  </a:lnTo>
                  <a:lnTo>
                    <a:pt x="2485" y="421797"/>
                  </a:lnTo>
                  <a:lnTo>
                    <a:pt x="9261" y="431844"/>
                  </a:lnTo>
                  <a:lnTo>
                    <a:pt x="19309" y="438614"/>
                  </a:lnTo>
                  <a:lnTo>
                    <a:pt x="31610" y="441096"/>
                  </a:lnTo>
                  <a:lnTo>
                    <a:pt x="429247" y="441096"/>
                  </a:lnTo>
                  <a:lnTo>
                    <a:pt x="441548" y="438614"/>
                  </a:lnTo>
                  <a:lnTo>
                    <a:pt x="451596" y="431844"/>
                  </a:lnTo>
                  <a:lnTo>
                    <a:pt x="458372" y="421797"/>
                  </a:lnTo>
                  <a:lnTo>
                    <a:pt x="460857" y="409486"/>
                  </a:lnTo>
                  <a:lnTo>
                    <a:pt x="460857" y="31610"/>
                  </a:lnTo>
                  <a:lnTo>
                    <a:pt x="458372" y="19309"/>
                  </a:lnTo>
                  <a:lnTo>
                    <a:pt x="451596" y="9261"/>
                  </a:lnTo>
                  <a:lnTo>
                    <a:pt x="441548" y="2485"/>
                  </a:lnTo>
                  <a:lnTo>
                    <a:pt x="4292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1" name="object 401"/>
            <p:cNvSpPr/>
            <p:nvPr/>
          </p:nvSpPr>
          <p:spPr>
            <a:xfrm>
              <a:off x="6228156" y="6753046"/>
              <a:ext cx="461009" cy="441325"/>
            </a:xfrm>
            <a:custGeom>
              <a:avLst/>
              <a:gdLst/>
              <a:ahLst/>
              <a:cxnLst/>
              <a:rect l="l" t="t" r="r" b="b"/>
              <a:pathLst>
                <a:path w="461009" h="441325">
                  <a:moveTo>
                    <a:pt x="460857" y="409486"/>
                  </a:moveTo>
                  <a:lnTo>
                    <a:pt x="458372" y="421797"/>
                  </a:lnTo>
                  <a:lnTo>
                    <a:pt x="451596" y="431844"/>
                  </a:lnTo>
                  <a:lnTo>
                    <a:pt x="441548" y="438614"/>
                  </a:lnTo>
                  <a:lnTo>
                    <a:pt x="429247" y="441096"/>
                  </a:lnTo>
                  <a:lnTo>
                    <a:pt x="31610" y="441096"/>
                  </a:lnTo>
                  <a:lnTo>
                    <a:pt x="19309" y="438614"/>
                  </a:lnTo>
                  <a:lnTo>
                    <a:pt x="9261" y="431844"/>
                  </a:lnTo>
                  <a:lnTo>
                    <a:pt x="2485" y="421797"/>
                  </a:lnTo>
                  <a:lnTo>
                    <a:pt x="0" y="409486"/>
                  </a:lnTo>
                  <a:lnTo>
                    <a:pt x="0" y="31610"/>
                  </a:lnTo>
                  <a:lnTo>
                    <a:pt x="2485" y="19309"/>
                  </a:lnTo>
                  <a:lnTo>
                    <a:pt x="9261" y="9261"/>
                  </a:lnTo>
                  <a:lnTo>
                    <a:pt x="19309" y="2485"/>
                  </a:lnTo>
                  <a:lnTo>
                    <a:pt x="31610" y="0"/>
                  </a:lnTo>
                  <a:lnTo>
                    <a:pt x="429247" y="0"/>
                  </a:lnTo>
                  <a:lnTo>
                    <a:pt x="441548" y="2485"/>
                  </a:lnTo>
                  <a:lnTo>
                    <a:pt x="451596" y="9261"/>
                  </a:lnTo>
                  <a:lnTo>
                    <a:pt x="458372" y="19309"/>
                  </a:lnTo>
                  <a:lnTo>
                    <a:pt x="460857" y="31610"/>
                  </a:lnTo>
                  <a:lnTo>
                    <a:pt x="460857" y="409486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2" name="object 402"/>
            <p:cNvSpPr/>
            <p:nvPr/>
          </p:nvSpPr>
          <p:spPr>
            <a:xfrm>
              <a:off x="6268389" y="7055522"/>
              <a:ext cx="46355" cy="49530"/>
            </a:xfrm>
            <a:custGeom>
              <a:avLst/>
              <a:gdLst/>
              <a:ahLst/>
              <a:cxnLst/>
              <a:rect l="l" t="t" r="r" b="b"/>
              <a:pathLst>
                <a:path w="46354" h="49529">
                  <a:moveTo>
                    <a:pt x="46075" y="0"/>
                  </a:moveTo>
                  <a:lnTo>
                    <a:pt x="0" y="0"/>
                  </a:lnTo>
                  <a:lnTo>
                    <a:pt x="0" y="49377"/>
                  </a:lnTo>
                  <a:lnTo>
                    <a:pt x="46075" y="49377"/>
                  </a:lnTo>
                  <a:lnTo>
                    <a:pt x="46075" y="0"/>
                  </a:lnTo>
                  <a:close/>
                </a:path>
              </a:pathLst>
            </a:custGeom>
            <a:solidFill>
              <a:srgbClr val="CDCE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3" name="object 403"/>
            <p:cNvSpPr/>
            <p:nvPr/>
          </p:nvSpPr>
          <p:spPr>
            <a:xfrm>
              <a:off x="6268389" y="7055522"/>
              <a:ext cx="46355" cy="49530"/>
            </a:xfrm>
            <a:custGeom>
              <a:avLst/>
              <a:gdLst/>
              <a:ahLst/>
              <a:cxnLst/>
              <a:rect l="l" t="t" r="r" b="b"/>
              <a:pathLst>
                <a:path w="46354" h="49529">
                  <a:moveTo>
                    <a:pt x="46075" y="49377"/>
                  </a:moveTo>
                  <a:lnTo>
                    <a:pt x="0" y="49377"/>
                  </a:lnTo>
                  <a:lnTo>
                    <a:pt x="0" y="0"/>
                  </a:lnTo>
                  <a:lnTo>
                    <a:pt x="46075" y="0"/>
                  </a:lnTo>
                  <a:lnTo>
                    <a:pt x="46075" y="49377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4" name="object 404"/>
            <p:cNvSpPr/>
            <p:nvPr/>
          </p:nvSpPr>
          <p:spPr>
            <a:xfrm>
              <a:off x="6328752" y="7055522"/>
              <a:ext cx="46355" cy="49530"/>
            </a:xfrm>
            <a:custGeom>
              <a:avLst/>
              <a:gdLst/>
              <a:ahLst/>
              <a:cxnLst/>
              <a:rect l="l" t="t" r="r" b="b"/>
              <a:pathLst>
                <a:path w="46354" h="49529">
                  <a:moveTo>
                    <a:pt x="46062" y="0"/>
                  </a:moveTo>
                  <a:lnTo>
                    <a:pt x="0" y="0"/>
                  </a:lnTo>
                  <a:lnTo>
                    <a:pt x="0" y="49377"/>
                  </a:lnTo>
                  <a:lnTo>
                    <a:pt x="46062" y="49377"/>
                  </a:lnTo>
                  <a:lnTo>
                    <a:pt x="46062" y="0"/>
                  </a:lnTo>
                  <a:close/>
                </a:path>
              </a:pathLst>
            </a:custGeom>
            <a:solidFill>
              <a:srgbClr val="CDCE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5" name="object 405"/>
            <p:cNvSpPr/>
            <p:nvPr/>
          </p:nvSpPr>
          <p:spPr>
            <a:xfrm>
              <a:off x="6328752" y="7055522"/>
              <a:ext cx="46355" cy="49530"/>
            </a:xfrm>
            <a:custGeom>
              <a:avLst/>
              <a:gdLst/>
              <a:ahLst/>
              <a:cxnLst/>
              <a:rect l="l" t="t" r="r" b="b"/>
              <a:pathLst>
                <a:path w="46354" h="49529">
                  <a:moveTo>
                    <a:pt x="46062" y="49377"/>
                  </a:moveTo>
                  <a:lnTo>
                    <a:pt x="0" y="49377"/>
                  </a:lnTo>
                  <a:lnTo>
                    <a:pt x="0" y="0"/>
                  </a:lnTo>
                  <a:lnTo>
                    <a:pt x="46062" y="0"/>
                  </a:lnTo>
                  <a:lnTo>
                    <a:pt x="46062" y="49377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6" name="object 406"/>
            <p:cNvSpPr/>
            <p:nvPr/>
          </p:nvSpPr>
          <p:spPr>
            <a:xfrm>
              <a:off x="6389090" y="7055522"/>
              <a:ext cx="46355" cy="49530"/>
            </a:xfrm>
            <a:custGeom>
              <a:avLst/>
              <a:gdLst/>
              <a:ahLst/>
              <a:cxnLst/>
              <a:rect l="l" t="t" r="r" b="b"/>
              <a:pathLst>
                <a:path w="46354" h="49529">
                  <a:moveTo>
                    <a:pt x="46062" y="0"/>
                  </a:moveTo>
                  <a:lnTo>
                    <a:pt x="0" y="0"/>
                  </a:lnTo>
                  <a:lnTo>
                    <a:pt x="0" y="49377"/>
                  </a:lnTo>
                  <a:lnTo>
                    <a:pt x="46062" y="49377"/>
                  </a:lnTo>
                  <a:lnTo>
                    <a:pt x="46062" y="0"/>
                  </a:lnTo>
                  <a:close/>
                </a:path>
              </a:pathLst>
            </a:custGeom>
            <a:solidFill>
              <a:srgbClr val="CDCE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7" name="object 407"/>
            <p:cNvSpPr/>
            <p:nvPr/>
          </p:nvSpPr>
          <p:spPr>
            <a:xfrm>
              <a:off x="6389090" y="7055522"/>
              <a:ext cx="46355" cy="49530"/>
            </a:xfrm>
            <a:custGeom>
              <a:avLst/>
              <a:gdLst/>
              <a:ahLst/>
              <a:cxnLst/>
              <a:rect l="l" t="t" r="r" b="b"/>
              <a:pathLst>
                <a:path w="46354" h="49529">
                  <a:moveTo>
                    <a:pt x="46062" y="49377"/>
                  </a:moveTo>
                  <a:lnTo>
                    <a:pt x="0" y="49377"/>
                  </a:lnTo>
                  <a:lnTo>
                    <a:pt x="0" y="0"/>
                  </a:lnTo>
                  <a:lnTo>
                    <a:pt x="46062" y="0"/>
                  </a:lnTo>
                  <a:lnTo>
                    <a:pt x="46062" y="49377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8" name="object 408"/>
            <p:cNvSpPr/>
            <p:nvPr/>
          </p:nvSpPr>
          <p:spPr>
            <a:xfrm>
              <a:off x="6564642" y="7055522"/>
              <a:ext cx="46355" cy="49530"/>
            </a:xfrm>
            <a:custGeom>
              <a:avLst/>
              <a:gdLst/>
              <a:ahLst/>
              <a:cxnLst/>
              <a:rect l="l" t="t" r="r" b="b"/>
              <a:pathLst>
                <a:path w="46354" h="49529">
                  <a:moveTo>
                    <a:pt x="46088" y="0"/>
                  </a:moveTo>
                  <a:lnTo>
                    <a:pt x="0" y="0"/>
                  </a:lnTo>
                  <a:lnTo>
                    <a:pt x="0" y="49377"/>
                  </a:lnTo>
                  <a:lnTo>
                    <a:pt x="46088" y="49377"/>
                  </a:lnTo>
                  <a:lnTo>
                    <a:pt x="46088" y="0"/>
                  </a:lnTo>
                  <a:close/>
                </a:path>
              </a:pathLst>
            </a:custGeom>
            <a:solidFill>
              <a:srgbClr val="CDCE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9" name="object 409"/>
            <p:cNvSpPr/>
            <p:nvPr/>
          </p:nvSpPr>
          <p:spPr>
            <a:xfrm>
              <a:off x="6564642" y="7055522"/>
              <a:ext cx="46355" cy="49530"/>
            </a:xfrm>
            <a:custGeom>
              <a:avLst/>
              <a:gdLst/>
              <a:ahLst/>
              <a:cxnLst/>
              <a:rect l="l" t="t" r="r" b="b"/>
              <a:pathLst>
                <a:path w="46354" h="49529">
                  <a:moveTo>
                    <a:pt x="46088" y="49377"/>
                  </a:moveTo>
                  <a:lnTo>
                    <a:pt x="0" y="49377"/>
                  </a:lnTo>
                  <a:lnTo>
                    <a:pt x="0" y="0"/>
                  </a:lnTo>
                  <a:lnTo>
                    <a:pt x="46088" y="0"/>
                  </a:lnTo>
                  <a:lnTo>
                    <a:pt x="46088" y="49377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0" name="object 410"/>
            <p:cNvSpPr/>
            <p:nvPr/>
          </p:nvSpPr>
          <p:spPr>
            <a:xfrm>
              <a:off x="6385788" y="6898601"/>
              <a:ext cx="234950" cy="37465"/>
            </a:xfrm>
            <a:custGeom>
              <a:avLst/>
              <a:gdLst/>
              <a:ahLst/>
              <a:cxnLst/>
              <a:rect l="l" t="t" r="r" b="b"/>
              <a:pathLst>
                <a:path w="234950" h="37465">
                  <a:moveTo>
                    <a:pt x="234835" y="0"/>
                  </a:moveTo>
                  <a:lnTo>
                    <a:pt x="0" y="0"/>
                  </a:lnTo>
                  <a:lnTo>
                    <a:pt x="0" y="37287"/>
                  </a:lnTo>
                  <a:lnTo>
                    <a:pt x="234835" y="37287"/>
                  </a:lnTo>
                  <a:lnTo>
                    <a:pt x="234835" y="0"/>
                  </a:lnTo>
                  <a:close/>
                </a:path>
              </a:pathLst>
            </a:custGeom>
            <a:solidFill>
              <a:srgbClr val="CDCE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1" name="object 411"/>
            <p:cNvSpPr/>
            <p:nvPr/>
          </p:nvSpPr>
          <p:spPr>
            <a:xfrm>
              <a:off x="6385788" y="6898601"/>
              <a:ext cx="234950" cy="37465"/>
            </a:xfrm>
            <a:custGeom>
              <a:avLst/>
              <a:gdLst/>
              <a:ahLst/>
              <a:cxnLst/>
              <a:rect l="l" t="t" r="r" b="b"/>
              <a:pathLst>
                <a:path w="234950" h="37465">
                  <a:moveTo>
                    <a:pt x="234835" y="37287"/>
                  </a:moveTo>
                  <a:lnTo>
                    <a:pt x="0" y="37287"/>
                  </a:lnTo>
                  <a:lnTo>
                    <a:pt x="0" y="0"/>
                  </a:lnTo>
                  <a:lnTo>
                    <a:pt x="234835" y="0"/>
                  </a:lnTo>
                  <a:lnTo>
                    <a:pt x="234835" y="37287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2" name="object 412"/>
            <p:cNvSpPr/>
            <p:nvPr/>
          </p:nvSpPr>
          <p:spPr>
            <a:xfrm>
              <a:off x="6408826" y="6883514"/>
              <a:ext cx="81280" cy="23495"/>
            </a:xfrm>
            <a:custGeom>
              <a:avLst/>
              <a:gdLst/>
              <a:ahLst/>
              <a:cxnLst/>
              <a:rect l="l" t="t" r="r" b="b"/>
              <a:pathLst>
                <a:path w="81279" h="23495">
                  <a:moveTo>
                    <a:pt x="81203" y="0"/>
                  </a:moveTo>
                  <a:lnTo>
                    <a:pt x="0" y="0"/>
                  </a:lnTo>
                  <a:lnTo>
                    <a:pt x="0" y="23063"/>
                  </a:lnTo>
                  <a:lnTo>
                    <a:pt x="81203" y="23063"/>
                  </a:lnTo>
                  <a:lnTo>
                    <a:pt x="81203" y="0"/>
                  </a:lnTo>
                  <a:close/>
                </a:path>
              </a:pathLst>
            </a:custGeom>
            <a:solidFill>
              <a:srgbClr val="B0B2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3" name="object 413"/>
            <p:cNvSpPr/>
            <p:nvPr/>
          </p:nvSpPr>
          <p:spPr>
            <a:xfrm>
              <a:off x="6408826" y="6883514"/>
              <a:ext cx="81280" cy="23495"/>
            </a:xfrm>
            <a:custGeom>
              <a:avLst/>
              <a:gdLst/>
              <a:ahLst/>
              <a:cxnLst/>
              <a:rect l="l" t="t" r="r" b="b"/>
              <a:pathLst>
                <a:path w="81279" h="23495">
                  <a:moveTo>
                    <a:pt x="81203" y="23063"/>
                  </a:moveTo>
                  <a:lnTo>
                    <a:pt x="0" y="23063"/>
                  </a:lnTo>
                  <a:lnTo>
                    <a:pt x="0" y="0"/>
                  </a:lnTo>
                  <a:lnTo>
                    <a:pt x="81203" y="0"/>
                  </a:lnTo>
                  <a:lnTo>
                    <a:pt x="81203" y="23063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4" name="object 414"/>
            <p:cNvSpPr/>
            <p:nvPr/>
          </p:nvSpPr>
          <p:spPr>
            <a:xfrm>
              <a:off x="6520751" y="6883514"/>
              <a:ext cx="81280" cy="23495"/>
            </a:xfrm>
            <a:custGeom>
              <a:avLst/>
              <a:gdLst/>
              <a:ahLst/>
              <a:cxnLst/>
              <a:rect l="l" t="t" r="r" b="b"/>
              <a:pathLst>
                <a:path w="81279" h="23495">
                  <a:moveTo>
                    <a:pt x="81191" y="0"/>
                  </a:moveTo>
                  <a:lnTo>
                    <a:pt x="0" y="0"/>
                  </a:lnTo>
                  <a:lnTo>
                    <a:pt x="0" y="23063"/>
                  </a:lnTo>
                  <a:lnTo>
                    <a:pt x="81191" y="23063"/>
                  </a:lnTo>
                  <a:lnTo>
                    <a:pt x="81191" y="0"/>
                  </a:lnTo>
                  <a:close/>
                </a:path>
              </a:pathLst>
            </a:custGeom>
            <a:solidFill>
              <a:srgbClr val="B0B2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5" name="object 415"/>
            <p:cNvSpPr/>
            <p:nvPr/>
          </p:nvSpPr>
          <p:spPr>
            <a:xfrm>
              <a:off x="6520751" y="6883514"/>
              <a:ext cx="81280" cy="23495"/>
            </a:xfrm>
            <a:custGeom>
              <a:avLst/>
              <a:gdLst/>
              <a:ahLst/>
              <a:cxnLst/>
              <a:rect l="l" t="t" r="r" b="b"/>
              <a:pathLst>
                <a:path w="81279" h="23495">
                  <a:moveTo>
                    <a:pt x="81191" y="23063"/>
                  </a:moveTo>
                  <a:lnTo>
                    <a:pt x="0" y="23063"/>
                  </a:lnTo>
                  <a:lnTo>
                    <a:pt x="0" y="0"/>
                  </a:lnTo>
                  <a:lnTo>
                    <a:pt x="81191" y="0"/>
                  </a:lnTo>
                  <a:lnTo>
                    <a:pt x="81191" y="23063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6" name="object 416"/>
            <p:cNvSpPr/>
            <p:nvPr/>
          </p:nvSpPr>
          <p:spPr>
            <a:xfrm>
              <a:off x="6234366" y="6775691"/>
              <a:ext cx="23495" cy="23495"/>
            </a:xfrm>
            <a:custGeom>
              <a:avLst/>
              <a:gdLst/>
              <a:ahLst/>
              <a:cxnLst/>
              <a:rect l="l" t="t" r="r" b="b"/>
              <a:pathLst>
                <a:path w="23495" h="23495">
                  <a:moveTo>
                    <a:pt x="17881" y="0"/>
                  </a:moveTo>
                  <a:lnTo>
                    <a:pt x="5143" y="0"/>
                  </a:lnTo>
                  <a:lnTo>
                    <a:pt x="0" y="5181"/>
                  </a:lnTo>
                  <a:lnTo>
                    <a:pt x="0" y="17894"/>
                  </a:lnTo>
                  <a:lnTo>
                    <a:pt x="5143" y="23037"/>
                  </a:lnTo>
                  <a:lnTo>
                    <a:pt x="17881" y="23037"/>
                  </a:lnTo>
                  <a:lnTo>
                    <a:pt x="23037" y="17894"/>
                  </a:lnTo>
                  <a:lnTo>
                    <a:pt x="23037" y="11518"/>
                  </a:lnTo>
                  <a:lnTo>
                    <a:pt x="23037" y="5181"/>
                  </a:lnTo>
                  <a:lnTo>
                    <a:pt x="17881" y="0"/>
                  </a:lnTo>
                  <a:close/>
                </a:path>
              </a:pathLst>
            </a:custGeom>
            <a:solidFill>
              <a:srgbClr val="6263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7" name="object 417"/>
            <p:cNvSpPr/>
            <p:nvPr/>
          </p:nvSpPr>
          <p:spPr>
            <a:xfrm>
              <a:off x="6234366" y="6775691"/>
              <a:ext cx="23495" cy="23495"/>
            </a:xfrm>
            <a:custGeom>
              <a:avLst/>
              <a:gdLst/>
              <a:ahLst/>
              <a:cxnLst/>
              <a:rect l="l" t="t" r="r" b="b"/>
              <a:pathLst>
                <a:path w="23495" h="23495">
                  <a:moveTo>
                    <a:pt x="23037" y="11518"/>
                  </a:moveTo>
                  <a:lnTo>
                    <a:pt x="23037" y="17894"/>
                  </a:lnTo>
                  <a:lnTo>
                    <a:pt x="17881" y="23037"/>
                  </a:lnTo>
                  <a:lnTo>
                    <a:pt x="11518" y="23037"/>
                  </a:lnTo>
                  <a:lnTo>
                    <a:pt x="5143" y="23037"/>
                  </a:lnTo>
                  <a:lnTo>
                    <a:pt x="0" y="17894"/>
                  </a:lnTo>
                  <a:lnTo>
                    <a:pt x="0" y="11518"/>
                  </a:lnTo>
                  <a:lnTo>
                    <a:pt x="0" y="5181"/>
                  </a:lnTo>
                  <a:lnTo>
                    <a:pt x="5143" y="0"/>
                  </a:lnTo>
                  <a:lnTo>
                    <a:pt x="11518" y="0"/>
                  </a:lnTo>
                  <a:lnTo>
                    <a:pt x="17881" y="0"/>
                  </a:lnTo>
                  <a:lnTo>
                    <a:pt x="23037" y="5181"/>
                  </a:lnTo>
                  <a:lnTo>
                    <a:pt x="23037" y="11518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8" name="object 418"/>
            <p:cNvSpPr/>
            <p:nvPr/>
          </p:nvSpPr>
          <p:spPr>
            <a:xfrm>
              <a:off x="6655714" y="6775691"/>
              <a:ext cx="23495" cy="23495"/>
            </a:xfrm>
            <a:custGeom>
              <a:avLst/>
              <a:gdLst/>
              <a:ahLst/>
              <a:cxnLst/>
              <a:rect l="l" t="t" r="r" b="b"/>
              <a:pathLst>
                <a:path w="23495" h="23495">
                  <a:moveTo>
                    <a:pt x="17894" y="0"/>
                  </a:moveTo>
                  <a:lnTo>
                    <a:pt x="5168" y="0"/>
                  </a:lnTo>
                  <a:lnTo>
                    <a:pt x="0" y="5181"/>
                  </a:lnTo>
                  <a:lnTo>
                    <a:pt x="0" y="17894"/>
                  </a:lnTo>
                  <a:lnTo>
                    <a:pt x="5168" y="23037"/>
                  </a:lnTo>
                  <a:lnTo>
                    <a:pt x="17894" y="23037"/>
                  </a:lnTo>
                  <a:lnTo>
                    <a:pt x="23025" y="17894"/>
                  </a:lnTo>
                  <a:lnTo>
                    <a:pt x="23025" y="11518"/>
                  </a:lnTo>
                  <a:lnTo>
                    <a:pt x="23025" y="5181"/>
                  </a:lnTo>
                  <a:lnTo>
                    <a:pt x="17894" y="0"/>
                  </a:lnTo>
                  <a:close/>
                </a:path>
              </a:pathLst>
            </a:custGeom>
            <a:solidFill>
              <a:srgbClr val="6263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9" name="object 419"/>
            <p:cNvSpPr/>
            <p:nvPr/>
          </p:nvSpPr>
          <p:spPr>
            <a:xfrm>
              <a:off x="6655714" y="6775691"/>
              <a:ext cx="23495" cy="23495"/>
            </a:xfrm>
            <a:custGeom>
              <a:avLst/>
              <a:gdLst/>
              <a:ahLst/>
              <a:cxnLst/>
              <a:rect l="l" t="t" r="r" b="b"/>
              <a:pathLst>
                <a:path w="23495" h="23495">
                  <a:moveTo>
                    <a:pt x="23025" y="11518"/>
                  </a:moveTo>
                  <a:lnTo>
                    <a:pt x="23025" y="17894"/>
                  </a:lnTo>
                  <a:lnTo>
                    <a:pt x="17894" y="23037"/>
                  </a:lnTo>
                  <a:lnTo>
                    <a:pt x="11518" y="23037"/>
                  </a:lnTo>
                  <a:lnTo>
                    <a:pt x="5168" y="23037"/>
                  </a:lnTo>
                  <a:lnTo>
                    <a:pt x="0" y="17894"/>
                  </a:lnTo>
                  <a:lnTo>
                    <a:pt x="0" y="11518"/>
                  </a:lnTo>
                  <a:lnTo>
                    <a:pt x="0" y="5181"/>
                  </a:lnTo>
                  <a:lnTo>
                    <a:pt x="5168" y="0"/>
                  </a:lnTo>
                  <a:lnTo>
                    <a:pt x="11518" y="0"/>
                  </a:lnTo>
                  <a:lnTo>
                    <a:pt x="17894" y="0"/>
                  </a:lnTo>
                  <a:lnTo>
                    <a:pt x="23025" y="5181"/>
                  </a:lnTo>
                  <a:lnTo>
                    <a:pt x="23025" y="11518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0" name="object 420"/>
            <p:cNvSpPr/>
            <p:nvPr/>
          </p:nvSpPr>
          <p:spPr>
            <a:xfrm>
              <a:off x="6655714" y="7154278"/>
              <a:ext cx="23495" cy="23495"/>
            </a:xfrm>
            <a:custGeom>
              <a:avLst/>
              <a:gdLst/>
              <a:ahLst/>
              <a:cxnLst/>
              <a:rect l="l" t="t" r="r" b="b"/>
              <a:pathLst>
                <a:path w="23495" h="23495">
                  <a:moveTo>
                    <a:pt x="17894" y="0"/>
                  </a:moveTo>
                  <a:lnTo>
                    <a:pt x="5168" y="0"/>
                  </a:lnTo>
                  <a:lnTo>
                    <a:pt x="0" y="5156"/>
                  </a:lnTo>
                  <a:lnTo>
                    <a:pt x="0" y="17868"/>
                  </a:lnTo>
                  <a:lnTo>
                    <a:pt x="5168" y="23050"/>
                  </a:lnTo>
                  <a:lnTo>
                    <a:pt x="17894" y="23050"/>
                  </a:lnTo>
                  <a:lnTo>
                    <a:pt x="23025" y="17868"/>
                  </a:lnTo>
                  <a:lnTo>
                    <a:pt x="23025" y="11531"/>
                  </a:lnTo>
                  <a:lnTo>
                    <a:pt x="23025" y="5156"/>
                  </a:lnTo>
                  <a:lnTo>
                    <a:pt x="17894" y="0"/>
                  </a:lnTo>
                  <a:close/>
                </a:path>
              </a:pathLst>
            </a:custGeom>
            <a:solidFill>
              <a:srgbClr val="6263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1" name="object 421"/>
            <p:cNvSpPr/>
            <p:nvPr/>
          </p:nvSpPr>
          <p:spPr>
            <a:xfrm>
              <a:off x="6655714" y="7154278"/>
              <a:ext cx="23495" cy="23495"/>
            </a:xfrm>
            <a:custGeom>
              <a:avLst/>
              <a:gdLst/>
              <a:ahLst/>
              <a:cxnLst/>
              <a:rect l="l" t="t" r="r" b="b"/>
              <a:pathLst>
                <a:path w="23495" h="23495">
                  <a:moveTo>
                    <a:pt x="23025" y="11531"/>
                  </a:moveTo>
                  <a:lnTo>
                    <a:pt x="23025" y="17868"/>
                  </a:lnTo>
                  <a:lnTo>
                    <a:pt x="17894" y="23050"/>
                  </a:lnTo>
                  <a:lnTo>
                    <a:pt x="11518" y="23050"/>
                  </a:lnTo>
                  <a:lnTo>
                    <a:pt x="5168" y="23050"/>
                  </a:lnTo>
                  <a:lnTo>
                    <a:pt x="0" y="17868"/>
                  </a:lnTo>
                  <a:lnTo>
                    <a:pt x="0" y="11531"/>
                  </a:lnTo>
                  <a:lnTo>
                    <a:pt x="0" y="5156"/>
                  </a:lnTo>
                  <a:lnTo>
                    <a:pt x="5168" y="0"/>
                  </a:lnTo>
                  <a:lnTo>
                    <a:pt x="11518" y="0"/>
                  </a:lnTo>
                  <a:lnTo>
                    <a:pt x="17894" y="0"/>
                  </a:lnTo>
                  <a:lnTo>
                    <a:pt x="23025" y="5156"/>
                  </a:lnTo>
                  <a:lnTo>
                    <a:pt x="23025" y="11531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2" name="object 422"/>
            <p:cNvSpPr/>
            <p:nvPr/>
          </p:nvSpPr>
          <p:spPr>
            <a:xfrm>
              <a:off x="6234366" y="7154278"/>
              <a:ext cx="23495" cy="23495"/>
            </a:xfrm>
            <a:custGeom>
              <a:avLst/>
              <a:gdLst/>
              <a:ahLst/>
              <a:cxnLst/>
              <a:rect l="l" t="t" r="r" b="b"/>
              <a:pathLst>
                <a:path w="23495" h="23495">
                  <a:moveTo>
                    <a:pt x="17881" y="0"/>
                  </a:moveTo>
                  <a:lnTo>
                    <a:pt x="5143" y="0"/>
                  </a:lnTo>
                  <a:lnTo>
                    <a:pt x="0" y="5156"/>
                  </a:lnTo>
                  <a:lnTo>
                    <a:pt x="0" y="17868"/>
                  </a:lnTo>
                  <a:lnTo>
                    <a:pt x="5143" y="23050"/>
                  </a:lnTo>
                  <a:lnTo>
                    <a:pt x="17881" y="23050"/>
                  </a:lnTo>
                  <a:lnTo>
                    <a:pt x="23037" y="17868"/>
                  </a:lnTo>
                  <a:lnTo>
                    <a:pt x="23037" y="11531"/>
                  </a:lnTo>
                  <a:lnTo>
                    <a:pt x="23037" y="5156"/>
                  </a:lnTo>
                  <a:lnTo>
                    <a:pt x="17881" y="0"/>
                  </a:lnTo>
                  <a:close/>
                </a:path>
              </a:pathLst>
            </a:custGeom>
            <a:solidFill>
              <a:srgbClr val="6263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3" name="object 423"/>
            <p:cNvSpPr/>
            <p:nvPr/>
          </p:nvSpPr>
          <p:spPr>
            <a:xfrm>
              <a:off x="6234366" y="7154278"/>
              <a:ext cx="23495" cy="23495"/>
            </a:xfrm>
            <a:custGeom>
              <a:avLst/>
              <a:gdLst/>
              <a:ahLst/>
              <a:cxnLst/>
              <a:rect l="l" t="t" r="r" b="b"/>
              <a:pathLst>
                <a:path w="23495" h="23495">
                  <a:moveTo>
                    <a:pt x="23037" y="11531"/>
                  </a:moveTo>
                  <a:lnTo>
                    <a:pt x="23037" y="17868"/>
                  </a:lnTo>
                  <a:lnTo>
                    <a:pt x="17881" y="23050"/>
                  </a:lnTo>
                  <a:lnTo>
                    <a:pt x="11518" y="23050"/>
                  </a:lnTo>
                  <a:lnTo>
                    <a:pt x="5143" y="23050"/>
                  </a:lnTo>
                  <a:lnTo>
                    <a:pt x="0" y="17868"/>
                  </a:lnTo>
                  <a:lnTo>
                    <a:pt x="0" y="11531"/>
                  </a:lnTo>
                  <a:lnTo>
                    <a:pt x="0" y="5156"/>
                  </a:lnTo>
                  <a:lnTo>
                    <a:pt x="5143" y="0"/>
                  </a:lnTo>
                  <a:lnTo>
                    <a:pt x="11518" y="0"/>
                  </a:lnTo>
                  <a:lnTo>
                    <a:pt x="17881" y="0"/>
                  </a:lnTo>
                  <a:lnTo>
                    <a:pt x="23037" y="5156"/>
                  </a:lnTo>
                  <a:lnTo>
                    <a:pt x="23037" y="11531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4" name="object 424"/>
            <p:cNvSpPr/>
            <p:nvPr/>
          </p:nvSpPr>
          <p:spPr>
            <a:xfrm>
              <a:off x="6281267" y="6895299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29" h="11429">
                  <a:moveTo>
                    <a:pt x="8521" y="0"/>
                  </a:moveTo>
                  <a:lnTo>
                    <a:pt x="2476" y="0"/>
                  </a:lnTo>
                  <a:lnTo>
                    <a:pt x="0" y="2463"/>
                  </a:lnTo>
                  <a:lnTo>
                    <a:pt x="0" y="8534"/>
                  </a:lnTo>
                  <a:lnTo>
                    <a:pt x="2476" y="10972"/>
                  </a:lnTo>
                  <a:lnTo>
                    <a:pt x="8521" y="10972"/>
                  </a:lnTo>
                  <a:lnTo>
                    <a:pt x="10985" y="8534"/>
                  </a:lnTo>
                  <a:lnTo>
                    <a:pt x="10985" y="5511"/>
                  </a:lnTo>
                  <a:lnTo>
                    <a:pt x="10985" y="2463"/>
                  </a:lnTo>
                  <a:lnTo>
                    <a:pt x="8521" y="0"/>
                  </a:lnTo>
                  <a:close/>
                </a:path>
              </a:pathLst>
            </a:custGeom>
            <a:solidFill>
              <a:srgbClr val="B0B2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5" name="object 425"/>
            <p:cNvSpPr/>
            <p:nvPr/>
          </p:nvSpPr>
          <p:spPr>
            <a:xfrm>
              <a:off x="6281267" y="6895299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29" h="11429">
                  <a:moveTo>
                    <a:pt x="10985" y="5511"/>
                  </a:moveTo>
                  <a:lnTo>
                    <a:pt x="10985" y="8534"/>
                  </a:lnTo>
                  <a:lnTo>
                    <a:pt x="8521" y="10972"/>
                  </a:lnTo>
                  <a:lnTo>
                    <a:pt x="5511" y="10972"/>
                  </a:lnTo>
                  <a:lnTo>
                    <a:pt x="2476" y="10972"/>
                  </a:lnTo>
                  <a:lnTo>
                    <a:pt x="0" y="8534"/>
                  </a:lnTo>
                  <a:lnTo>
                    <a:pt x="0" y="5511"/>
                  </a:lnTo>
                  <a:lnTo>
                    <a:pt x="0" y="2463"/>
                  </a:lnTo>
                  <a:lnTo>
                    <a:pt x="2476" y="0"/>
                  </a:lnTo>
                  <a:lnTo>
                    <a:pt x="5511" y="0"/>
                  </a:lnTo>
                  <a:lnTo>
                    <a:pt x="8521" y="0"/>
                  </a:lnTo>
                  <a:lnTo>
                    <a:pt x="10985" y="2463"/>
                  </a:lnTo>
                  <a:lnTo>
                    <a:pt x="10985" y="5511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6" name="object 426"/>
            <p:cNvSpPr/>
            <p:nvPr/>
          </p:nvSpPr>
          <p:spPr>
            <a:xfrm>
              <a:off x="6281267" y="6924941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29" h="11429">
                  <a:moveTo>
                    <a:pt x="8521" y="0"/>
                  </a:moveTo>
                  <a:lnTo>
                    <a:pt x="2476" y="0"/>
                  </a:lnTo>
                  <a:lnTo>
                    <a:pt x="0" y="2438"/>
                  </a:lnTo>
                  <a:lnTo>
                    <a:pt x="0" y="8509"/>
                  </a:lnTo>
                  <a:lnTo>
                    <a:pt x="2476" y="10947"/>
                  </a:lnTo>
                  <a:lnTo>
                    <a:pt x="8521" y="10947"/>
                  </a:lnTo>
                  <a:lnTo>
                    <a:pt x="10985" y="8509"/>
                  </a:lnTo>
                  <a:lnTo>
                    <a:pt x="10985" y="5486"/>
                  </a:lnTo>
                  <a:lnTo>
                    <a:pt x="10985" y="2438"/>
                  </a:lnTo>
                  <a:lnTo>
                    <a:pt x="8521" y="0"/>
                  </a:lnTo>
                  <a:close/>
                </a:path>
              </a:pathLst>
            </a:custGeom>
            <a:solidFill>
              <a:srgbClr val="B0B2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7" name="object 427"/>
            <p:cNvSpPr/>
            <p:nvPr/>
          </p:nvSpPr>
          <p:spPr>
            <a:xfrm>
              <a:off x="6281267" y="6924941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29" h="11429">
                  <a:moveTo>
                    <a:pt x="10985" y="5486"/>
                  </a:moveTo>
                  <a:lnTo>
                    <a:pt x="10985" y="8509"/>
                  </a:lnTo>
                  <a:lnTo>
                    <a:pt x="8521" y="10947"/>
                  </a:lnTo>
                  <a:lnTo>
                    <a:pt x="5511" y="10947"/>
                  </a:lnTo>
                  <a:lnTo>
                    <a:pt x="2476" y="10947"/>
                  </a:lnTo>
                  <a:lnTo>
                    <a:pt x="0" y="8509"/>
                  </a:lnTo>
                  <a:lnTo>
                    <a:pt x="0" y="5486"/>
                  </a:lnTo>
                  <a:lnTo>
                    <a:pt x="0" y="2438"/>
                  </a:lnTo>
                  <a:lnTo>
                    <a:pt x="2476" y="0"/>
                  </a:lnTo>
                  <a:lnTo>
                    <a:pt x="5511" y="0"/>
                  </a:lnTo>
                  <a:lnTo>
                    <a:pt x="8521" y="0"/>
                  </a:lnTo>
                  <a:lnTo>
                    <a:pt x="10985" y="2438"/>
                  </a:lnTo>
                  <a:lnTo>
                    <a:pt x="10985" y="5486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8" name="object 428"/>
            <p:cNvSpPr/>
            <p:nvPr/>
          </p:nvSpPr>
          <p:spPr>
            <a:xfrm>
              <a:off x="6281267" y="6956767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29" h="11429">
                  <a:moveTo>
                    <a:pt x="8521" y="0"/>
                  </a:moveTo>
                  <a:lnTo>
                    <a:pt x="2476" y="0"/>
                  </a:lnTo>
                  <a:lnTo>
                    <a:pt x="0" y="2425"/>
                  </a:lnTo>
                  <a:lnTo>
                    <a:pt x="0" y="8508"/>
                  </a:lnTo>
                  <a:lnTo>
                    <a:pt x="2476" y="10972"/>
                  </a:lnTo>
                  <a:lnTo>
                    <a:pt x="8521" y="10972"/>
                  </a:lnTo>
                  <a:lnTo>
                    <a:pt x="10985" y="8508"/>
                  </a:lnTo>
                  <a:lnTo>
                    <a:pt x="10985" y="5460"/>
                  </a:lnTo>
                  <a:lnTo>
                    <a:pt x="10985" y="2425"/>
                  </a:lnTo>
                  <a:lnTo>
                    <a:pt x="8521" y="0"/>
                  </a:lnTo>
                  <a:close/>
                </a:path>
              </a:pathLst>
            </a:custGeom>
            <a:solidFill>
              <a:srgbClr val="B0B2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9" name="object 429"/>
            <p:cNvSpPr/>
            <p:nvPr/>
          </p:nvSpPr>
          <p:spPr>
            <a:xfrm>
              <a:off x="6281267" y="6956767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29" h="11429">
                  <a:moveTo>
                    <a:pt x="10985" y="5460"/>
                  </a:moveTo>
                  <a:lnTo>
                    <a:pt x="10985" y="8508"/>
                  </a:lnTo>
                  <a:lnTo>
                    <a:pt x="8521" y="10972"/>
                  </a:lnTo>
                  <a:lnTo>
                    <a:pt x="5511" y="10972"/>
                  </a:lnTo>
                  <a:lnTo>
                    <a:pt x="2476" y="10972"/>
                  </a:lnTo>
                  <a:lnTo>
                    <a:pt x="0" y="8508"/>
                  </a:lnTo>
                  <a:lnTo>
                    <a:pt x="0" y="5460"/>
                  </a:lnTo>
                  <a:lnTo>
                    <a:pt x="0" y="2425"/>
                  </a:lnTo>
                  <a:lnTo>
                    <a:pt x="2476" y="0"/>
                  </a:lnTo>
                  <a:lnTo>
                    <a:pt x="5511" y="0"/>
                  </a:lnTo>
                  <a:lnTo>
                    <a:pt x="8521" y="0"/>
                  </a:lnTo>
                  <a:lnTo>
                    <a:pt x="10985" y="2425"/>
                  </a:lnTo>
                  <a:lnTo>
                    <a:pt x="10985" y="5460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0" name="object 430"/>
            <p:cNvSpPr/>
            <p:nvPr/>
          </p:nvSpPr>
          <p:spPr>
            <a:xfrm>
              <a:off x="6281267" y="6987476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29" h="11429">
                  <a:moveTo>
                    <a:pt x="8521" y="0"/>
                  </a:moveTo>
                  <a:lnTo>
                    <a:pt x="2476" y="0"/>
                  </a:lnTo>
                  <a:lnTo>
                    <a:pt x="0" y="2438"/>
                  </a:lnTo>
                  <a:lnTo>
                    <a:pt x="0" y="8521"/>
                  </a:lnTo>
                  <a:lnTo>
                    <a:pt x="2476" y="10985"/>
                  </a:lnTo>
                  <a:lnTo>
                    <a:pt x="8521" y="10985"/>
                  </a:lnTo>
                  <a:lnTo>
                    <a:pt x="10985" y="8521"/>
                  </a:lnTo>
                  <a:lnTo>
                    <a:pt x="10985" y="5473"/>
                  </a:lnTo>
                  <a:lnTo>
                    <a:pt x="10985" y="2438"/>
                  </a:lnTo>
                  <a:lnTo>
                    <a:pt x="8521" y="0"/>
                  </a:lnTo>
                  <a:close/>
                </a:path>
              </a:pathLst>
            </a:custGeom>
            <a:solidFill>
              <a:srgbClr val="B0B2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1" name="object 431"/>
            <p:cNvSpPr/>
            <p:nvPr/>
          </p:nvSpPr>
          <p:spPr>
            <a:xfrm>
              <a:off x="6281267" y="6987476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29" h="11429">
                  <a:moveTo>
                    <a:pt x="10985" y="5473"/>
                  </a:moveTo>
                  <a:lnTo>
                    <a:pt x="10985" y="8521"/>
                  </a:lnTo>
                  <a:lnTo>
                    <a:pt x="8521" y="10985"/>
                  </a:lnTo>
                  <a:lnTo>
                    <a:pt x="5511" y="10985"/>
                  </a:lnTo>
                  <a:lnTo>
                    <a:pt x="2476" y="10985"/>
                  </a:lnTo>
                  <a:lnTo>
                    <a:pt x="0" y="8521"/>
                  </a:lnTo>
                  <a:lnTo>
                    <a:pt x="0" y="5473"/>
                  </a:lnTo>
                  <a:lnTo>
                    <a:pt x="0" y="2438"/>
                  </a:lnTo>
                  <a:lnTo>
                    <a:pt x="2476" y="0"/>
                  </a:lnTo>
                  <a:lnTo>
                    <a:pt x="5511" y="0"/>
                  </a:lnTo>
                  <a:lnTo>
                    <a:pt x="8521" y="0"/>
                  </a:lnTo>
                  <a:lnTo>
                    <a:pt x="10985" y="2438"/>
                  </a:lnTo>
                  <a:lnTo>
                    <a:pt x="10985" y="5473"/>
                  </a:lnTo>
                  <a:close/>
                </a:path>
              </a:pathLst>
            </a:custGeom>
            <a:ln w="634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2" name="object 432"/>
            <p:cNvSpPr/>
            <p:nvPr/>
          </p:nvSpPr>
          <p:spPr>
            <a:xfrm>
              <a:off x="6583298" y="7039063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29" h="11429">
                  <a:moveTo>
                    <a:pt x="8521" y="0"/>
                  </a:moveTo>
                  <a:lnTo>
                    <a:pt x="2463" y="0"/>
                  </a:lnTo>
                  <a:lnTo>
                    <a:pt x="0" y="2438"/>
                  </a:lnTo>
                  <a:lnTo>
                    <a:pt x="0" y="8508"/>
                  </a:lnTo>
                  <a:lnTo>
                    <a:pt x="2463" y="10960"/>
                  </a:lnTo>
                  <a:lnTo>
                    <a:pt x="8521" y="10960"/>
                  </a:lnTo>
                  <a:lnTo>
                    <a:pt x="10960" y="8508"/>
                  </a:lnTo>
                  <a:lnTo>
                    <a:pt x="10960" y="5473"/>
                  </a:lnTo>
                  <a:lnTo>
                    <a:pt x="10960" y="2438"/>
                  </a:lnTo>
                  <a:lnTo>
                    <a:pt x="8521" y="0"/>
                  </a:lnTo>
                  <a:close/>
                </a:path>
              </a:pathLst>
            </a:custGeom>
            <a:solidFill>
              <a:srgbClr val="B0B2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3" name="object 433"/>
            <p:cNvSpPr/>
            <p:nvPr/>
          </p:nvSpPr>
          <p:spPr>
            <a:xfrm>
              <a:off x="6583298" y="7039063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29" h="11429">
                  <a:moveTo>
                    <a:pt x="10960" y="5473"/>
                  </a:moveTo>
                  <a:lnTo>
                    <a:pt x="10960" y="8508"/>
                  </a:lnTo>
                  <a:lnTo>
                    <a:pt x="8521" y="10960"/>
                  </a:lnTo>
                  <a:lnTo>
                    <a:pt x="5486" y="10960"/>
                  </a:lnTo>
                  <a:lnTo>
                    <a:pt x="2463" y="10960"/>
                  </a:lnTo>
                  <a:lnTo>
                    <a:pt x="0" y="8508"/>
                  </a:lnTo>
                  <a:lnTo>
                    <a:pt x="0" y="5473"/>
                  </a:lnTo>
                  <a:lnTo>
                    <a:pt x="0" y="2438"/>
                  </a:lnTo>
                  <a:lnTo>
                    <a:pt x="2463" y="0"/>
                  </a:lnTo>
                  <a:lnTo>
                    <a:pt x="5486" y="0"/>
                  </a:lnTo>
                  <a:lnTo>
                    <a:pt x="8521" y="0"/>
                  </a:lnTo>
                  <a:lnTo>
                    <a:pt x="10960" y="2438"/>
                  </a:lnTo>
                  <a:lnTo>
                    <a:pt x="10960" y="5473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4" name="object 434"/>
            <p:cNvSpPr/>
            <p:nvPr/>
          </p:nvSpPr>
          <p:spPr>
            <a:xfrm>
              <a:off x="6274968" y="6784466"/>
              <a:ext cx="93345" cy="22225"/>
            </a:xfrm>
            <a:custGeom>
              <a:avLst/>
              <a:gdLst/>
              <a:ahLst/>
              <a:cxnLst/>
              <a:rect l="l" t="t" r="r" b="b"/>
              <a:pathLst>
                <a:path w="93345" h="22225">
                  <a:moveTo>
                    <a:pt x="93268" y="0"/>
                  </a:moveTo>
                  <a:lnTo>
                    <a:pt x="0" y="0"/>
                  </a:lnTo>
                  <a:lnTo>
                    <a:pt x="0" y="21945"/>
                  </a:lnTo>
                  <a:lnTo>
                    <a:pt x="93268" y="21945"/>
                  </a:lnTo>
                  <a:lnTo>
                    <a:pt x="93268" y="0"/>
                  </a:lnTo>
                  <a:close/>
                </a:path>
              </a:pathLst>
            </a:custGeom>
            <a:solidFill>
              <a:srgbClr val="B8BA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5" name="object 435"/>
            <p:cNvSpPr/>
            <p:nvPr/>
          </p:nvSpPr>
          <p:spPr>
            <a:xfrm>
              <a:off x="6282626" y="6789495"/>
              <a:ext cx="327025" cy="685800"/>
            </a:xfrm>
            <a:custGeom>
              <a:avLst/>
              <a:gdLst/>
              <a:ahLst/>
              <a:cxnLst/>
              <a:rect l="l" t="t" r="r" b="b"/>
              <a:pathLst>
                <a:path w="327025" h="685800">
                  <a:moveTo>
                    <a:pt x="9461" y="7899"/>
                  </a:moveTo>
                  <a:lnTo>
                    <a:pt x="9156" y="7150"/>
                  </a:lnTo>
                  <a:lnTo>
                    <a:pt x="8064" y="6045"/>
                  </a:lnTo>
                  <a:lnTo>
                    <a:pt x="6946" y="5435"/>
                  </a:lnTo>
                  <a:lnTo>
                    <a:pt x="4521" y="4356"/>
                  </a:lnTo>
                  <a:lnTo>
                    <a:pt x="3898" y="4051"/>
                  </a:lnTo>
                  <a:lnTo>
                    <a:pt x="3378" y="3733"/>
                  </a:lnTo>
                  <a:lnTo>
                    <a:pt x="3263" y="2451"/>
                  </a:lnTo>
                  <a:lnTo>
                    <a:pt x="3962" y="2070"/>
                  </a:lnTo>
                  <a:lnTo>
                    <a:pt x="6299" y="2070"/>
                  </a:lnTo>
                  <a:lnTo>
                    <a:pt x="7366" y="2311"/>
                  </a:lnTo>
                  <a:lnTo>
                    <a:pt x="8509" y="2755"/>
                  </a:lnTo>
                  <a:lnTo>
                    <a:pt x="8509" y="2070"/>
                  </a:lnTo>
                  <a:lnTo>
                    <a:pt x="8509" y="431"/>
                  </a:lnTo>
                  <a:lnTo>
                    <a:pt x="6972" y="152"/>
                  </a:lnTo>
                  <a:lnTo>
                    <a:pt x="5791" y="0"/>
                  </a:lnTo>
                  <a:lnTo>
                    <a:pt x="3505" y="0"/>
                  </a:lnTo>
                  <a:lnTo>
                    <a:pt x="2311" y="304"/>
                  </a:lnTo>
                  <a:lnTo>
                    <a:pt x="482" y="1562"/>
                  </a:lnTo>
                  <a:lnTo>
                    <a:pt x="76" y="2311"/>
                  </a:lnTo>
                  <a:lnTo>
                    <a:pt x="0" y="4648"/>
                  </a:lnTo>
                  <a:lnTo>
                    <a:pt x="342" y="5435"/>
                  </a:lnTo>
                  <a:lnTo>
                    <a:pt x="977" y="6045"/>
                  </a:lnTo>
                  <a:lnTo>
                    <a:pt x="1447" y="6540"/>
                  </a:lnTo>
                  <a:lnTo>
                    <a:pt x="2501" y="7073"/>
                  </a:lnTo>
                  <a:lnTo>
                    <a:pt x="5041" y="8115"/>
                  </a:lnTo>
                  <a:lnTo>
                    <a:pt x="5588" y="8407"/>
                  </a:lnTo>
                  <a:lnTo>
                    <a:pt x="6007" y="8813"/>
                  </a:lnTo>
                  <a:lnTo>
                    <a:pt x="6070" y="10160"/>
                  </a:lnTo>
                  <a:lnTo>
                    <a:pt x="5397" y="10528"/>
                  </a:lnTo>
                  <a:lnTo>
                    <a:pt x="2870" y="10528"/>
                  </a:lnTo>
                  <a:lnTo>
                    <a:pt x="1663" y="10287"/>
                  </a:lnTo>
                  <a:lnTo>
                    <a:pt x="254" y="9829"/>
                  </a:lnTo>
                  <a:lnTo>
                    <a:pt x="254" y="12280"/>
                  </a:lnTo>
                  <a:lnTo>
                    <a:pt x="1549" y="12573"/>
                  </a:lnTo>
                  <a:lnTo>
                    <a:pt x="2806" y="12725"/>
                  </a:lnTo>
                  <a:lnTo>
                    <a:pt x="5575" y="12725"/>
                  </a:lnTo>
                  <a:lnTo>
                    <a:pt x="6781" y="12446"/>
                  </a:lnTo>
                  <a:lnTo>
                    <a:pt x="8890" y="11176"/>
                  </a:lnTo>
                  <a:lnTo>
                    <a:pt x="9258" y="10528"/>
                  </a:lnTo>
                  <a:lnTo>
                    <a:pt x="9385" y="10287"/>
                  </a:lnTo>
                  <a:lnTo>
                    <a:pt x="9461" y="7899"/>
                  </a:lnTo>
                  <a:close/>
                </a:path>
                <a:path w="327025" h="685800">
                  <a:moveTo>
                    <a:pt x="14808" y="190"/>
                  </a:moveTo>
                  <a:lnTo>
                    <a:pt x="11391" y="190"/>
                  </a:lnTo>
                  <a:lnTo>
                    <a:pt x="11391" y="12484"/>
                  </a:lnTo>
                  <a:lnTo>
                    <a:pt x="14808" y="12484"/>
                  </a:lnTo>
                  <a:lnTo>
                    <a:pt x="14808" y="190"/>
                  </a:lnTo>
                  <a:close/>
                </a:path>
                <a:path w="327025" h="685800">
                  <a:moveTo>
                    <a:pt x="26898" y="10134"/>
                  </a:moveTo>
                  <a:lnTo>
                    <a:pt x="21272" y="10134"/>
                  </a:lnTo>
                  <a:lnTo>
                    <a:pt x="21272" y="7213"/>
                  </a:lnTo>
                  <a:lnTo>
                    <a:pt x="26060" y="7213"/>
                  </a:lnTo>
                  <a:lnTo>
                    <a:pt x="26060" y="5194"/>
                  </a:lnTo>
                  <a:lnTo>
                    <a:pt x="21272" y="5194"/>
                  </a:lnTo>
                  <a:lnTo>
                    <a:pt x="21272" y="2413"/>
                  </a:lnTo>
                  <a:lnTo>
                    <a:pt x="26771" y="2413"/>
                  </a:lnTo>
                  <a:lnTo>
                    <a:pt x="26771" y="190"/>
                  </a:lnTo>
                  <a:lnTo>
                    <a:pt x="17970" y="190"/>
                  </a:lnTo>
                  <a:lnTo>
                    <a:pt x="17970" y="12484"/>
                  </a:lnTo>
                  <a:lnTo>
                    <a:pt x="26898" y="12484"/>
                  </a:lnTo>
                  <a:lnTo>
                    <a:pt x="26898" y="10134"/>
                  </a:lnTo>
                  <a:close/>
                </a:path>
                <a:path w="327025" h="685800">
                  <a:moveTo>
                    <a:pt x="44081" y="190"/>
                  </a:moveTo>
                  <a:lnTo>
                    <a:pt x="39865" y="190"/>
                  </a:lnTo>
                  <a:lnTo>
                    <a:pt x="36690" y="8051"/>
                  </a:lnTo>
                  <a:lnTo>
                    <a:pt x="35026" y="3797"/>
                  </a:lnTo>
                  <a:lnTo>
                    <a:pt x="33616" y="190"/>
                  </a:lnTo>
                  <a:lnTo>
                    <a:pt x="29159" y="190"/>
                  </a:lnTo>
                  <a:lnTo>
                    <a:pt x="29159" y="12484"/>
                  </a:lnTo>
                  <a:lnTo>
                    <a:pt x="31572" y="12484"/>
                  </a:lnTo>
                  <a:lnTo>
                    <a:pt x="31572" y="3797"/>
                  </a:lnTo>
                  <a:lnTo>
                    <a:pt x="35102" y="12598"/>
                  </a:lnTo>
                  <a:lnTo>
                    <a:pt x="37223" y="12598"/>
                  </a:lnTo>
                  <a:lnTo>
                    <a:pt x="39077" y="8051"/>
                  </a:lnTo>
                  <a:lnTo>
                    <a:pt x="40830" y="3797"/>
                  </a:lnTo>
                  <a:lnTo>
                    <a:pt x="40830" y="12484"/>
                  </a:lnTo>
                  <a:lnTo>
                    <a:pt x="44081" y="12484"/>
                  </a:lnTo>
                  <a:lnTo>
                    <a:pt x="44081" y="3797"/>
                  </a:lnTo>
                  <a:lnTo>
                    <a:pt x="44081" y="190"/>
                  </a:lnTo>
                  <a:close/>
                </a:path>
                <a:path w="327025" h="685800">
                  <a:moveTo>
                    <a:pt x="56184" y="10134"/>
                  </a:moveTo>
                  <a:lnTo>
                    <a:pt x="50533" y="10134"/>
                  </a:lnTo>
                  <a:lnTo>
                    <a:pt x="50533" y="7213"/>
                  </a:lnTo>
                  <a:lnTo>
                    <a:pt x="55295" y="7213"/>
                  </a:lnTo>
                  <a:lnTo>
                    <a:pt x="55295" y="5194"/>
                  </a:lnTo>
                  <a:lnTo>
                    <a:pt x="50533" y="5194"/>
                  </a:lnTo>
                  <a:lnTo>
                    <a:pt x="50533" y="2413"/>
                  </a:lnTo>
                  <a:lnTo>
                    <a:pt x="56045" y="2413"/>
                  </a:lnTo>
                  <a:lnTo>
                    <a:pt x="56045" y="190"/>
                  </a:lnTo>
                  <a:lnTo>
                    <a:pt x="47244" y="190"/>
                  </a:lnTo>
                  <a:lnTo>
                    <a:pt x="47244" y="12484"/>
                  </a:lnTo>
                  <a:lnTo>
                    <a:pt x="56184" y="12484"/>
                  </a:lnTo>
                  <a:lnTo>
                    <a:pt x="56184" y="10134"/>
                  </a:lnTo>
                  <a:close/>
                </a:path>
                <a:path w="327025" h="685800">
                  <a:moveTo>
                    <a:pt x="69049" y="190"/>
                  </a:moveTo>
                  <a:lnTo>
                    <a:pt x="66636" y="190"/>
                  </a:lnTo>
                  <a:lnTo>
                    <a:pt x="66636" y="8432"/>
                  </a:lnTo>
                  <a:lnTo>
                    <a:pt x="64439" y="4152"/>
                  </a:lnTo>
                  <a:lnTo>
                    <a:pt x="62407" y="190"/>
                  </a:lnTo>
                  <a:lnTo>
                    <a:pt x="58432" y="190"/>
                  </a:lnTo>
                  <a:lnTo>
                    <a:pt x="58432" y="12484"/>
                  </a:lnTo>
                  <a:lnTo>
                    <a:pt x="60858" y="12484"/>
                  </a:lnTo>
                  <a:lnTo>
                    <a:pt x="60858" y="4152"/>
                  </a:lnTo>
                  <a:lnTo>
                    <a:pt x="65189" y="12484"/>
                  </a:lnTo>
                  <a:lnTo>
                    <a:pt x="69049" y="12484"/>
                  </a:lnTo>
                  <a:lnTo>
                    <a:pt x="69049" y="8432"/>
                  </a:lnTo>
                  <a:lnTo>
                    <a:pt x="69049" y="190"/>
                  </a:lnTo>
                  <a:close/>
                </a:path>
                <a:path w="327025" h="685800">
                  <a:moveTo>
                    <a:pt x="80657" y="7899"/>
                  </a:moveTo>
                  <a:lnTo>
                    <a:pt x="75742" y="4356"/>
                  </a:lnTo>
                  <a:lnTo>
                    <a:pt x="75107" y="4025"/>
                  </a:lnTo>
                  <a:lnTo>
                    <a:pt x="74599" y="3733"/>
                  </a:lnTo>
                  <a:lnTo>
                    <a:pt x="74460" y="3492"/>
                  </a:lnTo>
                  <a:lnTo>
                    <a:pt x="74460" y="2451"/>
                  </a:lnTo>
                  <a:lnTo>
                    <a:pt x="75145" y="2070"/>
                  </a:lnTo>
                  <a:lnTo>
                    <a:pt x="77495" y="2070"/>
                  </a:lnTo>
                  <a:lnTo>
                    <a:pt x="78574" y="2311"/>
                  </a:lnTo>
                  <a:lnTo>
                    <a:pt x="79705" y="2755"/>
                  </a:lnTo>
                  <a:lnTo>
                    <a:pt x="79705" y="2070"/>
                  </a:lnTo>
                  <a:lnTo>
                    <a:pt x="79705" y="431"/>
                  </a:lnTo>
                  <a:lnTo>
                    <a:pt x="78092" y="101"/>
                  </a:lnTo>
                  <a:lnTo>
                    <a:pt x="77012" y="0"/>
                  </a:lnTo>
                  <a:lnTo>
                    <a:pt x="74714" y="0"/>
                  </a:lnTo>
                  <a:lnTo>
                    <a:pt x="73520" y="304"/>
                  </a:lnTo>
                  <a:lnTo>
                    <a:pt x="71691" y="1562"/>
                  </a:lnTo>
                  <a:lnTo>
                    <a:pt x="71297" y="2311"/>
                  </a:lnTo>
                  <a:lnTo>
                    <a:pt x="71221" y="4648"/>
                  </a:lnTo>
                  <a:lnTo>
                    <a:pt x="71539" y="5435"/>
                  </a:lnTo>
                  <a:lnTo>
                    <a:pt x="72682" y="6553"/>
                  </a:lnTo>
                  <a:lnTo>
                    <a:pt x="73736" y="7086"/>
                  </a:lnTo>
                  <a:lnTo>
                    <a:pt x="76250" y="8115"/>
                  </a:lnTo>
                  <a:lnTo>
                    <a:pt x="76822" y="8407"/>
                  </a:lnTo>
                  <a:lnTo>
                    <a:pt x="77025" y="8636"/>
                  </a:lnTo>
                  <a:lnTo>
                    <a:pt x="77254" y="8813"/>
                  </a:lnTo>
                  <a:lnTo>
                    <a:pt x="77304" y="10160"/>
                  </a:lnTo>
                  <a:lnTo>
                    <a:pt x="76606" y="10528"/>
                  </a:lnTo>
                  <a:lnTo>
                    <a:pt x="74053" y="10528"/>
                  </a:lnTo>
                  <a:lnTo>
                    <a:pt x="72847" y="10287"/>
                  </a:lnTo>
                  <a:lnTo>
                    <a:pt x="71475" y="9829"/>
                  </a:lnTo>
                  <a:lnTo>
                    <a:pt x="71475" y="12280"/>
                  </a:lnTo>
                  <a:lnTo>
                    <a:pt x="72758" y="12573"/>
                  </a:lnTo>
                  <a:lnTo>
                    <a:pt x="74015" y="12725"/>
                  </a:lnTo>
                  <a:lnTo>
                    <a:pt x="76784" y="12725"/>
                  </a:lnTo>
                  <a:lnTo>
                    <a:pt x="80581" y="10287"/>
                  </a:lnTo>
                  <a:lnTo>
                    <a:pt x="80657" y="7899"/>
                  </a:lnTo>
                  <a:close/>
                </a:path>
                <a:path w="327025" h="685800">
                  <a:moveTo>
                    <a:pt x="326783" y="566508"/>
                  </a:moveTo>
                  <a:lnTo>
                    <a:pt x="23926" y="566508"/>
                  </a:lnTo>
                  <a:lnTo>
                    <a:pt x="23926" y="685190"/>
                  </a:lnTo>
                  <a:lnTo>
                    <a:pt x="326783" y="685190"/>
                  </a:lnTo>
                  <a:lnTo>
                    <a:pt x="326783" y="5665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6" name="object 436"/>
            <p:cNvSpPr/>
            <p:nvPr/>
          </p:nvSpPr>
          <p:spPr>
            <a:xfrm>
              <a:off x="6306553" y="7303503"/>
              <a:ext cx="302895" cy="171450"/>
            </a:xfrm>
            <a:custGeom>
              <a:avLst/>
              <a:gdLst/>
              <a:ahLst/>
              <a:cxnLst/>
              <a:rect l="l" t="t" r="r" b="b"/>
              <a:pathLst>
                <a:path w="302895" h="171450">
                  <a:moveTo>
                    <a:pt x="302856" y="171183"/>
                  </a:moveTo>
                  <a:lnTo>
                    <a:pt x="0" y="171183"/>
                  </a:lnTo>
                  <a:lnTo>
                    <a:pt x="0" y="0"/>
                  </a:lnTo>
                  <a:lnTo>
                    <a:pt x="302856" y="0"/>
                  </a:lnTo>
                  <a:lnTo>
                    <a:pt x="302856" y="171183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7" name="object 437"/>
            <p:cNvSpPr/>
            <p:nvPr/>
          </p:nvSpPr>
          <p:spPr>
            <a:xfrm>
              <a:off x="6307505" y="7302664"/>
              <a:ext cx="300990" cy="53340"/>
            </a:xfrm>
            <a:custGeom>
              <a:avLst/>
              <a:gdLst/>
              <a:ahLst/>
              <a:cxnLst/>
              <a:rect l="l" t="t" r="r" b="b"/>
              <a:pathLst>
                <a:path w="300990" h="53340">
                  <a:moveTo>
                    <a:pt x="300989" y="0"/>
                  </a:moveTo>
                  <a:lnTo>
                    <a:pt x="0" y="0"/>
                  </a:lnTo>
                  <a:lnTo>
                    <a:pt x="0" y="53339"/>
                  </a:lnTo>
                  <a:lnTo>
                    <a:pt x="300989" y="53339"/>
                  </a:lnTo>
                  <a:lnTo>
                    <a:pt x="30098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8" name="object 438"/>
            <p:cNvSpPr/>
            <p:nvPr/>
          </p:nvSpPr>
          <p:spPr>
            <a:xfrm>
              <a:off x="6307505" y="7302664"/>
              <a:ext cx="300990" cy="53340"/>
            </a:xfrm>
            <a:custGeom>
              <a:avLst/>
              <a:gdLst/>
              <a:ahLst/>
              <a:cxnLst/>
              <a:rect l="l" t="t" r="r" b="b"/>
              <a:pathLst>
                <a:path w="300990" h="53340">
                  <a:moveTo>
                    <a:pt x="300990" y="53339"/>
                  </a:moveTo>
                  <a:lnTo>
                    <a:pt x="0" y="53339"/>
                  </a:lnTo>
                  <a:lnTo>
                    <a:pt x="0" y="0"/>
                  </a:lnTo>
                  <a:lnTo>
                    <a:pt x="300990" y="0"/>
                  </a:lnTo>
                  <a:lnTo>
                    <a:pt x="300990" y="53339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9" name="object 439"/>
            <p:cNvSpPr/>
            <p:nvPr/>
          </p:nvSpPr>
          <p:spPr>
            <a:xfrm>
              <a:off x="6367868" y="7305649"/>
              <a:ext cx="172720" cy="51435"/>
            </a:xfrm>
            <a:custGeom>
              <a:avLst/>
              <a:gdLst/>
              <a:ahLst/>
              <a:cxnLst/>
              <a:rect l="l" t="t" r="r" b="b"/>
              <a:pathLst>
                <a:path w="172720" h="51434">
                  <a:moveTo>
                    <a:pt x="86360" y="0"/>
                  </a:moveTo>
                  <a:lnTo>
                    <a:pt x="52747" y="1996"/>
                  </a:lnTo>
                  <a:lnTo>
                    <a:pt x="25296" y="7440"/>
                  </a:lnTo>
                  <a:lnTo>
                    <a:pt x="6787" y="15510"/>
                  </a:lnTo>
                  <a:lnTo>
                    <a:pt x="0" y="25387"/>
                  </a:lnTo>
                  <a:lnTo>
                    <a:pt x="6787" y="35285"/>
                  </a:lnTo>
                  <a:lnTo>
                    <a:pt x="25296" y="43367"/>
                  </a:lnTo>
                  <a:lnTo>
                    <a:pt x="52747" y="48815"/>
                  </a:lnTo>
                  <a:lnTo>
                    <a:pt x="86360" y="50812"/>
                  </a:lnTo>
                  <a:lnTo>
                    <a:pt x="119970" y="48815"/>
                  </a:lnTo>
                  <a:lnTo>
                    <a:pt x="147416" y="43367"/>
                  </a:lnTo>
                  <a:lnTo>
                    <a:pt x="165921" y="35285"/>
                  </a:lnTo>
                  <a:lnTo>
                    <a:pt x="172707" y="25387"/>
                  </a:lnTo>
                  <a:lnTo>
                    <a:pt x="165921" y="15510"/>
                  </a:lnTo>
                  <a:lnTo>
                    <a:pt x="147416" y="7440"/>
                  </a:lnTo>
                  <a:lnTo>
                    <a:pt x="119970" y="1996"/>
                  </a:lnTo>
                  <a:lnTo>
                    <a:pt x="86360" y="0"/>
                  </a:lnTo>
                  <a:close/>
                </a:path>
              </a:pathLst>
            </a:custGeom>
            <a:solidFill>
              <a:srgbClr val="6E70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0" name="object 440"/>
            <p:cNvSpPr/>
            <p:nvPr/>
          </p:nvSpPr>
          <p:spPr>
            <a:xfrm>
              <a:off x="6367868" y="7305649"/>
              <a:ext cx="172720" cy="51435"/>
            </a:xfrm>
            <a:custGeom>
              <a:avLst/>
              <a:gdLst/>
              <a:ahLst/>
              <a:cxnLst/>
              <a:rect l="l" t="t" r="r" b="b"/>
              <a:pathLst>
                <a:path w="172720" h="51434">
                  <a:moveTo>
                    <a:pt x="172707" y="25387"/>
                  </a:moveTo>
                  <a:lnTo>
                    <a:pt x="165921" y="35285"/>
                  </a:lnTo>
                  <a:lnTo>
                    <a:pt x="147416" y="43367"/>
                  </a:lnTo>
                  <a:lnTo>
                    <a:pt x="119970" y="48815"/>
                  </a:lnTo>
                  <a:lnTo>
                    <a:pt x="86360" y="50812"/>
                  </a:lnTo>
                  <a:lnTo>
                    <a:pt x="52747" y="48815"/>
                  </a:lnTo>
                  <a:lnTo>
                    <a:pt x="25296" y="43367"/>
                  </a:lnTo>
                  <a:lnTo>
                    <a:pt x="6787" y="35285"/>
                  </a:lnTo>
                  <a:lnTo>
                    <a:pt x="0" y="25387"/>
                  </a:lnTo>
                  <a:lnTo>
                    <a:pt x="6787" y="15510"/>
                  </a:lnTo>
                  <a:lnTo>
                    <a:pt x="25296" y="7440"/>
                  </a:lnTo>
                  <a:lnTo>
                    <a:pt x="52747" y="1996"/>
                  </a:lnTo>
                  <a:lnTo>
                    <a:pt x="86360" y="0"/>
                  </a:lnTo>
                  <a:lnTo>
                    <a:pt x="119970" y="1996"/>
                  </a:lnTo>
                  <a:lnTo>
                    <a:pt x="147416" y="7440"/>
                  </a:lnTo>
                  <a:lnTo>
                    <a:pt x="165921" y="15510"/>
                  </a:lnTo>
                  <a:lnTo>
                    <a:pt x="172707" y="25387"/>
                  </a:lnTo>
                  <a:close/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1" name="object 44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907542" y="6732815"/>
              <a:ext cx="66484" cy="121716"/>
            </a:xfrm>
            <a:prstGeom prst="rect">
              <a:avLst/>
            </a:prstGeom>
          </p:spPr>
        </p:pic>
        <p:pic>
          <p:nvPicPr>
            <p:cNvPr id="442" name="object 44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906234" y="7311923"/>
              <a:ext cx="70611" cy="144602"/>
            </a:xfrm>
            <a:prstGeom prst="rect">
              <a:avLst/>
            </a:prstGeom>
          </p:spPr>
        </p:pic>
      </p:grpSp>
      <p:pic>
        <p:nvPicPr>
          <p:cNvPr id="443" name="object 44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0915911" y="5761456"/>
            <a:ext cx="1054274" cy="533400"/>
          </a:xfrm>
          <a:prstGeom prst="rect">
            <a:avLst/>
          </a:prstGeom>
        </p:spPr>
      </p:pic>
      <p:grpSp>
        <p:nvGrpSpPr>
          <p:cNvPr id="444" name="object 444"/>
          <p:cNvGrpSpPr/>
          <p:nvPr/>
        </p:nvGrpSpPr>
        <p:grpSpPr>
          <a:xfrm>
            <a:off x="11051363" y="4820932"/>
            <a:ext cx="785495" cy="680720"/>
            <a:chOff x="5996762" y="4820932"/>
            <a:chExt cx="785495" cy="680720"/>
          </a:xfrm>
        </p:grpSpPr>
        <p:sp>
          <p:nvSpPr>
            <p:cNvPr id="445" name="object 445"/>
            <p:cNvSpPr/>
            <p:nvPr/>
          </p:nvSpPr>
          <p:spPr>
            <a:xfrm>
              <a:off x="5999048" y="4824107"/>
              <a:ext cx="779780" cy="675005"/>
            </a:xfrm>
            <a:custGeom>
              <a:avLst/>
              <a:gdLst/>
              <a:ahLst/>
              <a:cxnLst/>
              <a:rect l="l" t="t" r="r" b="b"/>
              <a:pathLst>
                <a:path w="779779" h="675004">
                  <a:moveTo>
                    <a:pt x="151485" y="0"/>
                  </a:moveTo>
                  <a:lnTo>
                    <a:pt x="34137" y="2146"/>
                  </a:lnTo>
                  <a:lnTo>
                    <a:pt x="15642" y="1339"/>
                  </a:lnTo>
                  <a:lnTo>
                    <a:pt x="6145" y="3736"/>
                  </a:lnTo>
                  <a:lnTo>
                    <a:pt x="2646" y="11740"/>
                  </a:lnTo>
                  <a:lnTo>
                    <a:pt x="2146" y="27749"/>
                  </a:lnTo>
                  <a:lnTo>
                    <a:pt x="0" y="580339"/>
                  </a:lnTo>
                  <a:lnTo>
                    <a:pt x="399" y="604982"/>
                  </a:lnTo>
                  <a:lnTo>
                    <a:pt x="3198" y="617421"/>
                  </a:lnTo>
                  <a:lnTo>
                    <a:pt x="10795" y="621456"/>
                  </a:lnTo>
                  <a:lnTo>
                    <a:pt x="25590" y="620890"/>
                  </a:lnTo>
                  <a:lnTo>
                    <a:pt x="115214" y="618744"/>
                  </a:lnTo>
                  <a:lnTo>
                    <a:pt x="140583" y="643413"/>
                  </a:lnTo>
                  <a:lnTo>
                    <a:pt x="158721" y="657463"/>
                  </a:lnTo>
                  <a:lnTo>
                    <a:pt x="178340" y="666135"/>
                  </a:lnTo>
                  <a:lnTo>
                    <a:pt x="208152" y="674674"/>
                  </a:lnTo>
                  <a:lnTo>
                    <a:pt x="719556" y="654354"/>
                  </a:lnTo>
                  <a:lnTo>
                    <a:pt x="752764" y="650083"/>
                  </a:lnTo>
                  <a:lnTo>
                    <a:pt x="769334" y="645618"/>
                  </a:lnTo>
                  <a:lnTo>
                    <a:pt x="774217" y="638222"/>
                  </a:lnTo>
                  <a:lnTo>
                    <a:pt x="772363" y="625157"/>
                  </a:lnTo>
                  <a:lnTo>
                    <a:pt x="774059" y="546269"/>
                  </a:lnTo>
                  <a:lnTo>
                    <a:pt x="777282" y="368398"/>
                  </a:lnTo>
                  <a:lnTo>
                    <a:pt x="779237" y="179730"/>
                  </a:lnTo>
                  <a:lnTo>
                    <a:pt x="777125" y="68452"/>
                  </a:lnTo>
                  <a:lnTo>
                    <a:pt x="772703" y="35009"/>
                  </a:lnTo>
                  <a:lnTo>
                    <a:pt x="767178" y="16787"/>
                  </a:lnTo>
                  <a:lnTo>
                    <a:pt x="756905" y="7422"/>
                  </a:lnTo>
                  <a:lnTo>
                    <a:pt x="738238" y="546"/>
                  </a:lnTo>
                  <a:lnTo>
                    <a:pt x="151485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6" name="object 446"/>
            <p:cNvSpPr/>
            <p:nvPr/>
          </p:nvSpPr>
          <p:spPr>
            <a:xfrm>
              <a:off x="5999048" y="4824107"/>
              <a:ext cx="779780" cy="675005"/>
            </a:xfrm>
            <a:custGeom>
              <a:avLst/>
              <a:gdLst/>
              <a:ahLst/>
              <a:cxnLst/>
              <a:rect l="l" t="t" r="r" b="b"/>
              <a:pathLst>
                <a:path w="779779" h="675004">
                  <a:moveTo>
                    <a:pt x="115214" y="618744"/>
                  </a:moveTo>
                  <a:lnTo>
                    <a:pt x="25590" y="620890"/>
                  </a:lnTo>
                  <a:lnTo>
                    <a:pt x="10795" y="621456"/>
                  </a:lnTo>
                  <a:lnTo>
                    <a:pt x="3198" y="617421"/>
                  </a:lnTo>
                  <a:lnTo>
                    <a:pt x="399" y="604982"/>
                  </a:lnTo>
                  <a:lnTo>
                    <a:pt x="0" y="580339"/>
                  </a:lnTo>
                  <a:lnTo>
                    <a:pt x="2146" y="27749"/>
                  </a:lnTo>
                  <a:lnTo>
                    <a:pt x="2646" y="11740"/>
                  </a:lnTo>
                  <a:lnTo>
                    <a:pt x="6145" y="3736"/>
                  </a:lnTo>
                  <a:lnTo>
                    <a:pt x="15642" y="1339"/>
                  </a:lnTo>
                  <a:lnTo>
                    <a:pt x="34137" y="2146"/>
                  </a:lnTo>
                  <a:lnTo>
                    <a:pt x="151485" y="0"/>
                  </a:lnTo>
                  <a:lnTo>
                    <a:pt x="738238" y="546"/>
                  </a:lnTo>
                  <a:lnTo>
                    <a:pt x="772703" y="35009"/>
                  </a:lnTo>
                  <a:lnTo>
                    <a:pt x="779237" y="179730"/>
                  </a:lnTo>
                  <a:lnTo>
                    <a:pt x="777282" y="368398"/>
                  </a:lnTo>
                  <a:lnTo>
                    <a:pt x="774059" y="546269"/>
                  </a:lnTo>
                  <a:lnTo>
                    <a:pt x="772363" y="625157"/>
                  </a:lnTo>
                  <a:lnTo>
                    <a:pt x="774217" y="638222"/>
                  </a:lnTo>
                  <a:lnTo>
                    <a:pt x="769334" y="645618"/>
                  </a:lnTo>
                  <a:lnTo>
                    <a:pt x="752764" y="650083"/>
                  </a:lnTo>
                  <a:lnTo>
                    <a:pt x="719556" y="654354"/>
                  </a:lnTo>
                  <a:lnTo>
                    <a:pt x="208152" y="674674"/>
                  </a:lnTo>
                  <a:lnTo>
                    <a:pt x="178340" y="666135"/>
                  </a:lnTo>
                  <a:lnTo>
                    <a:pt x="158721" y="657463"/>
                  </a:lnTo>
                  <a:lnTo>
                    <a:pt x="140583" y="643413"/>
                  </a:lnTo>
                  <a:lnTo>
                    <a:pt x="115214" y="61874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7" name="object 447"/>
            <p:cNvSpPr/>
            <p:nvPr/>
          </p:nvSpPr>
          <p:spPr>
            <a:xfrm>
              <a:off x="6160051" y="4840109"/>
              <a:ext cx="620395" cy="657225"/>
            </a:xfrm>
            <a:custGeom>
              <a:avLst/>
              <a:gdLst/>
              <a:ahLst/>
              <a:cxnLst/>
              <a:rect l="l" t="t" r="r" b="b"/>
              <a:pathLst>
                <a:path w="620395" h="657225">
                  <a:moveTo>
                    <a:pt x="592157" y="0"/>
                  </a:moveTo>
                  <a:lnTo>
                    <a:pt x="42755" y="0"/>
                  </a:lnTo>
                  <a:lnTo>
                    <a:pt x="15168" y="1183"/>
                  </a:lnTo>
                  <a:lnTo>
                    <a:pt x="2083" y="5467"/>
                  </a:lnTo>
                  <a:lnTo>
                    <a:pt x="0" y="16352"/>
                  </a:lnTo>
                  <a:lnTo>
                    <a:pt x="5417" y="37337"/>
                  </a:lnTo>
                  <a:lnTo>
                    <a:pt x="1162" y="624077"/>
                  </a:lnTo>
                  <a:lnTo>
                    <a:pt x="1696" y="644954"/>
                  </a:lnTo>
                  <a:lnTo>
                    <a:pt x="5430" y="655024"/>
                  </a:lnTo>
                  <a:lnTo>
                    <a:pt x="15564" y="657089"/>
                  </a:lnTo>
                  <a:lnTo>
                    <a:pt x="35300" y="653948"/>
                  </a:lnTo>
                  <a:lnTo>
                    <a:pt x="592157" y="634746"/>
                  </a:lnTo>
                  <a:lnTo>
                    <a:pt x="606859" y="633145"/>
                  </a:lnTo>
                  <a:lnTo>
                    <a:pt x="613760" y="629946"/>
                  </a:lnTo>
                  <a:lnTo>
                    <a:pt x="614660" y="622749"/>
                  </a:lnTo>
                  <a:lnTo>
                    <a:pt x="611359" y="609155"/>
                  </a:lnTo>
                  <a:lnTo>
                    <a:pt x="619894" y="35204"/>
                  </a:lnTo>
                  <a:lnTo>
                    <a:pt x="618260" y="16652"/>
                  </a:lnTo>
                  <a:lnTo>
                    <a:pt x="614826" y="6800"/>
                  </a:lnTo>
                  <a:lnTo>
                    <a:pt x="606992" y="2350"/>
                  </a:lnTo>
                  <a:lnTo>
                    <a:pt x="59215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8" name="object 448"/>
            <p:cNvSpPr/>
            <p:nvPr/>
          </p:nvSpPr>
          <p:spPr>
            <a:xfrm>
              <a:off x="6160051" y="4840109"/>
              <a:ext cx="620395" cy="657225"/>
            </a:xfrm>
            <a:custGeom>
              <a:avLst/>
              <a:gdLst/>
              <a:ahLst/>
              <a:cxnLst/>
              <a:rect l="l" t="t" r="r" b="b"/>
              <a:pathLst>
                <a:path w="620395" h="657225">
                  <a:moveTo>
                    <a:pt x="5417" y="37337"/>
                  </a:moveTo>
                  <a:lnTo>
                    <a:pt x="0" y="16352"/>
                  </a:lnTo>
                  <a:lnTo>
                    <a:pt x="2083" y="5467"/>
                  </a:lnTo>
                  <a:lnTo>
                    <a:pt x="15168" y="1183"/>
                  </a:lnTo>
                  <a:lnTo>
                    <a:pt x="42755" y="0"/>
                  </a:lnTo>
                  <a:lnTo>
                    <a:pt x="592157" y="0"/>
                  </a:lnTo>
                  <a:lnTo>
                    <a:pt x="606992" y="2350"/>
                  </a:lnTo>
                  <a:lnTo>
                    <a:pt x="614826" y="6800"/>
                  </a:lnTo>
                  <a:lnTo>
                    <a:pt x="618260" y="16652"/>
                  </a:lnTo>
                  <a:lnTo>
                    <a:pt x="619894" y="35204"/>
                  </a:lnTo>
                  <a:lnTo>
                    <a:pt x="611359" y="609155"/>
                  </a:lnTo>
                  <a:lnTo>
                    <a:pt x="614660" y="622749"/>
                  </a:lnTo>
                  <a:lnTo>
                    <a:pt x="613760" y="629946"/>
                  </a:lnTo>
                  <a:lnTo>
                    <a:pt x="606859" y="633145"/>
                  </a:lnTo>
                  <a:lnTo>
                    <a:pt x="592157" y="634746"/>
                  </a:lnTo>
                  <a:lnTo>
                    <a:pt x="35300" y="653948"/>
                  </a:lnTo>
                  <a:lnTo>
                    <a:pt x="15564" y="657089"/>
                  </a:lnTo>
                  <a:lnTo>
                    <a:pt x="5430" y="655024"/>
                  </a:lnTo>
                  <a:lnTo>
                    <a:pt x="1696" y="644954"/>
                  </a:lnTo>
                  <a:lnTo>
                    <a:pt x="1162" y="624077"/>
                  </a:lnTo>
                  <a:lnTo>
                    <a:pt x="5417" y="37337"/>
                  </a:lnTo>
                  <a:close/>
                </a:path>
                <a:path w="620395" h="657225">
                  <a:moveTo>
                    <a:pt x="602825" y="103492"/>
                  </a:moveTo>
                  <a:lnTo>
                    <a:pt x="534562" y="24536"/>
                  </a:lnTo>
                  <a:lnTo>
                    <a:pt x="114218" y="24536"/>
                  </a:lnTo>
                  <a:lnTo>
                    <a:pt x="31020" y="101346"/>
                  </a:lnTo>
                  <a:lnTo>
                    <a:pt x="24619" y="513130"/>
                  </a:lnTo>
                  <a:lnTo>
                    <a:pt x="92894" y="592074"/>
                  </a:lnTo>
                  <a:lnTo>
                    <a:pt x="513214" y="592074"/>
                  </a:lnTo>
                  <a:lnTo>
                    <a:pt x="596411" y="515264"/>
                  </a:lnTo>
                  <a:lnTo>
                    <a:pt x="602825" y="10349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9" name="object 449"/>
            <p:cNvSpPr/>
            <p:nvPr/>
          </p:nvSpPr>
          <p:spPr>
            <a:xfrm>
              <a:off x="6721284" y="5420995"/>
              <a:ext cx="29845" cy="30480"/>
            </a:xfrm>
            <a:custGeom>
              <a:avLst/>
              <a:gdLst/>
              <a:ahLst/>
              <a:cxnLst/>
              <a:rect l="l" t="t" r="r" b="b"/>
              <a:pathLst>
                <a:path w="29845" h="30479">
                  <a:moveTo>
                    <a:pt x="23177" y="0"/>
                  </a:moveTo>
                  <a:lnTo>
                    <a:pt x="6667" y="0"/>
                  </a:lnTo>
                  <a:lnTo>
                    <a:pt x="0" y="6667"/>
                  </a:lnTo>
                  <a:lnTo>
                    <a:pt x="0" y="23177"/>
                  </a:lnTo>
                  <a:lnTo>
                    <a:pt x="6667" y="29870"/>
                  </a:lnTo>
                  <a:lnTo>
                    <a:pt x="23177" y="29870"/>
                  </a:lnTo>
                  <a:lnTo>
                    <a:pt x="29845" y="23177"/>
                  </a:lnTo>
                  <a:lnTo>
                    <a:pt x="29845" y="14935"/>
                  </a:lnTo>
                  <a:lnTo>
                    <a:pt x="29845" y="6667"/>
                  </a:lnTo>
                  <a:lnTo>
                    <a:pt x="23177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0" name="object 450"/>
            <p:cNvSpPr/>
            <p:nvPr/>
          </p:nvSpPr>
          <p:spPr>
            <a:xfrm>
              <a:off x="6721284" y="5420995"/>
              <a:ext cx="29845" cy="30480"/>
            </a:xfrm>
            <a:custGeom>
              <a:avLst/>
              <a:gdLst/>
              <a:ahLst/>
              <a:cxnLst/>
              <a:rect l="l" t="t" r="r" b="b"/>
              <a:pathLst>
                <a:path w="29845" h="30479">
                  <a:moveTo>
                    <a:pt x="29845" y="14935"/>
                  </a:moveTo>
                  <a:lnTo>
                    <a:pt x="29845" y="23177"/>
                  </a:lnTo>
                  <a:lnTo>
                    <a:pt x="23177" y="29870"/>
                  </a:lnTo>
                  <a:lnTo>
                    <a:pt x="14922" y="29870"/>
                  </a:lnTo>
                  <a:lnTo>
                    <a:pt x="6667" y="29870"/>
                  </a:lnTo>
                  <a:lnTo>
                    <a:pt x="0" y="23177"/>
                  </a:lnTo>
                  <a:lnTo>
                    <a:pt x="0" y="14935"/>
                  </a:lnTo>
                  <a:lnTo>
                    <a:pt x="0" y="6667"/>
                  </a:lnTo>
                  <a:lnTo>
                    <a:pt x="6667" y="0"/>
                  </a:lnTo>
                  <a:lnTo>
                    <a:pt x="14922" y="0"/>
                  </a:lnTo>
                  <a:lnTo>
                    <a:pt x="23177" y="0"/>
                  </a:lnTo>
                  <a:lnTo>
                    <a:pt x="29845" y="6667"/>
                  </a:lnTo>
                  <a:lnTo>
                    <a:pt x="29845" y="1493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1" name="object 451"/>
            <p:cNvSpPr/>
            <p:nvPr/>
          </p:nvSpPr>
          <p:spPr>
            <a:xfrm>
              <a:off x="6728206" y="5427916"/>
              <a:ext cx="16510" cy="16510"/>
            </a:xfrm>
            <a:custGeom>
              <a:avLst/>
              <a:gdLst/>
              <a:ahLst/>
              <a:cxnLst/>
              <a:rect l="l" t="t" r="r" b="b"/>
              <a:pathLst>
                <a:path w="16509" h="16510">
                  <a:moveTo>
                    <a:pt x="0" y="0"/>
                  </a:moveTo>
                  <a:lnTo>
                    <a:pt x="15989" y="16014"/>
                  </a:lnTo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2" name="object 452"/>
            <p:cNvSpPr/>
            <p:nvPr/>
          </p:nvSpPr>
          <p:spPr>
            <a:xfrm>
              <a:off x="6728206" y="5427916"/>
              <a:ext cx="16510" cy="16510"/>
            </a:xfrm>
            <a:custGeom>
              <a:avLst/>
              <a:gdLst/>
              <a:ahLst/>
              <a:cxnLst/>
              <a:rect l="l" t="t" r="r" b="b"/>
              <a:pathLst>
                <a:path w="16509" h="16510">
                  <a:moveTo>
                    <a:pt x="0" y="0"/>
                  </a:moveTo>
                  <a:lnTo>
                    <a:pt x="15989" y="1601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3" name="object 453"/>
            <p:cNvSpPr/>
            <p:nvPr/>
          </p:nvSpPr>
          <p:spPr>
            <a:xfrm>
              <a:off x="6728752" y="5427383"/>
              <a:ext cx="16510" cy="16510"/>
            </a:xfrm>
            <a:custGeom>
              <a:avLst/>
              <a:gdLst/>
              <a:ahLst/>
              <a:cxnLst/>
              <a:rect l="l" t="t" r="r" b="b"/>
              <a:pathLst>
                <a:path w="16509" h="16510">
                  <a:moveTo>
                    <a:pt x="15976" y="0"/>
                  </a:moveTo>
                  <a:lnTo>
                    <a:pt x="0" y="16001"/>
                  </a:lnTo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4" name="object 454"/>
            <p:cNvSpPr/>
            <p:nvPr/>
          </p:nvSpPr>
          <p:spPr>
            <a:xfrm>
              <a:off x="6728752" y="5427383"/>
              <a:ext cx="16510" cy="16510"/>
            </a:xfrm>
            <a:custGeom>
              <a:avLst/>
              <a:gdLst/>
              <a:ahLst/>
              <a:cxnLst/>
              <a:rect l="l" t="t" r="r" b="b"/>
              <a:pathLst>
                <a:path w="16509" h="16510">
                  <a:moveTo>
                    <a:pt x="15976" y="0"/>
                  </a:moveTo>
                  <a:lnTo>
                    <a:pt x="0" y="1600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5" name="object 455"/>
            <p:cNvSpPr/>
            <p:nvPr/>
          </p:nvSpPr>
          <p:spPr>
            <a:xfrm>
              <a:off x="6188405" y="5435396"/>
              <a:ext cx="30480" cy="30480"/>
            </a:xfrm>
            <a:custGeom>
              <a:avLst/>
              <a:gdLst/>
              <a:ahLst/>
              <a:cxnLst/>
              <a:rect l="l" t="t" r="r" b="b"/>
              <a:pathLst>
                <a:path w="30479" h="30479">
                  <a:moveTo>
                    <a:pt x="23190" y="0"/>
                  </a:moveTo>
                  <a:lnTo>
                    <a:pt x="6680" y="0"/>
                  </a:lnTo>
                  <a:lnTo>
                    <a:pt x="0" y="6680"/>
                  </a:lnTo>
                  <a:lnTo>
                    <a:pt x="0" y="23177"/>
                  </a:lnTo>
                  <a:lnTo>
                    <a:pt x="6680" y="29857"/>
                  </a:lnTo>
                  <a:lnTo>
                    <a:pt x="23190" y="29857"/>
                  </a:lnTo>
                  <a:lnTo>
                    <a:pt x="29857" y="23177"/>
                  </a:lnTo>
                  <a:lnTo>
                    <a:pt x="29857" y="14935"/>
                  </a:lnTo>
                  <a:lnTo>
                    <a:pt x="29857" y="6680"/>
                  </a:lnTo>
                  <a:lnTo>
                    <a:pt x="23190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6" name="object 456"/>
            <p:cNvSpPr/>
            <p:nvPr/>
          </p:nvSpPr>
          <p:spPr>
            <a:xfrm>
              <a:off x="6188405" y="5435396"/>
              <a:ext cx="30480" cy="30480"/>
            </a:xfrm>
            <a:custGeom>
              <a:avLst/>
              <a:gdLst/>
              <a:ahLst/>
              <a:cxnLst/>
              <a:rect l="l" t="t" r="r" b="b"/>
              <a:pathLst>
                <a:path w="30479" h="30479">
                  <a:moveTo>
                    <a:pt x="29857" y="14935"/>
                  </a:moveTo>
                  <a:lnTo>
                    <a:pt x="29857" y="23177"/>
                  </a:lnTo>
                  <a:lnTo>
                    <a:pt x="23190" y="29857"/>
                  </a:lnTo>
                  <a:lnTo>
                    <a:pt x="14935" y="29857"/>
                  </a:lnTo>
                  <a:lnTo>
                    <a:pt x="6680" y="29857"/>
                  </a:lnTo>
                  <a:lnTo>
                    <a:pt x="0" y="23177"/>
                  </a:lnTo>
                  <a:lnTo>
                    <a:pt x="0" y="14935"/>
                  </a:lnTo>
                  <a:lnTo>
                    <a:pt x="0" y="6680"/>
                  </a:lnTo>
                  <a:lnTo>
                    <a:pt x="6680" y="0"/>
                  </a:lnTo>
                  <a:lnTo>
                    <a:pt x="14935" y="0"/>
                  </a:lnTo>
                  <a:lnTo>
                    <a:pt x="23190" y="0"/>
                  </a:lnTo>
                  <a:lnTo>
                    <a:pt x="29857" y="6680"/>
                  </a:lnTo>
                  <a:lnTo>
                    <a:pt x="29857" y="1493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7" name="object 457"/>
            <p:cNvSpPr/>
            <p:nvPr/>
          </p:nvSpPr>
          <p:spPr>
            <a:xfrm>
              <a:off x="6195352" y="5442331"/>
              <a:ext cx="16510" cy="16510"/>
            </a:xfrm>
            <a:custGeom>
              <a:avLst/>
              <a:gdLst/>
              <a:ahLst/>
              <a:cxnLst/>
              <a:rect l="l" t="t" r="r" b="b"/>
              <a:pathLst>
                <a:path w="16510" h="16510">
                  <a:moveTo>
                    <a:pt x="0" y="0"/>
                  </a:moveTo>
                  <a:lnTo>
                    <a:pt x="15976" y="16002"/>
                  </a:lnTo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8" name="object 458"/>
            <p:cNvSpPr/>
            <p:nvPr/>
          </p:nvSpPr>
          <p:spPr>
            <a:xfrm>
              <a:off x="6195352" y="5442331"/>
              <a:ext cx="16510" cy="16510"/>
            </a:xfrm>
            <a:custGeom>
              <a:avLst/>
              <a:gdLst/>
              <a:ahLst/>
              <a:cxnLst/>
              <a:rect l="l" t="t" r="r" b="b"/>
              <a:pathLst>
                <a:path w="16510" h="16510">
                  <a:moveTo>
                    <a:pt x="0" y="0"/>
                  </a:moveTo>
                  <a:lnTo>
                    <a:pt x="15976" y="16002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9" name="object 459"/>
            <p:cNvSpPr/>
            <p:nvPr/>
          </p:nvSpPr>
          <p:spPr>
            <a:xfrm>
              <a:off x="6195885" y="5441797"/>
              <a:ext cx="16510" cy="16510"/>
            </a:xfrm>
            <a:custGeom>
              <a:avLst/>
              <a:gdLst/>
              <a:ahLst/>
              <a:cxnLst/>
              <a:rect l="l" t="t" r="r" b="b"/>
              <a:pathLst>
                <a:path w="16510" h="16510">
                  <a:moveTo>
                    <a:pt x="15976" y="0"/>
                  </a:moveTo>
                  <a:lnTo>
                    <a:pt x="0" y="16001"/>
                  </a:lnTo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0" name="object 460"/>
            <p:cNvSpPr/>
            <p:nvPr/>
          </p:nvSpPr>
          <p:spPr>
            <a:xfrm>
              <a:off x="6195885" y="5441797"/>
              <a:ext cx="16510" cy="16510"/>
            </a:xfrm>
            <a:custGeom>
              <a:avLst/>
              <a:gdLst/>
              <a:ahLst/>
              <a:cxnLst/>
              <a:rect l="l" t="t" r="r" b="b"/>
              <a:pathLst>
                <a:path w="16510" h="16510">
                  <a:moveTo>
                    <a:pt x="15976" y="0"/>
                  </a:moveTo>
                  <a:lnTo>
                    <a:pt x="0" y="1600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1" name="object 461"/>
            <p:cNvSpPr/>
            <p:nvPr/>
          </p:nvSpPr>
          <p:spPr>
            <a:xfrm>
              <a:off x="6728752" y="4869446"/>
              <a:ext cx="30480" cy="30480"/>
            </a:xfrm>
            <a:custGeom>
              <a:avLst/>
              <a:gdLst/>
              <a:ahLst/>
              <a:cxnLst/>
              <a:rect l="l" t="t" r="r" b="b"/>
              <a:pathLst>
                <a:path w="30479" h="30479">
                  <a:moveTo>
                    <a:pt x="23164" y="0"/>
                  </a:moveTo>
                  <a:lnTo>
                    <a:pt x="6667" y="0"/>
                  </a:lnTo>
                  <a:lnTo>
                    <a:pt x="0" y="6705"/>
                  </a:lnTo>
                  <a:lnTo>
                    <a:pt x="0" y="23202"/>
                  </a:lnTo>
                  <a:lnTo>
                    <a:pt x="6667" y="29870"/>
                  </a:lnTo>
                  <a:lnTo>
                    <a:pt x="23164" y="29870"/>
                  </a:lnTo>
                  <a:lnTo>
                    <a:pt x="29857" y="23202"/>
                  </a:lnTo>
                  <a:lnTo>
                    <a:pt x="29857" y="14935"/>
                  </a:lnTo>
                  <a:lnTo>
                    <a:pt x="29857" y="6705"/>
                  </a:lnTo>
                  <a:lnTo>
                    <a:pt x="23164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2" name="object 462"/>
            <p:cNvSpPr/>
            <p:nvPr/>
          </p:nvSpPr>
          <p:spPr>
            <a:xfrm>
              <a:off x="6728752" y="4869446"/>
              <a:ext cx="30480" cy="30480"/>
            </a:xfrm>
            <a:custGeom>
              <a:avLst/>
              <a:gdLst/>
              <a:ahLst/>
              <a:cxnLst/>
              <a:rect l="l" t="t" r="r" b="b"/>
              <a:pathLst>
                <a:path w="30479" h="30479">
                  <a:moveTo>
                    <a:pt x="29857" y="14935"/>
                  </a:moveTo>
                  <a:lnTo>
                    <a:pt x="29857" y="23202"/>
                  </a:lnTo>
                  <a:lnTo>
                    <a:pt x="23164" y="29870"/>
                  </a:lnTo>
                  <a:lnTo>
                    <a:pt x="14909" y="29870"/>
                  </a:lnTo>
                  <a:lnTo>
                    <a:pt x="6667" y="29870"/>
                  </a:lnTo>
                  <a:lnTo>
                    <a:pt x="0" y="23202"/>
                  </a:lnTo>
                  <a:lnTo>
                    <a:pt x="0" y="14935"/>
                  </a:lnTo>
                  <a:lnTo>
                    <a:pt x="0" y="6705"/>
                  </a:lnTo>
                  <a:lnTo>
                    <a:pt x="6667" y="0"/>
                  </a:lnTo>
                  <a:lnTo>
                    <a:pt x="14909" y="0"/>
                  </a:lnTo>
                  <a:lnTo>
                    <a:pt x="23164" y="0"/>
                  </a:lnTo>
                  <a:lnTo>
                    <a:pt x="29857" y="6705"/>
                  </a:lnTo>
                  <a:lnTo>
                    <a:pt x="29857" y="1493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3" name="object 463"/>
            <p:cNvSpPr/>
            <p:nvPr/>
          </p:nvSpPr>
          <p:spPr>
            <a:xfrm>
              <a:off x="6735673" y="4876393"/>
              <a:ext cx="16510" cy="16510"/>
            </a:xfrm>
            <a:custGeom>
              <a:avLst/>
              <a:gdLst/>
              <a:ahLst/>
              <a:cxnLst/>
              <a:rect l="l" t="t" r="r" b="b"/>
              <a:pathLst>
                <a:path w="16509" h="16510">
                  <a:moveTo>
                    <a:pt x="0" y="0"/>
                  </a:moveTo>
                  <a:lnTo>
                    <a:pt x="15989" y="16001"/>
                  </a:lnTo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4" name="object 464"/>
            <p:cNvSpPr/>
            <p:nvPr/>
          </p:nvSpPr>
          <p:spPr>
            <a:xfrm>
              <a:off x="6735673" y="4876393"/>
              <a:ext cx="16510" cy="16510"/>
            </a:xfrm>
            <a:custGeom>
              <a:avLst/>
              <a:gdLst/>
              <a:ahLst/>
              <a:cxnLst/>
              <a:rect l="l" t="t" r="r" b="b"/>
              <a:pathLst>
                <a:path w="16509" h="16510">
                  <a:moveTo>
                    <a:pt x="0" y="0"/>
                  </a:moveTo>
                  <a:lnTo>
                    <a:pt x="15989" y="1600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5" name="object 465"/>
            <p:cNvSpPr/>
            <p:nvPr/>
          </p:nvSpPr>
          <p:spPr>
            <a:xfrm>
              <a:off x="6736207" y="4875847"/>
              <a:ext cx="16510" cy="16510"/>
            </a:xfrm>
            <a:custGeom>
              <a:avLst/>
              <a:gdLst/>
              <a:ahLst/>
              <a:cxnLst/>
              <a:rect l="l" t="t" r="r" b="b"/>
              <a:pathLst>
                <a:path w="16509" h="16510">
                  <a:moveTo>
                    <a:pt x="16001" y="0"/>
                  </a:moveTo>
                  <a:lnTo>
                    <a:pt x="0" y="16014"/>
                  </a:lnTo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6" name="object 466"/>
            <p:cNvSpPr/>
            <p:nvPr/>
          </p:nvSpPr>
          <p:spPr>
            <a:xfrm>
              <a:off x="6736207" y="4875847"/>
              <a:ext cx="16510" cy="16510"/>
            </a:xfrm>
            <a:custGeom>
              <a:avLst/>
              <a:gdLst/>
              <a:ahLst/>
              <a:cxnLst/>
              <a:rect l="l" t="t" r="r" b="b"/>
              <a:pathLst>
                <a:path w="16509" h="16510">
                  <a:moveTo>
                    <a:pt x="16001" y="0"/>
                  </a:moveTo>
                  <a:lnTo>
                    <a:pt x="0" y="1601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7" name="object 467"/>
            <p:cNvSpPr/>
            <p:nvPr/>
          </p:nvSpPr>
          <p:spPr>
            <a:xfrm>
              <a:off x="6194272" y="4869446"/>
              <a:ext cx="30480" cy="30480"/>
            </a:xfrm>
            <a:custGeom>
              <a:avLst/>
              <a:gdLst/>
              <a:ahLst/>
              <a:cxnLst/>
              <a:rect l="l" t="t" r="r" b="b"/>
              <a:pathLst>
                <a:path w="30479" h="30479">
                  <a:moveTo>
                    <a:pt x="23202" y="0"/>
                  </a:moveTo>
                  <a:lnTo>
                    <a:pt x="6680" y="0"/>
                  </a:lnTo>
                  <a:lnTo>
                    <a:pt x="0" y="6705"/>
                  </a:lnTo>
                  <a:lnTo>
                    <a:pt x="0" y="23202"/>
                  </a:lnTo>
                  <a:lnTo>
                    <a:pt x="6680" y="29870"/>
                  </a:lnTo>
                  <a:lnTo>
                    <a:pt x="23202" y="29870"/>
                  </a:lnTo>
                  <a:lnTo>
                    <a:pt x="29857" y="23202"/>
                  </a:lnTo>
                  <a:lnTo>
                    <a:pt x="29857" y="14935"/>
                  </a:lnTo>
                  <a:lnTo>
                    <a:pt x="29857" y="6705"/>
                  </a:lnTo>
                  <a:lnTo>
                    <a:pt x="23202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8" name="object 468"/>
            <p:cNvSpPr/>
            <p:nvPr/>
          </p:nvSpPr>
          <p:spPr>
            <a:xfrm>
              <a:off x="6194272" y="4869446"/>
              <a:ext cx="30480" cy="30480"/>
            </a:xfrm>
            <a:custGeom>
              <a:avLst/>
              <a:gdLst/>
              <a:ahLst/>
              <a:cxnLst/>
              <a:rect l="l" t="t" r="r" b="b"/>
              <a:pathLst>
                <a:path w="30479" h="30479">
                  <a:moveTo>
                    <a:pt x="29857" y="14935"/>
                  </a:moveTo>
                  <a:lnTo>
                    <a:pt x="29857" y="23202"/>
                  </a:lnTo>
                  <a:lnTo>
                    <a:pt x="23202" y="29870"/>
                  </a:lnTo>
                  <a:lnTo>
                    <a:pt x="14935" y="29870"/>
                  </a:lnTo>
                  <a:lnTo>
                    <a:pt x="6680" y="29870"/>
                  </a:lnTo>
                  <a:lnTo>
                    <a:pt x="0" y="23202"/>
                  </a:lnTo>
                  <a:lnTo>
                    <a:pt x="0" y="14935"/>
                  </a:lnTo>
                  <a:lnTo>
                    <a:pt x="0" y="6705"/>
                  </a:lnTo>
                  <a:lnTo>
                    <a:pt x="6680" y="0"/>
                  </a:lnTo>
                  <a:lnTo>
                    <a:pt x="14935" y="0"/>
                  </a:lnTo>
                  <a:lnTo>
                    <a:pt x="23202" y="0"/>
                  </a:lnTo>
                  <a:lnTo>
                    <a:pt x="29857" y="6705"/>
                  </a:lnTo>
                  <a:lnTo>
                    <a:pt x="29857" y="1493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9" name="object 469"/>
            <p:cNvSpPr/>
            <p:nvPr/>
          </p:nvSpPr>
          <p:spPr>
            <a:xfrm>
              <a:off x="6201219" y="4876393"/>
              <a:ext cx="16510" cy="16510"/>
            </a:xfrm>
            <a:custGeom>
              <a:avLst/>
              <a:gdLst/>
              <a:ahLst/>
              <a:cxnLst/>
              <a:rect l="l" t="t" r="r" b="b"/>
              <a:pathLst>
                <a:path w="16510" h="16510">
                  <a:moveTo>
                    <a:pt x="0" y="0"/>
                  </a:moveTo>
                  <a:lnTo>
                    <a:pt x="15989" y="16001"/>
                  </a:lnTo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0" name="object 470"/>
            <p:cNvSpPr/>
            <p:nvPr/>
          </p:nvSpPr>
          <p:spPr>
            <a:xfrm>
              <a:off x="6201219" y="4876393"/>
              <a:ext cx="16510" cy="16510"/>
            </a:xfrm>
            <a:custGeom>
              <a:avLst/>
              <a:gdLst/>
              <a:ahLst/>
              <a:cxnLst/>
              <a:rect l="l" t="t" r="r" b="b"/>
              <a:pathLst>
                <a:path w="16510" h="16510">
                  <a:moveTo>
                    <a:pt x="0" y="0"/>
                  </a:moveTo>
                  <a:lnTo>
                    <a:pt x="15989" y="1600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1" name="object 471"/>
            <p:cNvSpPr/>
            <p:nvPr/>
          </p:nvSpPr>
          <p:spPr>
            <a:xfrm>
              <a:off x="6201740" y="4875847"/>
              <a:ext cx="16510" cy="16510"/>
            </a:xfrm>
            <a:custGeom>
              <a:avLst/>
              <a:gdLst/>
              <a:ahLst/>
              <a:cxnLst/>
              <a:rect l="l" t="t" r="r" b="b"/>
              <a:pathLst>
                <a:path w="16510" h="16510">
                  <a:moveTo>
                    <a:pt x="15989" y="0"/>
                  </a:moveTo>
                  <a:lnTo>
                    <a:pt x="0" y="16014"/>
                  </a:lnTo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2" name="object 472"/>
            <p:cNvSpPr/>
            <p:nvPr/>
          </p:nvSpPr>
          <p:spPr>
            <a:xfrm>
              <a:off x="6201740" y="4875847"/>
              <a:ext cx="16510" cy="16510"/>
            </a:xfrm>
            <a:custGeom>
              <a:avLst/>
              <a:gdLst/>
              <a:ahLst/>
              <a:cxnLst/>
              <a:rect l="l" t="t" r="r" b="b"/>
              <a:pathLst>
                <a:path w="16510" h="16510">
                  <a:moveTo>
                    <a:pt x="15989" y="0"/>
                  </a:moveTo>
                  <a:lnTo>
                    <a:pt x="0" y="1601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3" name="object 473"/>
            <p:cNvSpPr/>
            <p:nvPr/>
          </p:nvSpPr>
          <p:spPr>
            <a:xfrm>
              <a:off x="6259347" y="4947856"/>
              <a:ext cx="437515" cy="441959"/>
            </a:xfrm>
            <a:custGeom>
              <a:avLst/>
              <a:gdLst/>
              <a:ahLst/>
              <a:cxnLst/>
              <a:rect l="l" t="t" r="r" b="b"/>
              <a:pathLst>
                <a:path w="437515" h="441960">
                  <a:moveTo>
                    <a:pt x="6400" y="0"/>
                  </a:moveTo>
                  <a:lnTo>
                    <a:pt x="0" y="441655"/>
                  </a:lnTo>
                  <a:lnTo>
                    <a:pt x="428853" y="435267"/>
                  </a:lnTo>
                  <a:lnTo>
                    <a:pt x="437388" y="2133"/>
                  </a:lnTo>
                  <a:lnTo>
                    <a:pt x="6400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4" name="object 474"/>
            <p:cNvSpPr/>
            <p:nvPr/>
          </p:nvSpPr>
          <p:spPr>
            <a:xfrm>
              <a:off x="6070018" y="4827648"/>
              <a:ext cx="699770" cy="655955"/>
            </a:xfrm>
            <a:custGeom>
              <a:avLst/>
              <a:gdLst/>
              <a:ahLst/>
              <a:cxnLst/>
              <a:rect l="l" t="t" r="r" b="b"/>
              <a:pathLst>
                <a:path w="699770" h="655954">
                  <a:moveTo>
                    <a:pt x="195730" y="120207"/>
                  </a:moveTo>
                  <a:lnTo>
                    <a:pt x="626717" y="122341"/>
                  </a:lnTo>
                  <a:lnTo>
                    <a:pt x="618182" y="555474"/>
                  </a:lnTo>
                  <a:lnTo>
                    <a:pt x="189329" y="561862"/>
                  </a:lnTo>
                  <a:lnTo>
                    <a:pt x="195730" y="120207"/>
                  </a:lnTo>
                  <a:close/>
                </a:path>
                <a:path w="699770" h="655954">
                  <a:moveTo>
                    <a:pt x="89050" y="655741"/>
                  </a:moveTo>
                  <a:lnTo>
                    <a:pt x="29309" y="600267"/>
                  </a:lnTo>
                  <a:lnTo>
                    <a:pt x="20667" y="601968"/>
                  </a:lnTo>
                  <a:lnTo>
                    <a:pt x="16229" y="597868"/>
                  </a:lnTo>
                  <a:lnTo>
                    <a:pt x="14594" y="583770"/>
                  </a:lnTo>
                  <a:lnTo>
                    <a:pt x="14361" y="555474"/>
                  </a:lnTo>
                  <a:lnTo>
                    <a:pt x="14027" y="533764"/>
                  </a:lnTo>
                  <a:lnTo>
                    <a:pt x="13294" y="533860"/>
                  </a:lnTo>
                  <a:lnTo>
                    <a:pt x="12561" y="543160"/>
                  </a:lnTo>
                  <a:lnTo>
                    <a:pt x="12227" y="549061"/>
                  </a:lnTo>
                  <a:lnTo>
                    <a:pt x="12227" y="30609"/>
                  </a:lnTo>
                  <a:lnTo>
                    <a:pt x="0" y="12140"/>
                  </a:lnTo>
                  <a:lnTo>
                    <a:pt x="2369" y="2870"/>
                  </a:lnTo>
                  <a:lnTo>
                    <a:pt x="25136" y="0"/>
                  </a:lnTo>
                  <a:lnTo>
                    <a:pt x="74102" y="726"/>
                  </a:lnTo>
                  <a:lnTo>
                    <a:pt x="671522" y="726"/>
                  </a:lnTo>
                  <a:lnTo>
                    <a:pt x="681557" y="4559"/>
                  </a:lnTo>
                  <a:lnTo>
                    <a:pt x="687791" y="7393"/>
                  </a:lnTo>
                  <a:lnTo>
                    <a:pt x="692825" y="10627"/>
                  </a:lnTo>
                  <a:lnTo>
                    <a:pt x="699259" y="1566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5" name="object 475"/>
            <p:cNvSpPr/>
            <p:nvPr/>
          </p:nvSpPr>
          <p:spPr>
            <a:xfrm>
              <a:off x="6595935" y="4824107"/>
              <a:ext cx="143510" cy="3810"/>
            </a:xfrm>
            <a:custGeom>
              <a:avLst/>
              <a:gdLst/>
              <a:ahLst/>
              <a:cxnLst/>
              <a:rect l="l" t="t" r="r" b="b"/>
              <a:pathLst>
                <a:path w="143509" h="3810">
                  <a:moveTo>
                    <a:pt x="0" y="3733"/>
                  </a:moveTo>
                  <a:lnTo>
                    <a:pt x="0" y="0"/>
                  </a:lnTo>
                  <a:lnTo>
                    <a:pt x="141350" y="546"/>
                  </a:lnTo>
                  <a:lnTo>
                    <a:pt x="141871" y="1079"/>
                  </a:lnTo>
                  <a:lnTo>
                    <a:pt x="143471" y="3200"/>
                  </a:lnTo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6" name="object 476"/>
            <p:cNvSpPr/>
            <p:nvPr/>
          </p:nvSpPr>
          <p:spPr>
            <a:xfrm>
              <a:off x="6299885" y="5195354"/>
              <a:ext cx="354330" cy="153670"/>
            </a:xfrm>
            <a:custGeom>
              <a:avLst/>
              <a:gdLst/>
              <a:ahLst/>
              <a:cxnLst/>
              <a:rect l="l" t="t" r="r" b="b"/>
              <a:pathLst>
                <a:path w="354329" h="153670">
                  <a:moveTo>
                    <a:pt x="354190" y="0"/>
                  </a:moveTo>
                  <a:lnTo>
                    <a:pt x="2133" y="8534"/>
                  </a:lnTo>
                  <a:lnTo>
                    <a:pt x="0" y="153619"/>
                  </a:lnTo>
                  <a:lnTo>
                    <a:pt x="352044" y="145084"/>
                  </a:lnTo>
                  <a:lnTo>
                    <a:pt x="3541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7" name="object 477"/>
            <p:cNvSpPr/>
            <p:nvPr/>
          </p:nvSpPr>
          <p:spPr>
            <a:xfrm>
              <a:off x="6299885" y="5195354"/>
              <a:ext cx="354330" cy="153670"/>
            </a:xfrm>
            <a:custGeom>
              <a:avLst/>
              <a:gdLst/>
              <a:ahLst/>
              <a:cxnLst/>
              <a:rect l="l" t="t" r="r" b="b"/>
              <a:pathLst>
                <a:path w="354329" h="153670">
                  <a:moveTo>
                    <a:pt x="2133" y="8534"/>
                  </a:moveTo>
                  <a:lnTo>
                    <a:pt x="0" y="153619"/>
                  </a:lnTo>
                  <a:lnTo>
                    <a:pt x="352044" y="145084"/>
                  </a:lnTo>
                  <a:lnTo>
                    <a:pt x="354190" y="0"/>
                  </a:lnTo>
                  <a:lnTo>
                    <a:pt x="2133" y="8534"/>
                  </a:lnTo>
                  <a:close/>
                </a:path>
                <a:path w="354329" h="153670">
                  <a:moveTo>
                    <a:pt x="119481" y="6400"/>
                  </a:moveTo>
                  <a:lnTo>
                    <a:pt x="119481" y="147218"/>
                  </a:lnTo>
                </a:path>
                <a:path w="354329" h="153670">
                  <a:moveTo>
                    <a:pt x="250812" y="0"/>
                  </a:moveTo>
                  <a:lnTo>
                    <a:pt x="250812" y="14295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8" name="object 478"/>
            <p:cNvSpPr/>
            <p:nvPr/>
          </p:nvSpPr>
          <p:spPr>
            <a:xfrm>
              <a:off x="6442481" y="5236616"/>
              <a:ext cx="62865" cy="78105"/>
            </a:xfrm>
            <a:custGeom>
              <a:avLst/>
              <a:gdLst/>
              <a:ahLst/>
              <a:cxnLst/>
              <a:rect l="l" t="t" r="r" b="b"/>
              <a:pathLst>
                <a:path w="62865" h="78104">
                  <a:moveTo>
                    <a:pt x="24523" y="18503"/>
                  </a:moveTo>
                  <a:lnTo>
                    <a:pt x="13512" y="9601"/>
                  </a:lnTo>
                  <a:lnTo>
                    <a:pt x="0" y="2679"/>
                  </a:lnTo>
                  <a:lnTo>
                    <a:pt x="165" y="8902"/>
                  </a:lnTo>
                  <a:lnTo>
                    <a:pt x="14033" y="17449"/>
                  </a:lnTo>
                  <a:lnTo>
                    <a:pt x="19367" y="19392"/>
                  </a:lnTo>
                  <a:lnTo>
                    <a:pt x="17068" y="23114"/>
                  </a:lnTo>
                  <a:lnTo>
                    <a:pt x="8521" y="35560"/>
                  </a:lnTo>
                  <a:lnTo>
                    <a:pt x="7467" y="40906"/>
                  </a:lnTo>
                  <a:lnTo>
                    <a:pt x="14757" y="46240"/>
                  </a:lnTo>
                  <a:lnTo>
                    <a:pt x="16700" y="45885"/>
                  </a:lnTo>
                  <a:lnTo>
                    <a:pt x="18846" y="43573"/>
                  </a:lnTo>
                  <a:lnTo>
                    <a:pt x="16357" y="42849"/>
                  </a:lnTo>
                  <a:lnTo>
                    <a:pt x="16522" y="41262"/>
                  </a:lnTo>
                  <a:lnTo>
                    <a:pt x="14566" y="40195"/>
                  </a:lnTo>
                  <a:lnTo>
                    <a:pt x="11734" y="39128"/>
                  </a:lnTo>
                  <a:lnTo>
                    <a:pt x="18110" y="30607"/>
                  </a:lnTo>
                  <a:lnTo>
                    <a:pt x="21856" y="24358"/>
                  </a:lnTo>
                  <a:lnTo>
                    <a:pt x="24523" y="18503"/>
                  </a:lnTo>
                  <a:close/>
                </a:path>
                <a:path w="62865" h="78104">
                  <a:moveTo>
                    <a:pt x="60096" y="16014"/>
                  </a:moveTo>
                  <a:lnTo>
                    <a:pt x="57772" y="11925"/>
                  </a:lnTo>
                  <a:lnTo>
                    <a:pt x="54571" y="16370"/>
                  </a:lnTo>
                  <a:lnTo>
                    <a:pt x="55105" y="37160"/>
                  </a:lnTo>
                  <a:lnTo>
                    <a:pt x="52616" y="37350"/>
                  </a:lnTo>
                  <a:lnTo>
                    <a:pt x="52260" y="9067"/>
                  </a:lnTo>
                  <a:lnTo>
                    <a:pt x="50850" y="5346"/>
                  </a:lnTo>
                  <a:lnTo>
                    <a:pt x="47459" y="9067"/>
                  </a:lnTo>
                  <a:lnTo>
                    <a:pt x="47104" y="37528"/>
                  </a:lnTo>
                  <a:lnTo>
                    <a:pt x="44983" y="37693"/>
                  </a:lnTo>
                  <a:lnTo>
                    <a:pt x="44983" y="37528"/>
                  </a:lnTo>
                  <a:lnTo>
                    <a:pt x="44983" y="3924"/>
                  </a:lnTo>
                  <a:lnTo>
                    <a:pt x="42316" y="0"/>
                  </a:lnTo>
                  <a:lnTo>
                    <a:pt x="39814" y="4457"/>
                  </a:lnTo>
                  <a:lnTo>
                    <a:pt x="39458" y="37528"/>
                  </a:lnTo>
                  <a:lnTo>
                    <a:pt x="37693" y="37528"/>
                  </a:lnTo>
                  <a:lnTo>
                    <a:pt x="37338" y="9067"/>
                  </a:lnTo>
                  <a:lnTo>
                    <a:pt x="35013" y="5003"/>
                  </a:lnTo>
                  <a:lnTo>
                    <a:pt x="32004" y="9067"/>
                  </a:lnTo>
                  <a:lnTo>
                    <a:pt x="32181" y="37884"/>
                  </a:lnTo>
                  <a:lnTo>
                    <a:pt x="30226" y="38061"/>
                  </a:lnTo>
                  <a:lnTo>
                    <a:pt x="29870" y="28270"/>
                  </a:lnTo>
                  <a:lnTo>
                    <a:pt x="29514" y="23114"/>
                  </a:lnTo>
                  <a:lnTo>
                    <a:pt x="24701" y="24015"/>
                  </a:lnTo>
                  <a:lnTo>
                    <a:pt x="24371" y="46774"/>
                  </a:lnTo>
                  <a:lnTo>
                    <a:pt x="43738" y="40728"/>
                  </a:lnTo>
                  <a:lnTo>
                    <a:pt x="39814" y="48717"/>
                  </a:lnTo>
                  <a:lnTo>
                    <a:pt x="51562" y="45173"/>
                  </a:lnTo>
                  <a:lnTo>
                    <a:pt x="48348" y="53886"/>
                  </a:lnTo>
                  <a:lnTo>
                    <a:pt x="59753" y="51384"/>
                  </a:lnTo>
                  <a:lnTo>
                    <a:pt x="59804" y="45173"/>
                  </a:lnTo>
                  <a:lnTo>
                    <a:pt x="59855" y="40728"/>
                  </a:lnTo>
                  <a:lnTo>
                    <a:pt x="59880" y="38061"/>
                  </a:lnTo>
                  <a:lnTo>
                    <a:pt x="59880" y="37693"/>
                  </a:lnTo>
                  <a:lnTo>
                    <a:pt x="59880" y="37350"/>
                  </a:lnTo>
                  <a:lnTo>
                    <a:pt x="60096" y="16014"/>
                  </a:lnTo>
                  <a:close/>
                </a:path>
                <a:path w="62865" h="78104">
                  <a:moveTo>
                    <a:pt x="62407" y="62420"/>
                  </a:moveTo>
                  <a:lnTo>
                    <a:pt x="61036" y="58864"/>
                  </a:lnTo>
                  <a:lnTo>
                    <a:pt x="60096" y="56375"/>
                  </a:lnTo>
                  <a:lnTo>
                    <a:pt x="41783" y="58864"/>
                  </a:lnTo>
                  <a:lnTo>
                    <a:pt x="43903" y="54597"/>
                  </a:lnTo>
                  <a:lnTo>
                    <a:pt x="45516" y="51384"/>
                  </a:lnTo>
                  <a:lnTo>
                    <a:pt x="33769" y="54597"/>
                  </a:lnTo>
                  <a:lnTo>
                    <a:pt x="37871" y="46596"/>
                  </a:lnTo>
                  <a:lnTo>
                    <a:pt x="25234" y="51041"/>
                  </a:lnTo>
                  <a:lnTo>
                    <a:pt x="24003" y="64020"/>
                  </a:lnTo>
                  <a:lnTo>
                    <a:pt x="31445" y="69354"/>
                  </a:lnTo>
                  <a:lnTo>
                    <a:pt x="31280" y="78066"/>
                  </a:lnTo>
                  <a:lnTo>
                    <a:pt x="53505" y="77711"/>
                  </a:lnTo>
                  <a:lnTo>
                    <a:pt x="53340" y="70065"/>
                  </a:lnTo>
                  <a:lnTo>
                    <a:pt x="62407" y="6242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9" name="object 479"/>
            <p:cNvSpPr/>
            <p:nvPr/>
          </p:nvSpPr>
          <p:spPr>
            <a:xfrm>
              <a:off x="6289548" y="4964607"/>
              <a:ext cx="112395" cy="37465"/>
            </a:xfrm>
            <a:custGeom>
              <a:avLst/>
              <a:gdLst/>
              <a:ahLst/>
              <a:cxnLst/>
              <a:rect l="l" t="t" r="r" b="b"/>
              <a:pathLst>
                <a:path w="112395" h="37464">
                  <a:moveTo>
                    <a:pt x="112318" y="0"/>
                  </a:moveTo>
                  <a:lnTo>
                    <a:pt x="0" y="0"/>
                  </a:lnTo>
                  <a:lnTo>
                    <a:pt x="0" y="37452"/>
                  </a:lnTo>
                  <a:lnTo>
                    <a:pt x="112318" y="37452"/>
                  </a:lnTo>
                  <a:lnTo>
                    <a:pt x="112318" y="0"/>
                  </a:lnTo>
                  <a:close/>
                </a:path>
              </a:pathLst>
            </a:custGeom>
            <a:solidFill>
              <a:srgbClr val="B7B9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0" name="object 480"/>
            <p:cNvSpPr/>
            <p:nvPr/>
          </p:nvSpPr>
          <p:spPr>
            <a:xfrm>
              <a:off x="6020371" y="4841176"/>
              <a:ext cx="370205" cy="149860"/>
            </a:xfrm>
            <a:custGeom>
              <a:avLst/>
              <a:gdLst/>
              <a:ahLst/>
              <a:cxnLst/>
              <a:rect l="l" t="t" r="r" b="b"/>
              <a:pathLst>
                <a:path w="370204" h="149860">
                  <a:moveTo>
                    <a:pt x="34163" y="7645"/>
                  </a:moveTo>
                  <a:lnTo>
                    <a:pt x="26504" y="0"/>
                  </a:lnTo>
                  <a:lnTo>
                    <a:pt x="7645" y="0"/>
                  </a:lnTo>
                  <a:lnTo>
                    <a:pt x="0" y="7645"/>
                  </a:lnTo>
                  <a:lnTo>
                    <a:pt x="0" y="26492"/>
                  </a:lnTo>
                  <a:lnTo>
                    <a:pt x="7645" y="34137"/>
                  </a:lnTo>
                  <a:lnTo>
                    <a:pt x="26504" y="34137"/>
                  </a:lnTo>
                  <a:lnTo>
                    <a:pt x="34163" y="26492"/>
                  </a:lnTo>
                  <a:lnTo>
                    <a:pt x="34163" y="17081"/>
                  </a:lnTo>
                  <a:lnTo>
                    <a:pt x="34163" y="7645"/>
                  </a:lnTo>
                  <a:close/>
                </a:path>
                <a:path w="370204" h="149860">
                  <a:moveTo>
                    <a:pt x="290918" y="143878"/>
                  </a:moveTo>
                  <a:lnTo>
                    <a:pt x="290576" y="143040"/>
                  </a:lnTo>
                  <a:lnTo>
                    <a:pt x="289306" y="141820"/>
                  </a:lnTo>
                  <a:lnTo>
                    <a:pt x="288251" y="141185"/>
                  </a:lnTo>
                  <a:lnTo>
                    <a:pt x="284708" y="139598"/>
                  </a:lnTo>
                  <a:lnTo>
                    <a:pt x="284467" y="139420"/>
                  </a:lnTo>
                  <a:lnTo>
                    <a:pt x="284137" y="139230"/>
                  </a:lnTo>
                  <a:lnTo>
                    <a:pt x="283997" y="138963"/>
                  </a:lnTo>
                  <a:lnTo>
                    <a:pt x="283997" y="137807"/>
                  </a:lnTo>
                  <a:lnTo>
                    <a:pt x="284759" y="137388"/>
                  </a:lnTo>
                  <a:lnTo>
                    <a:pt x="287388" y="137388"/>
                  </a:lnTo>
                  <a:lnTo>
                    <a:pt x="288569" y="137642"/>
                  </a:lnTo>
                  <a:lnTo>
                    <a:pt x="289839" y="138163"/>
                  </a:lnTo>
                  <a:lnTo>
                    <a:pt x="289839" y="137388"/>
                  </a:lnTo>
                  <a:lnTo>
                    <a:pt x="289839" y="135559"/>
                  </a:lnTo>
                  <a:lnTo>
                    <a:pt x="288137" y="135216"/>
                  </a:lnTo>
                  <a:lnTo>
                    <a:pt x="286816" y="135051"/>
                  </a:lnTo>
                  <a:lnTo>
                    <a:pt x="284276" y="135051"/>
                  </a:lnTo>
                  <a:lnTo>
                    <a:pt x="282956" y="135407"/>
                  </a:lnTo>
                  <a:lnTo>
                    <a:pt x="280898" y="136817"/>
                  </a:lnTo>
                  <a:lnTo>
                    <a:pt x="280479" y="137642"/>
                  </a:lnTo>
                  <a:lnTo>
                    <a:pt x="280390" y="140246"/>
                  </a:lnTo>
                  <a:lnTo>
                    <a:pt x="280746" y="141122"/>
                  </a:lnTo>
                  <a:lnTo>
                    <a:pt x="281457" y="141846"/>
                  </a:lnTo>
                  <a:lnTo>
                    <a:pt x="281990" y="142328"/>
                  </a:lnTo>
                  <a:lnTo>
                    <a:pt x="283171" y="142976"/>
                  </a:lnTo>
                  <a:lnTo>
                    <a:pt x="285978" y="144106"/>
                  </a:lnTo>
                  <a:lnTo>
                    <a:pt x="286600" y="144449"/>
                  </a:lnTo>
                  <a:lnTo>
                    <a:pt x="287083" y="144894"/>
                  </a:lnTo>
                  <a:lnTo>
                    <a:pt x="287096" y="146392"/>
                  </a:lnTo>
                  <a:lnTo>
                    <a:pt x="286385" y="146786"/>
                  </a:lnTo>
                  <a:lnTo>
                    <a:pt x="283565" y="146786"/>
                  </a:lnTo>
                  <a:lnTo>
                    <a:pt x="282194" y="146545"/>
                  </a:lnTo>
                  <a:lnTo>
                    <a:pt x="280670" y="146050"/>
                  </a:lnTo>
                  <a:lnTo>
                    <a:pt x="280670" y="148767"/>
                  </a:lnTo>
                  <a:lnTo>
                    <a:pt x="282079" y="149085"/>
                  </a:lnTo>
                  <a:lnTo>
                    <a:pt x="283514" y="149263"/>
                  </a:lnTo>
                  <a:lnTo>
                    <a:pt x="286575" y="149263"/>
                  </a:lnTo>
                  <a:lnTo>
                    <a:pt x="287934" y="148932"/>
                  </a:lnTo>
                  <a:lnTo>
                    <a:pt x="290271" y="147535"/>
                  </a:lnTo>
                  <a:lnTo>
                    <a:pt x="290690" y="146786"/>
                  </a:lnTo>
                  <a:lnTo>
                    <a:pt x="290830" y="146545"/>
                  </a:lnTo>
                  <a:lnTo>
                    <a:pt x="290918" y="143878"/>
                  </a:lnTo>
                  <a:close/>
                </a:path>
                <a:path w="370204" h="149860">
                  <a:moveTo>
                    <a:pt x="296875" y="135280"/>
                  </a:moveTo>
                  <a:lnTo>
                    <a:pt x="293065" y="135280"/>
                  </a:lnTo>
                  <a:lnTo>
                    <a:pt x="293065" y="148971"/>
                  </a:lnTo>
                  <a:lnTo>
                    <a:pt x="296875" y="148971"/>
                  </a:lnTo>
                  <a:lnTo>
                    <a:pt x="296875" y="135280"/>
                  </a:lnTo>
                  <a:close/>
                </a:path>
                <a:path w="370204" h="149860">
                  <a:moveTo>
                    <a:pt x="310362" y="146367"/>
                  </a:moveTo>
                  <a:lnTo>
                    <a:pt x="304088" y="146367"/>
                  </a:lnTo>
                  <a:lnTo>
                    <a:pt x="304088" y="143116"/>
                  </a:lnTo>
                  <a:lnTo>
                    <a:pt x="309422" y="143116"/>
                  </a:lnTo>
                  <a:lnTo>
                    <a:pt x="309422" y="140855"/>
                  </a:lnTo>
                  <a:lnTo>
                    <a:pt x="304088" y="140855"/>
                  </a:lnTo>
                  <a:lnTo>
                    <a:pt x="304088" y="137756"/>
                  </a:lnTo>
                  <a:lnTo>
                    <a:pt x="310210" y="137756"/>
                  </a:lnTo>
                  <a:lnTo>
                    <a:pt x="310210" y="135280"/>
                  </a:lnTo>
                  <a:lnTo>
                    <a:pt x="300393" y="135280"/>
                  </a:lnTo>
                  <a:lnTo>
                    <a:pt x="300393" y="148971"/>
                  </a:lnTo>
                  <a:lnTo>
                    <a:pt x="310362" y="148971"/>
                  </a:lnTo>
                  <a:lnTo>
                    <a:pt x="310362" y="146367"/>
                  </a:lnTo>
                  <a:close/>
                </a:path>
                <a:path w="370204" h="149860">
                  <a:moveTo>
                    <a:pt x="329514" y="135280"/>
                  </a:moveTo>
                  <a:lnTo>
                    <a:pt x="324802" y="135280"/>
                  </a:lnTo>
                  <a:lnTo>
                    <a:pt x="321259" y="144043"/>
                  </a:lnTo>
                  <a:lnTo>
                    <a:pt x="319392" y="139293"/>
                  </a:lnTo>
                  <a:lnTo>
                    <a:pt x="317817" y="135280"/>
                  </a:lnTo>
                  <a:lnTo>
                    <a:pt x="312851" y="135280"/>
                  </a:lnTo>
                  <a:lnTo>
                    <a:pt x="312851" y="148971"/>
                  </a:lnTo>
                  <a:lnTo>
                    <a:pt x="315556" y="148971"/>
                  </a:lnTo>
                  <a:lnTo>
                    <a:pt x="315556" y="139293"/>
                  </a:lnTo>
                  <a:lnTo>
                    <a:pt x="319493" y="149123"/>
                  </a:lnTo>
                  <a:lnTo>
                    <a:pt x="321868" y="149123"/>
                  </a:lnTo>
                  <a:lnTo>
                    <a:pt x="323926" y="144043"/>
                  </a:lnTo>
                  <a:lnTo>
                    <a:pt x="325869" y="139293"/>
                  </a:lnTo>
                  <a:lnTo>
                    <a:pt x="325869" y="148971"/>
                  </a:lnTo>
                  <a:lnTo>
                    <a:pt x="329514" y="148971"/>
                  </a:lnTo>
                  <a:lnTo>
                    <a:pt x="329514" y="139293"/>
                  </a:lnTo>
                  <a:lnTo>
                    <a:pt x="329514" y="135280"/>
                  </a:lnTo>
                  <a:close/>
                </a:path>
                <a:path w="370204" h="149860">
                  <a:moveTo>
                    <a:pt x="342976" y="146367"/>
                  </a:moveTo>
                  <a:lnTo>
                    <a:pt x="336689" y="146367"/>
                  </a:lnTo>
                  <a:lnTo>
                    <a:pt x="336689" y="143116"/>
                  </a:lnTo>
                  <a:lnTo>
                    <a:pt x="342023" y="143116"/>
                  </a:lnTo>
                  <a:lnTo>
                    <a:pt x="342023" y="140855"/>
                  </a:lnTo>
                  <a:lnTo>
                    <a:pt x="336689" y="140855"/>
                  </a:lnTo>
                  <a:lnTo>
                    <a:pt x="336689" y="137756"/>
                  </a:lnTo>
                  <a:lnTo>
                    <a:pt x="342798" y="137756"/>
                  </a:lnTo>
                  <a:lnTo>
                    <a:pt x="342798" y="135280"/>
                  </a:lnTo>
                  <a:lnTo>
                    <a:pt x="333006" y="135280"/>
                  </a:lnTo>
                  <a:lnTo>
                    <a:pt x="333006" y="148971"/>
                  </a:lnTo>
                  <a:lnTo>
                    <a:pt x="342976" y="148971"/>
                  </a:lnTo>
                  <a:lnTo>
                    <a:pt x="342976" y="146367"/>
                  </a:lnTo>
                  <a:close/>
                </a:path>
                <a:path w="370204" h="149860">
                  <a:moveTo>
                    <a:pt x="357314" y="135280"/>
                  </a:moveTo>
                  <a:lnTo>
                    <a:pt x="354622" y="135280"/>
                  </a:lnTo>
                  <a:lnTo>
                    <a:pt x="354622" y="144462"/>
                  </a:lnTo>
                  <a:lnTo>
                    <a:pt x="352183" y="139700"/>
                  </a:lnTo>
                  <a:lnTo>
                    <a:pt x="349923" y="135280"/>
                  </a:lnTo>
                  <a:lnTo>
                    <a:pt x="345478" y="135280"/>
                  </a:lnTo>
                  <a:lnTo>
                    <a:pt x="345478" y="148971"/>
                  </a:lnTo>
                  <a:lnTo>
                    <a:pt x="348170" y="148971"/>
                  </a:lnTo>
                  <a:lnTo>
                    <a:pt x="348170" y="139700"/>
                  </a:lnTo>
                  <a:lnTo>
                    <a:pt x="353009" y="148971"/>
                  </a:lnTo>
                  <a:lnTo>
                    <a:pt x="357314" y="148971"/>
                  </a:lnTo>
                  <a:lnTo>
                    <a:pt x="357314" y="144462"/>
                  </a:lnTo>
                  <a:lnTo>
                    <a:pt x="357314" y="135280"/>
                  </a:lnTo>
                  <a:close/>
                </a:path>
                <a:path w="370204" h="149860">
                  <a:moveTo>
                    <a:pt x="370205" y="143713"/>
                  </a:moveTo>
                  <a:lnTo>
                    <a:pt x="369938" y="143040"/>
                  </a:lnTo>
                  <a:lnTo>
                    <a:pt x="368719" y="141846"/>
                  </a:lnTo>
                  <a:lnTo>
                    <a:pt x="367614" y="141185"/>
                  </a:lnTo>
                  <a:lnTo>
                    <a:pt x="364070" y="139585"/>
                  </a:lnTo>
                  <a:lnTo>
                    <a:pt x="363512" y="139230"/>
                  </a:lnTo>
                  <a:lnTo>
                    <a:pt x="363359" y="138963"/>
                  </a:lnTo>
                  <a:lnTo>
                    <a:pt x="363359" y="137807"/>
                  </a:lnTo>
                  <a:lnTo>
                    <a:pt x="364121" y="137388"/>
                  </a:lnTo>
                  <a:lnTo>
                    <a:pt x="366750" y="137388"/>
                  </a:lnTo>
                  <a:lnTo>
                    <a:pt x="367931" y="137642"/>
                  </a:lnTo>
                  <a:lnTo>
                    <a:pt x="369201" y="138163"/>
                  </a:lnTo>
                  <a:lnTo>
                    <a:pt x="369201" y="137388"/>
                  </a:lnTo>
                  <a:lnTo>
                    <a:pt x="369201" y="135559"/>
                  </a:lnTo>
                  <a:lnTo>
                    <a:pt x="367411" y="135191"/>
                  </a:lnTo>
                  <a:lnTo>
                    <a:pt x="366204" y="135051"/>
                  </a:lnTo>
                  <a:lnTo>
                    <a:pt x="363639" y="135051"/>
                  </a:lnTo>
                  <a:lnTo>
                    <a:pt x="362318" y="135407"/>
                  </a:lnTo>
                  <a:lnTo>
                    <a:pt x="361315" y="136118"/>
                  </a:lnTo>
                  <a:lnTo>
                    <a:pt x="360260" y="136817"/>
                  </a:lnTo>
                  <a:lnTo>
                    <a:pt x="359841" y="137642"/>
                  </a:lnTo>
                  <a:lnTo>
                    <a:pt x="359752" y="140258"/>
                  </a:lnTo>
                  <a:lnTo>
                    <a:pt x="360108" y="141135"/>
                  </a:lnTo>
                  <a:lnTo>
                    <a:pt x="361365" y="142341"/>
                  </a:lnTo>
                  <a:lnTo>
                    <a:pt x="362546" y="142976"/>
                  </a:lnTo>
                  <a:lnTo>
                    <a:pt x="364337" y="143713"/>
                  </a:lnTo>
                  <a:lnTo>
                    <a:pt x="365353" y="144106"/>
                  </a:lnTo>
                  <a:lnTo>
                    <a:pt x="365975" y="144449"/>
                  </a:lnTo>
                  <a:lnTo>
                    <a:pt x="366458" y="144894"/>
                  </a:lnTo>
                  <a:lnTo>
                    <a:pt x="366471" y="146392"/>
                  </a:lnTo>
                  <a:lnTo>
                    <a:pt x="365747" y="146786"/>
                  </a:lnTo>
                  <a:lnTo>
                    <a:pt x="362915" y="146786"/>
                  </a:lnTo>
                  <a:lnTo>
                    <a:pt x="361556" y="146545"/>
                  </a:lnTo>
                  <a:lnTo>
                    <a:pt x="360032" y="146050"/>
                  </a:lnTo>
                  <a:lnTo>
                    <a:pt x="360032" y="148767"/>
                  </a:lnTo>
                  <a:lnTo>
                    <a:pt x="361454" y="149085"/>
                  </a:lnTo>
                  <a:lnTo>
                    <a:pt x="362877" y="149263"/>
                  </a:lnTo>
                  <a:lnTo>
                    <a:pt x="365937" y="149263"/>
                  </a:lnTo>
                  <a:lnTo>
                    <a:pt x="367296" y="148932"/>
                  </a:lnTo>
                  <a:lnTo>
                    <a:pt x="369633" y="147535"/>
                  </a:lnTo>
                  <a:lnTo>
                    <a:pt x="370052" y="146786"/>
                  </a:lnTo>
                  <a:lnTo>
                    <a:pt x="370192" y="146545"/>
                  </a:lnTo>
                  <a:lnTo>
                    <a:pt x="370205" y="1437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1" name="object 481"/>
            <p:cNvSpPr/>
            <p:nvPr/>
          </p:nvSpPr>
          <p:spPr>
            <a:xfrm>
              <a:off x="6020371" y="4841176"/>
              <a:ext cx="34290" cy="34290"/>
            </a:xfrm>
            <a:custGeom>
              <a:avLst/>
              <a:gdLst/>
              <a:ahLst/>
              <a:cxnLst/>
              <a:rect l="l" t="t" r="r" b="b"/>
              <a:pathLst>
                <a:path w="34289" h="34289">
                  <a:moveTo>
                    <a:pt x="34162" y="17081"/>
                  </a:moveTo>
                  <a:lnTo>
                    <a:pt x="34162" y="26492"/>
                  </a:lnTo>
                  <a:lnTo>
                    <a:pt x="26504" y="34137"/>
                  </a:lnTo>
                  <a:lnTo>
                    <a:pt x="17068" y="34137"/>
                  </a:lnTo>
                  <a:lnTo>
                    <a:pt x="7645" y="34137"/>
                  </a:lnTo>
                  <a:lnTo>
                    <a:pt x="0" y="26492"/>
                  </a:lnTo>
                  <a:lnTo>
                    <a:pt x="0" y="17081"/>
                  </a:lnTo>
                  <a:lnTo>
                    <a:pt x="0" y="7645"/>
                  </a:lnTo>
                  <a:lnTo>
                    <a:pt x="7645" y="0"/>
                  </a:lnTo>
                  <a:lnTo>
                    <a:pt x="17068" y="0"/>
                  </a:lnTo>
                  <a:lnTo>
                    <a:pt x="26504" y="0"/>
                  </a:lnTo>
                  <a:lnTo>
                    <a:pt x="34162" y="7645"/>
                  </a:lnTo>
                  <a:lnTo>
                    <a:pt x="34162" y="17081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2" name="object 482"/>
            <p:cNvSpPr/>
            <p:nvPr/>
          </p:nvSpPr>
          <p:spPr>
            <a:xfrm>
              <a:off x="6024638" y="5391658"/>
              <a:ext cx="34290" cy="34290"/>
            </a:xfrm>
            <a:custGeom>
              <a:avLst/>
              <a:gdLst/>
              <a:ahLst/>
              <a:cxnLst/>
              <a:rect l="l" t="t" r="r" b="b"/>
              <a:pathLst>
                <a:path w="34289" h="34289">
                  <a:moveTo>
                    <a:pt x="26492" y="0"/>
                  </a:moveTo>
                  <a:lnTo>
                    <a:pt x="7658" y="0"/>
                  </a:lnTo>
                  <a:lnTo>
                    <a:pt x="0" y="7645"/>
                  </a:lnTo>
                  <a:lnTo>
                    <a:pt x="0" y="26479"/>
                  </a:lnTo>
                  <a:lnTo>
                    <a:pt x="7658" y="34137"/>
                  </a:lnTo>
                  <a:lnTo>
                    <a:pt x="26492" y="34137"/>
                  </a:lnTo>
                  <a:lnTo>
                    <a:pt x="34150" y="26479"/>
                  </a:lnTo>
                  <a:lnTo>
                    <a:pt x="34150" y="17056"/>
                  </a:lnTo>
                  <a:lnTo>
                    <a:pt x="34150" y="7645"/>
                  </a:lnTo>
                  <a:lnTo>
                    <a:pt x="264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3" name="object 483"/>
            <p:cNvSpPr/>
            <p:nvPr/>
          </p:nvSpPr>
          <p:spPr>
            <a:xfrm>
              <a:off x="6024638" y="5391658"/>
              <a:ext cx="34290" cy="34290"/>
            </a:xfrm>
            <a:custGeom>
              <a:avLst/>
              <a:gdLst/>
              <a:ahLst/>
              <a:cxnLst/>
              <a:rect l="l" t="t" r="r" b="b"/>
              <a:pathLst>
                <a:path w="34289" h="34289">
                  <a:moveTo>
                    <a:pt x="34150" y="17056"/>
                  </a:moveTo>
                  <a:lnTo>
                    <a:pt x="34150" y="26479"/>
                  </a:lnTo>
                  <a:lnTo>
                    <a:pt x="26492" y="34137"/>
                  </a:lnTo>
                  <a:lnTo>
                    <a:pt x="17068" y="34137"/>
                  </a:lnTo>
                  <a:lnTo>
                    <a:pt x="7658" y="34137"/>
                  </a:lnTo>
                  <a:lnTo>
                    <a:pt x="0" y="26479"/>
                  </a:lnTo>
                  <a:lnTo>
                    <a:pt x="0" y="17056"/>
                  </a:lnTo>
                  <a:lnTo>
                    <a:pt x="0" y="7645"/>
                  </a:lnTo>
                  <a:lnTo>
                    <a:pt x="7658" y="0"/>
                  </a:lnTo>
                  <a:lnTo>
                    <a:pt x="17068" y="0"/>
                  </a:lnTo>
                  <a:lnTo>
                    <a:pt x="26492" y="0"/>
                  </a:lnTo>
                  <a:lnTo>
                    <a:pt x="34150" y="7645"/>
                  </a:lnTo>
                  <a:lnTo>
                    <a:pt x="34150" y="17056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4" name="object 484"/>
            <p:cNvSpPr/>
            <p:nvPr/>
          </p:nvSpPr>
          <p:spPr>
            <a:xfrm>
              <a:off x="6550952" y="5195354"/>
              <a:ext cx="103505" cy="33020"/>
            </a:xfrm>
            <a:custGeom>
              <a:avLst/>
              <a:gdLst/>
              <a:ahLst/>
              <a:cxnLst/>
              <a:rect l="l" t="t" r="r" b="b"/>
              <a:pathLst>
                <a:path w="103504" h="33020">
                  <a:moveTo>
                    <a:pt x="103124" y="0"/>
                  </a:moveTo>
                  <a:lnTo>
                    <a:pt x="0" y="3695"/>
                  </a:lnTo>
                  <a:lnTo>
                    <a:pt x="0" y="32473"/>
                  </a:lnTo>
                  <a:lnTo>
                    <a:pt x="101600" y="29095"/>
                  </a:lnTo>
                  <a:lnTo>
                    <a:pt x="103124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5" name="object 485"/>
            <p:cNvSpPr/>
            <p:nvPr/>
          </p:nvSpPr>
          <p:spPr>
            <a:xfrm>
              <a:off x="6550952" y="5195354"/>
              <a:ext cx="103505" cy="33020"/>
            </a:xfrm>
            <a:custGeom>
              <a:avLst/>
              <a:gdLst/>
              <a:ahLst/>
              <a:cxnLst/>
              <a:rect l="l" t="t" r="r" b="b"/>
              <a:pathLst>
                <a:path w="103504" h="33020">
                  <a:moveTo>
                    <a:pt x="0" y="3695"/>
                  </a:moveTo>
                  <a:lnTo>
                    <a:pt x="0" y="32473"/>
                  </a:lnTo>
                  <a:lnTo>
                    <a:pt x="101600" y="29095"/>
                  </a:lnTo>
                  <a:lnTo>
                    <a:pt x="103124" y="0"/>
                  </a:lnTo>
                  <a:lnTo>
                    <a:pt x="0" y="3695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6" name="object 486"/>
            <p:cNvSpPr/>
            <p:nvPr/>
          </p:nvSpPr>
          <p:spPr>
            <a:xfrm>
              <a:off x="6302032" y="5136400"/>
              <a:ext cx="350520" cy="48895"/>
            </a:xfrm>
            <a:custGeom>
              <a:avLst/>
              <a:gdLst/>
              <a:ahLst/>
              <a:cxnLst/>
              <a:rect l="l" t="t" r="r" b="b"/>
              <a:pathLst>
                <a:path w="350520" h="48895">
                  <a:moveTo>
                    <a:pt x="350519" y="0"/>
                  </a:moveTo>
                  <a:lnTo>
                    <a:pt x="0" y="10160"/>
                  </a:lnTo>
                  <a:lnTo>
                    <a:pt x="0" y="48298"/>
                  </a:lnTo>
                  <a:lnTo>
                    <a:pt x="350519" y="38938"/>
                  </a:lnTo>
                  <a:lnTo>
                    <a:pt x="350519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7" name="object 487"/>
            <p:cNvSpPr/>
            <p:nvPr/>
          </p:nvSpPr>
          <p:spPr>
            <a:xfrm>
              <a:off x="6302032" y="5136400"/>
              <a:ext cx="350520" cy="48895"/>
            </a:xfrm>
            <a:custGeom>
              <a:avLst/>
              <a:gdLst/>
              <a:ahLst/>
              <a:cxnLst/>
              <a:rect l="l" t="t" r="r" b="b"/>
              <a:pathLst>
                <a:path w="350520" h="48895">
                  <a:moveTo>
                    <a:pt x="0" y="10160"/>
                  </a:moveTo>
                  <a:lnTo>
                    <a:pt x="0" y="48298"/>
                  </a:lnTo>
                  <a:lnTo>
                    <a:pt x="350519" y="38938"/>
                  </a:lnTo>
                  <a:lnTo>
                    <a:pt x="350519" y="0"/>
                  </a:lnTo>
                  <a:lnTo>
                    <a:pt x="0" y="1016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8" name="object 488"/>
          <p:cNvSpPr txBox="1"/>
          <p:nvPr/>
        </p:nvSpPr>
        <p:spPr>
          <a:xfrm>
            <a:off x="7777890" y="514350"/>
            <a:ext cx="305562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spc="-145" dirty="0">
                <a:solidFill>
                  <a:srgbClr val="171514"/>
                </a:solidFill>
                <a:latin typeface="Microsoft Sans Serif"/>
                <a:cs typeface="Microsoft Sans Serif"/>
              </a:rPr>
              <a:t>TVSS</a:t>
            </a:r>
            <a:r>
              <a:rPr sz="1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6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Comerciales</a:t>
            </a:r>
            <a:r>
              <a:rPr sz="1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</a:t>
            </a:r>
            <a:r>
              <a:rPr sz="1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6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Industriales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489" name="object 489"/>
          <p:cNvSpPr txBox="1"/>
          <p:nvPr/>
        </p:nvSpPr>
        <p:spPr>
          <a:xfrm>
            <a:off x="7777891" y="1877060"/>
            <a:ext cx="4143375" cy="24211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0170">
              <a:lnSpc>
                <a:spcPct val="120000"/>
              </a:lnSpc>
              <a:spcBef>
                <a:spcPts val="100"/>
              </a:spcBef>
            </a:pP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dentro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alcance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curso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cubrir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comerciales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industrial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SPD;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sin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embargo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necesidad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distribución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comercial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industrial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sistemas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incluso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mayor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doméstico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solo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fuentes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numerosas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significativas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comerciales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industriales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pero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costo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equipo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sujeto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daños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mayor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20000"/>
              </a:lnSpc>
            </a:pPr>
            <a:r>
              <a:rPr sz="10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Afortunadamente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ofrece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múltiples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opciones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construir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SPD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equipo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nuevo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así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agregada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equipos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comercial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industrial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existente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sistemas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distribución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Consulte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b="1" spc="15" dirty="0" err="1" smtClean="0">
                <a:solidFill>
                  <a:srgbClr val="171514"/>
                </a:solidFill>
                <a:latin typeface="Tahoma"/>
                <a:cs typeface="Tahoma"/>
              </a:rPr>
              <a:t>Supresores</a:t>
            </a:r>
            <a:r>
              <a:rPr sz="1000" b="1" spc="15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171514"/>
                </a:solidFill>
                <a:latin typeface="Tahoma"/>
                <a:cs typeface="Tahoma"/>
              </a:rPr>
              <a:t>de </a:t>
            </a:r>
            <a:r>
              <a:rPr sz="1000" b="1" dirty="0" err="1" smtClean="0">
                <a:solidFill>
                  <a:srgbClr val="171514"/>
                </a:solidFill>
                <a:latin typeface="Tahoma"/>
                <a:cs typeface="Tahoma"/>
              </a:rPr>
              <a:t>sobretensiones</a:t>
            </a:r>
            <a:r>
              <a:rPr lang="es-ES" sz="1000" b="1" dirty="0" smtClean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00" b="1" spc="10" dirty="0" err="1" smtClean="0">
                <a:solidFill>
                  <a:srgbClr val="171514"/>
                </a:solidFill>
                <a:latin typeface="Tahoma"/>
                <a:cs typeface="Tahoma"/>
              </a:rPr>
              <a:t>transitorias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sección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b="1" spc="10" dirty="0" smtClean="0">
                <a:solidFill>
                  <a:srgbClr val="171514"/>
                </a:solidFill>
                <a:latin typeface="Tahoma"/>
                <a:cs typeface="Tahoma"/>
              </a:rPr>
              <a:t>VELOCIDAD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catálogo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obtener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información</a:t>
            </a:r>
            <a:r>
              <a:rPr lang="es-ES" sz="1000" spc="4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</p:txBody>
      </p:sp>
      <p:sp>
        <p:nvSpPr>
          <p:cNvPr id="490" name="object 490"/>
          <p:cNvSpPr txBox="1"/>
          <p:nvPr/>
        </p:nvSpPr>
        <p:spPr>
          <a:xfrm>
            <a:off x="11447645" y="5885663"/>
            <a:ext cx="319405" cy="589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 dirty="0">
              <a:latin typeface="Times New Roman"/>
              <a:cs typeface="Times New Roman"/>
            </a:endParaRPr>
          </a:p>
          <a:p>
            <a:pPr marL="43180" algn="ctr"/>
            <a:r>
              <a:rPr sz="100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Indicadores</a:t>
            </a:r>
            <a:r>
              <a:rPr sz="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171514"/>
                </a:solidFill>
                <a:latin typeface="Microsoft Sans Serif"/>
                <a:cs typeface="Microsoft Sans Serif"/>
              </a:rPr>
              <a:t>fase</a:t>
            </a:r>
            <a:endParaRPr sz="100" dirty="0">
              <a:latin typeface="Microsoft Sans Serif"/>
              <a:cs typeface="Microsoft Sans Serif"/>
            </a:endParaRPr>
          </a:p>
          <a:p>
            <a:pPr algn="ctr">
              <a:spcBef>
                <a:spcPts val="70"/>
              </a:spcBef>
            </a:pPr>
            <a:r>
              <a:rPr sz="10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completa</a:t>
            </a:r>
            <a:r>
              <a:rPr lang="es-ES" sz="1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   </a:t>
            </a:r>
            <a:r>
              <a:rPr sz="10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Apagado</a:t>
            </a:r>
            <a:r>
              <a:rPr sz="1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-</a:t>
            </a:r>
            <a:r>
              <a:rPr sz="1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Sin </a:t>
            </a:r>
            <a:r>
              <a:rPr sz="10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endParaRPr sz="100" dirty="0">
              <a:latin typeface="Microsoft Sans Serif"/>
              <a:cs typeface="Microsoft Sans Serif"/>
            </a:endParaRPr>
          </a:p>
        </p:txBody>
      </p:sp>
      <p:sp>
        <p:nvSpPr>
          <p:cNvPr id="491" name="object 491"/>
          <p:cNvSpPr txBox="1"/>
          <p:nvPr/>
        </p:nvSpPr>
        <p:spPr>
          <a:xfrm>
            <a:off x="11443073" y="6025636"/>
            <a:ext cx="372745" cy="147926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" algn="ctr">
              <a:spcBef>
                <a:spcPts val="120"/>
              </a:spcBef>
            </a:pPr>
            <a:r>
              <a:rPr sz="150" b="1" spc="-10" dirty="0">
                <a:solidFill>
                  <a:srgbClr val="FFFFFF"/>
                </a:solidFill>
                <a:latin typeface="Tahoma"/>
                <a:cs typeface="Tahoma"/>
              </a:rPr>
              <a:t>PELIGRO</a:t>
            </a:r>
            <a:endParaRPr sz="150" dirty="0">
              <a:latin typeface="Tahoma"/>
              <a:cs typeface="Tahoma"/>
            </a:endParaRPr>
          </a:p>
          <a:p>
            <a:pPr marL="13335">
              <a:spcBef>
                <a:spcPts val="25"/>
              </a:spcBef>
            </a:pPr>
            <a:r>
              <a:rPr sz="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sz="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PELIGROSO</a:t>
            </a:r>
            <a:endParaRPr sz="150" dirty="0">
              <a:latin typeface="Microsoft Sans Serif"/>
              <a:cs typeface="Microsoft Sans Serif"/>
            </a:endParaRPr>
          </a:p>
          <a:p>
            <a:pPr marL="12700" marR="5080" indent="1270">
              <a:lnSpc>
                <a:spcPct val="186700"/>
              </a:lnSpc>
              <a:spcBef>
                <a:spcPts val="35"/>
              </a:spcBef>
            </a:pPr>
            <a:r>
              <a:rPr sz="100" dirty="0">
                <a:solidFill>
                  <a:srgbClr val="171514"/>
                </a:solidFill>
                <a:latin typeface="Microsoft Sans Serif"/>
                <a:cs typeface="Microsoft Sans Serif"/>
              </a:rPr>
              <a:t>Desconecte toda</a:t>
            </a:r>
            <a:r>
              <a:rPr sz="1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1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sz="1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1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</a:t>
            </a:r>
            <a:r>
              <a:rPr sz="1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sz="1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equipo</a:t>
            </a:r>
            <a:r>
              <a:rPr sz="1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171514"/>
                </a:solidFill>
                <a:latin typeface="Microsoft Sans Serif"/>
                <a:cs typeface="Microsoft Sans Serif"/>
              </a:rPr>
              <a:t>antes</a:t>
            </a:r>
            <a:r>
              <a:rPr sz="1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reemplazarlo</a:t>
            </a:r>
            <a:r>
              <a:rPr lang="es-ES" sz="1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171514"/>
                </a:solidFill>
                <a:latin typeface="Microsoft Sans Serif"/>
                <a:cs typeface="Microsoft Sans Serif"/>
              </a:rPr>
              <a:t>lo</a:t>
            </a:r>
            <a:r>
              <a:rPr sz="1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contrario,</a:t>
            </a:r>
            <a:r>
              <a:rPr sz="1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1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171514"/>
                </a:solidFill>
                <a:latin typeface="Microsoft Sans Serif"/>
                <a:cs typeface="Microsoft Sans Serif"/>
              </a:rPr>
              <a:t>producirá</a:t>
            </a:r>
            <a:r>
              <a:rPr sz="1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1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muerte</a:t>
            </a:r>
            <a:r>
              <a:rPr lang="es-ES" sz="1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   </a:t>
            </a:r>
            <a:r>
              <a:rPr sz="1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lesiones</a:t>
            </a:r>
            <a:r>
              <a:rPr sz="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graves</a:t>
            </a:r>
            <a:r>
              <a:rPr lang="es-ES" sz="1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" dirty="0">
              <a:latin typeface="Microsoft Sans Serif"/>
              <a:cs typeface="Microsoft Sans Serif"/>
            </a:endParaRPr>
          </a:p>
        </p:txBody>
      </p:sp>
      <p:sp>
        <p:nvSpPr>
          <p:cNvPr id="492" name="object 492"/>
          <p:cNvSpPr txBox="1"/>
          <p:nvPr/>
        </p:nvSpPr>
        <p:spPr>
          <a:xfrm>
            <a:off x="11364329" y="7293789"/>
            <a:ext cx="29654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4455">
              <a:spcBef>
                <a:spcPts val="100"/>
              </a:spcBef>
            </a:pPr>
            <a:r>
              <a:rPr sz="300" b="1" dirty="0">
                <a:solidFill>
                  <a:srgbClr val="FFFFFF"/>
                </a:solidFill>
                <a:latin typeface="Tahoma"/>
                <a:cs typeface="Tahoma"/>
              </a:rPr>
              <a:t>Peligro</a:t>
            </a:r>
            <a:endParaRPr sz="300">
              <a:latin typeface="Tahoma"/>
              <a:cs typeface="Tahoma"/>
            </a:endParaRPr>
          </a:p>
          <a:p>
            <a:pPr marL="67945">
              <a:spcBef>
                <a:spcPts val="300"/>
              </a:spcBef>
            </a:pPr>
            <a:r>
              <a:rPr sz="2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Alto</a:t>
            </a:r>
            <a:r>
              <a:rPr sz="2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2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voltaje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493" name="object 493"/>
          <p:cNvSpPr txBox="1"/>
          <p:nvPr/>
        </p:nvSpPr>
        <p:spPr>
          <a:xfrm>
            <a:off x="5581651" y="9536430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36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94" name="object 494"/>
          <p:cNvSpPr txBox="1"/>
          <p:nvPr/>
        </p:nvSpPr>
        <p:spPr>
          <a:xfrm>
            <a:off x="11294781" y="5920202"/>
            <a:ext cx="30778" cy="10922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/>
            <a:r>
              <a:rPr sz="100" b="1" dirty="0">
                <a:solidFill>
                  <a:srgbClr val="FFFFFF"/>
                </a:solidFill>
                <a:latin typeface="Tahoma"/>
                <a:cs typeface="Tahoma"/>
              </a:rPr>
              <a:t>PRECAUCIÓN</a:t>
            </a:r>
            <a:endParaRPr sz="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62310" y="507386"/>
            <a:ext cx="6451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-15" dirty="0">
                <a:solidFill>
                  <a:srgbClr val="171514"/>
                </a:solidFill>
                <a:latin typeface="Tahoma"/>
                <a:cs typeface="Tahoma"/>
              </a:rPr>
              <a:t>Reseña</a:t>
            </a:r>
            <a:r>
              <a:rPr sz="110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100" b="1" spc="-75" dirty="0">
                <a:solidFill>
                  <a:srgbClr val="171514"/>
                </a:solidFill>
                <a:latin typeface="Tahoma"/>
                <a:cs typeface="Tahoma"/>
              </a:rPr>
              <a:t>5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79600" y="539750"/>
            <a:ext cx="4307840" cy="4121150"/>
          </a:xfrm>
          <a:prstGeom prst="rect">
            <a:avLst/>
          </a:prstGeom>
          <a:solidFill>
            <a:srgbClr val="D1D3D4"/>
          </a:solidFill>
        </p:spPr>
        <p:txBody>
          <a:bodyPr vert="horz" wrap="square" lIns="0" tIns="150495" rIns="0" bIns="0" rtlCol="0">
            <a:spAutoFit/>
          </a:bodyPr>
          <a:lstStyle/>
          <a:p>
            <a:pPr marL="144780">
              <a:spcBef>
                <a:spcPts val="1185"/>
              </a:spcBef>
              <a:tabLst>
                <a:tab pos="1326515" algn="l"/>
              </a:tabLst>
            </a:pPr>
            <a:r>
              <a:rPr lang="es-ES" sz="12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Telecommunication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Protector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  <a:p>
            <a:pPr marL="387350" marR="15240">
              <a:lnSpc>
                <a:spcPts val="1440"/>
              </a:lnSpc>
              <a:spcBef>
                <a:spcPts val="45"/>
              </a:spcBef>
            </a:pP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listado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UL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rayos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equipos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conectados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líneas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telefónicas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  <a:p>
            <a:pPr marL="387350" marR="334645" indent="-306070">
              <a:lnSpc>
                <a:spcPct val="127099"/>
              </a:lnSpc>
              <a:spcBef>
                <a:spcPts val="1005"/>
              </a:spcBef>
              <a:tabLst>
                <a:tab pos="387350" algn="l"/>
                <a:tab pos="2503805" algn="l"/>
              </a:tabLst>
            </a:pPr>
            <a:r>
              <a:rPr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lang="es-ES"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protector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coaxial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listado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UL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rayos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equipos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conectado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cable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coaxial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TV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300" dirty="0">
              <a:latin typeface="Microsoft Sans Serif"/>
              <a:cs typeface="Microsoft Sans Serif"/>
            </a:endParaRPr>
          </a:p>
          <a:p>
            <a:pPr marL="81280">
              <a:tabLst>
                <a:tab pos="387350" algn="l"/>
                <a:tab pos="770255" algn="l"/>
              </a:tabLst>
            </a:pPr>
            <a:r>
              <a:rPr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lang="es-ES"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u="sng" spc="-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casa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  <a:p>
            <a:pPr marL="387350" marR="440055">
              <a:lnSpc>
                <a:spcPts val="1440"/>
              </a:lnSpc>
              <a:spcBef>
                <a:spcPts val="50"/>
              </a:spcBef>
            </a:pP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creadas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grandes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cargas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conectado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distribución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doméstica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línea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adicional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defensa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creado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fuera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hogar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 dirty="0">
              <a:latin typeface="Microsoft Sans Serif"/>
              <a:cs typeface="Microsoft Sans Serif"/>
            </a:endParaRPr>
          </a:p>
          <a:p>
            <a:pPr marL="387350" marR="499745" indent="-306070">
              <a:lnSpc>
                <a:spcPts val="1440"/>
              </a:lnSpc>
              <a:tabLst>
                <a:tab pos="387350" algn="l"/>
                <a:tab pos="3248660" algn="l"/>
              </a:tabLst>
            </a:pPr>
            <a:r>
              <a:rPr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r>
              <a:rPr lang="es-ES"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necesidad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comerciales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sistemas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distribución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industrial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8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necesidad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tensiones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hogar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 dirty="0">
              <a:latin typeface="Microsoft Sans Serif"/>
              <a:cs typeface="Microsoft Sans Serif"/>
            </a:endParaRPr>
          </a:p>
          <a:p>
            <a:pPr marL="81280"/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1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menor</a:t>
            </a:r>
            <a:r>
              <a:rPr lang="es-ES" sz="11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endParaRPr sz="1150" dirty="0">
              <a:latin typeface="Microsoft Sans Serif"/>
              <a:cs typeface="Microsoft Sans Serif"/>
            </a:endParaRPr>
          </a:p>
          <a:p>
            <a:pPr marL="81280">
              <a:spcBef>
                <a:spcPts val="60"/>
              </a:spcBef>
            </a:pPr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b</a:t>
            </a:r>
            <a:r>
              <a:rPr lang="es-ES" sz="11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mayor</a:t>
            </a:r>
            <a:r>
              <a:rPr lang="es-ES" sz="11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endParaRPr sz="1150" dirty="0">
              <a:latin typeface="Microsoft Sans Serif"/>
              <a:cs typeface="Microsoft Sans Serif"/>
            </a:endParaRPr>
          </a:p>
          <a:p>
            <a:pPr marL="81280">
              <a:spcBef>
                <a:spcPts val="60"/>
              </a:spcBef>
            </a:pPr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</a:t>
            </a:r>
            <a:r>
              <a:rPr lang="es-ES" sz="11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casi</a:t>
            </a:r>
            <a:r>
              <a:rPr lang="es-ES" sz="11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</a:t>
            </a:r>
            <a:r>
              <a:rPr lang="es-ES" sz="11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igual</a:t>
            </a:r>
            <a:r>
              <a:rPr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105081" y="9536430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77890" y="565150"/>
            <a:ext cx="160401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srgbClr val="171514"/>
                </a:solidFill>
                <a:latin typeface="Microsoft Sans Serif"/>
                <a:cs typeface="Microsoft Sans Serif"/>
              </a:rPr>
              <a:t>Revisar</a:t>
            </a:r>
            <a:r>
              <a:rPr sz="12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12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respuestas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582060" y="1901190"/>
            <a:ext cx="702310" cy="372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10" dirty="0" err="1">
                <a:solidFill>
                  <a:srgbClr val="171514"/>
                </a:solidFill>
                <a:latin typeface="Tahoma"/>
                <a:cs typeface="Tahoma"/>
              </a:rPr>
              <a:t>Opinión</a:t>
            </a:r>
            <a:r>
              <a:rPr sz="10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50" b="1" spc="-70" dirty="0" smtClean="0">
                <a:solidFill>
                  <a:srgbClr val="171514"/>
                </a:solidFill>
                <a:latin typeface="Tahoma"/>
                <a:cs typeface="Tahoma"/>
              </a:rPr>
              <a:t>1</a:t>
            </a:r>
            <a:r>
              <a:rPr lang="es-ES" sz="10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50" dirty="0">
              <a:latin typeface="Microsoft Sans Serif"/>
              <a:cs typeface="Microsoft Sans Serif"/>
            </a:endParaRPr>
          </a:p>
          <a:p>
            <a:pPr marL="12700">
              <a:spcBef>
                <a:spcPts val="30"/>
              </a:spcBef>
            </a:pPr>
            <a:r>
              <a:rPr lang="es-ES" sz="12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77839" y="1897601"/>
            <a:ext cx="3577590" cy="374650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97155">
              <a:spcBef>
                <a:spcPts val="175"/>
              </a:spcBef>
            </a:pPr>
            <a:r>
              <a:rPr sz="1000" spc="-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sencillo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tres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;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2)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20;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3)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sag,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swell;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4)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surge;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5)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;</a:t>
            </a:r>
            <a:endParaRPr sz="1000" dirty="0">
              <a:latin typeface="Microsoft Sans Serif"/>
              <a:cs typeface="Microsoft Sans Serif"/>
            </a:endParaRPr>
          </a:p>
          <a:p>
            <a:pPr marL="12700">
              <a:spcBef>
                <a:spcPts val="90"/>
              </a:spcBef>
            </a:pP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6</a:t>
            </a:r>
            <a:r>
              <a:rPr sz="11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11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11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82061" y="2456180"/>
            <a:ext cx="69913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-10" dirty="0" err="1">
                <a:solidFill>
                  <a:srgbClr val="171514"/>
                </a:solidFill>
                <a:latin typeface="Tahoma"/>
                <a:cs typeface="Tahoma"/>
              </a:rPr>
              <a:t>Revisión</a:t>
            </a:r>
            <a:r>
              <a:rPr sz="100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00" b="1" spc="-65" dirty="0" smtClean="0">
                <a:solidFill>
                  <a:srgbClr val="171514"/>
                </a:solidFill>
                <a:latin typeface="Tahoma"/>
                <a:cs typeface="Tahoma"/>
              </a:rPr>
              <a:t>2</a:t>
            </a:r>
            <a:r>
              <a:rPr lang="es-ES" sz="10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77891" y="2426970"/>
            <a:ext cx="396747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4455">
              <a:lnSpc>
                <a:spcPct val="114300"/>
              </a:lnSpc>
              <a:spcBef>
                <a:spcPts val="100"/>
              </a:spcBef>
            </a:pPr>
            <a:r>
              <a:rPr sz="1050" spc="-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10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Rayos</a:t>
            </a:r>
            <a:r>
              <a:rPr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;</a:t>
            </a:r>
            <a:r>
              <a:rPr lang="es-ES"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2)</a:t>
            </a:r>
            <a:r>
              <a:rPr lang="es-ES"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líneas</a:t>
            </a:r>
            <a:r>
              <a:rPr lang="es-ES"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telefónicas</a:t>
            </a:r>
            <a:r>
              <a:rPr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cables</a:t>
            </a:r>
            <a:r>
              <a:rPr lang="es-ES"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TV;</a:t>
            </a:r>
            <a:r>
              <a:rPr lang="es-ES"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3)</a:t>
            </a:r>
            <a:r>
              <a:rPr lang="es-ES"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julios</a:t>
            </a:r>
            <a:r>
              <a:rPr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;</a:t>
            </a:r>
            <a:r>
              <a:rPr lang="es-ES"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4)</a:t>
            </a:r>
            <a:r>
              <a:rPr lang="es-ES"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MOV;</a:t>
            </a:r>
            <a:r>
              <a:rPr lang="es-ES"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5)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r>
              <a:rPr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;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6)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línea</a:t>
            </a:r>
            <a:r>
              <a:rPr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50" dirty="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82060" y="2992120"/>
            <a:ext cx="6819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-15" dirty="0" err="1">
                <a:solidFill>
                  <a:srgbClr val="171514"/>
                </a:solidFill>
                <a:latin typeface="Tahoma"/>
                <a:cs typeface="Tahoma"/>
              </a:rPr>
              <a:t>Reseña</a:t>
            </a:r>
            <a:r>
              <a:rPr sz="110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100" b="1" spc="-75" dirty="0" smtClean="0">
                <a:solidFill>
                  <a:srgbClr val="171514"/>
                </a:solidFill>
                <a:latin typeface="Tahoma"/>
                <a:cs typeface="Tahoma"/>
              </a:rPr>
              <a:t>3</a:t>
            </a:r>
            <a:r>
              <a:rPr lang="es-ES" sz="11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00" dirty="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862564" y="2998470"/>
            <a:ext cx="874394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spc="-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10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10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;</a:t>
            </a:r>
            <a:r>
              <a:rPr lang="es-ES" sz="10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2)</a:t>
            </a:r>
            <a:r>
              <a:rPr lang="es-ES" sz="10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c;</a:t>
            </a:r>
            <a:r>
              <a:rPr lang="es-ES" sz="10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3)</a:t>
            </a:r>
            <a:r>
              <a:rPr lang="es-ES" sz="10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</a:t>
            </a:r>
            <a:r>
              <a:rPr lang="es-ES" sz="10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50" dirty="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582060" y="3357881"/>
            <a:ext cx="6819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-15" dirty="0" err="1">
                <a:solidFill>
                  <a:srgbClr val="171514"/>
                </a:solidFill>
                <a:latin typeface="Tahoma"/>
                <a:cs typeface="Tahoma"/>
              </a:rPr>
              <a:t>Reseña</a:t>
            </a:r>
            <a:r>
              <a:rPr sz="110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100" b="1" spc="-75" dirty="0" smtClean="0">
                <a:solidFill>
                  <a:srgbClr val="171514"/>
                </a:solidFill>
                <a:latin typeface="Tahoma"/>
                <a:cs typeface="Tahoma"/>
              </a:rPr>
              <a:t>4</a:t>
            </a:r>
            <a:r>
              <a:rPr lang="es-ES" sz="11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00" dirty="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862564" y="3342640"/>
            <a:ext cx="4089400" cy="39116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>
              <a:spcBef>
                <a:spcPts val="219"/>
              </a:spcBef>
            </a:pPr>
            <a:r>
              <a:rPr sz="1100" spc="-4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11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00" dirty="0">
              <a:latin typeface="Microsoft Sans Serif"/>
              <a:cs typeface="Microsoft Sans Serif"/>
            </a:endParaRPr>
          </a:p>
          <a:p>
            <a:pPr marL="12700">
              <a:spcBef>
                <a:spcPts val="120"/>
              </a:spcBef>
            </a:pPr>
            <a:r>
              <a:rPr sz="11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QP</a:t>
            </a:r>
            <a:r>
              <a:rPr sz="11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;</a:t>
            </a:r>
            <a:r>
              <a:rPr lang="es-ES" sz="11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2)</a:t>
            </a:r>
            <a:r>
              <a:rPr lang="es-ES" sz="11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tensión</a:t>
            </a:r>
            <a:r>
              <a:rPr lang="es-ES" sz="11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1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sujeción</a:t>
            </a:r>
            <a:r>
              <a:rPr sz="11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;</a:t>
            </a:r>
            <a:r>
              <a:rPr lang="es-ES" sz="11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3)</a:t>
            </a:r>
            <a:r>
              <a:rPr lang="es-ES" sz="11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externa;</a:t>
            </a:r>
            <a:r>
              <a:rPr lang="es-ES" sz="11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4)</a:t>
            </a:r>
            <a:r>
              <a:rPr lang="es-ES" sz="11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monofásica</a:t>
            </a:r>
            <a:r>
              <a:rPr sz="11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1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trifásica</a:t>
            </a:r>
            <a:r>
              <a:rPr lang="es-ES" sz="11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00" dirty="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582060" y="3906521"/>
            <a:ext cx="6819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-15" dirty="0" err="1">
                <a:solidFill>
                  <a:srgbClr val="171514"/>
                </a:solidFill>
                <a:latin typeface="Tahoma"/>
                <a:cs typeface="Tahoma"/>
              </a:rPr>
              <a:t>Reseña</a:t>
            </a:r>
            <a:r>
              <a:rPr sz="110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100" b="1" spc="-75" dirty="0" smtClean="0">
                <a:solidFill>
                  <a:srgbClr val="171514"/>
                </a:solidFill>
                <a:latin typeface="Tahoma"/>
                <a:cs typeface="Tahoma"/>
              </a:rPr>
              <a:t>5</a:t>
            </a:r>
            <a:r>
              <a:rPr lang="es-ES" sz="11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00" dirty="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862565" y="3912871"/>
            <a:ext cx="274256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TPSTEL</a:t>
            </a:r>
            <a:r>
              <a:rPr sz="1050" spc="-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;</a:t>
            </a:r>
            <a:r>
              <a:rPr lang="es-ES" sz="1050" spc="-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2)</a:t>
            </a:r>
            <a:r>
              <a:rPr lang="es-ES" sz="1050" spc="-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TPSCOAX;</a:t>
            </a:r>
            <a:r>
              <a:rPr lang="es-ES" sz="1050" spc="-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3)</a:t>
            </a:r>
            <a:r>
              <a:rPr lang="es-ES" sz="1050" spc="-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Punto</a:t>
            </a:r>
            <a:r>
              <a:rPr sz="10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;</a:t>
            </a:r>
            <a:r>
              <a:rPr lang="es-ES"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4)</a:t>
            </a:r>
            <a:r>
              <a:rPr lang="es-ES"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b</a:t>
            </a:r>
            <a:r>
              <a:rPr lang="es-ES"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50" dirty="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581651" y="9536430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38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958140" y="552200"/>
            <a:ext cx="1026794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3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Examen</a:t>
            </a:r>
            <a:r>
              <a:rPr sz="1300" spc="-8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3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final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58141" y="1874272"/>
            <a:ext cx="4403725" cy="6921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examen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final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tiene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intención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herramienta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aprendizaje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libro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usar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durante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examen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hará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hoja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respuestas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proporcionado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Después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completar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prueba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envíe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hoja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respuestas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calificación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calificación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0%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mejor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pasando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exitoso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finalizada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prueba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expide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certificado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  <a:p>
            <a:pPr>
              <a:spcBef>
                <a:spcPts val="30"/>
              </a:spcBef>
            </a:pPr>
            <a:endParaRPr sz="950" dirty="0">
              <a:latin typeface="Microsoft Sans Serif"/>
              <a:cs typeface="Microsoft Sans Serif"/>
            </a:endParaRPr>
          </a:p>
          <a:p>
            <a:pPr marL="354330" marR="417830" indent="-279400" algn="just">
              <a:lnSpc>
                <a:spcPct val="127099"/>
              </a:lnSpc>
              <a:spcBef>
                <a:spcPts val="5"/>
              </a:spcBef>
              <a:tabLst>
                <a:tab pos="1363345" algn="l"/>
              </a:tabLst>
            </a:pPr>
            <a:r>
              <a:rPr lang="es-ES" sz="12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aumento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menos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diez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ciento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típicamente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dura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sólo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unos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microsegundos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hace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referencia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a/an</a:t>
            </a:r>
            <a:r>
              <a:rPr lang="es-ES" sz="9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400" dirty="0">
              <a:latin typeface="Microsoft Sans Serif"/>
              <a:cs typeface="Microsoft Sans Serif"/>
            </a:endParaRPr>
          </a:p>
          <a:p>
            <a:pPr marL="12700"/>
            <a:r>
              <a:rPr lang="es-ES" sz="11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6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1100" spc="-4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aumento</a:t>
            </a:r>
            <a:endParaRPr sz="1100" dirty="0">
              <a:latin typeface="Microsoft Sans Serif"/>
              <a:cs typeface="Microsoft Sans Serif"/>
            </a:endParaRPr>
          </a:p>
          <a:p>
            <a:pPr marL="12700">
              <a:spcBef>
                <a:spcPts val="170"/>
              </a:spcBef>
            </a:pPr>
            <a:r>
              <a:rPr lang="es-ES" sz="10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b</a:t>
            </a:r>
            <a:r>
              <a:rPr lang="es-ES"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4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hincharse</a:t>
            </a:r>
            <a:endParaRPr sz="1050" dirty="0">
              <a:latin typeface="Microsoft Sans Serif"/>
              <a:cs typeface="Microsoft Sans Serif"/>
            </a:endParaRPr>
          </a:p>
          <a:p>
            <a:pPr marL="12700">
              <a:spcBef>
                <a:spcPts val="480"/>
              </a:spcBef>
            </a:pPr>
            <a:r>
              <a:rPr lang="es-ES" sz="7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</a:t>
            </a:r>
            <a:r>
              <a:rPr lang="es-ES" sz="7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hundimiento</a:t>
            </a:r>
            <a:endParaRPr sz="750" dirty="0">
              <a:latin typeface="Microsoft Sans Serif"/>
              <a:cs typeface="Microsoft Sans Serif"/>
            </a:endParaRPr>
          </a:p>
          <a:p>
            <a:pPr marL="12700">
              <a:spcBef>
                <a:spcPts val="140"/>
              </a:spcBef>
            </a:pPr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</a:t>
            </a:r>
            <a:r>
              <a:rPr lang="es-ES" sz="11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muesca</a:t>
            </a:r>
            <a:endParaRPr sz="1150" dirty="0">
              <a:latin typeface="Microsoft Sans Serif"/>
              <a:cs typeface="Microsoft Sans Serif"/>
            </a:endParaRPr>
          </a:p>
          <a:p>
            <a:pPr marL="354330" marR="291465" indent="-342265">
              <a:lnSpc>
                <a:spcPct val="117400"/>
              </a:lnSpc>
              <a:spcBef>
                <a:spcPts val="1200"/>
              </a:spcBef>
              <a:tabLst>
                <a:tab pos="354330" algn="l"/>
                <a:tab pos="1292225" algn="l"/>
              </a:tabLst>
            </a:pPr>
            <a:r>
              <a:rPr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lang="es-ES"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Generalmente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dañina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eléctricas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viene</a:t>
            </a:r>
            <a:r>
              <a:rPr sz="9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  <a:p>
            <a:pPr>
              <a:spcBef>
                <a:spcPts val="55"/>
              </a:spcBef>
            </a:pPr>
            <a:endParaRPr sz="1400" dirty="0">
              <a:latin typeface="Microsoft Sans Serif"/>
              <a:cs typeface="Microsoft Sans Serif"/>
            </a:endParaRPr>
          </a:p>
          <a:p>
            <a:pPr marL="12700"/>
            <a:r>
              <a:rPr lang="es-ES" sz="10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0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equipo</a:t>
            </a:r>
            <a:r>
              <a:rPr lang="es-ES" sz="1050" spc="4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accionado</a:t>
            </a:r>
            <a:r>
              <a:rPr lang="es-ES" sz="1050" spc="4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1050" spc="4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endParaRPr sz="1050" dirty="0">
              <a:latin typeface="Microsoft Sans Serif"/>
              <a:cs typeface="Microsoft Sans Serif"/>
            </a:endParaRPr>
          </a:p>
          <a:p>
            <a:pPr marL="12700">
              <a:spcBef>
                <a:spcPts val="80"/>
              </a:spcBef>
            </a:pPr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b</a:t>
            </a:r>
            <a:r>
              <a:rPr lang="es-ES" sz="11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relámpagos</a:t>
            </a:r>
            <a:endParaRPr sz="1150" dirty="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</a:t>
            </a:r>
            <a:r>
              <a:rPr lang="es-ES" sz="1150" spc="-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menaje</a:t>
            </a:r>
            <a:r>
              <a:rPr lang="es-ES" sz="11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doméstico</a:t>
            </a:r>
            <a:endParaRPr sz="1150" dirty="0">
              <a:latin typeface="Microsoft Sans Serif"/>
              <a:cs typeface="Microsoft Sans Serif"/>
            </a:endParaRPr>
          </a:p>
          <a:p>
            <a:pPr marL="12700">
              <a:spcBef>
                <a:spcPts val="509"/>
              </a:spcBef>
            </a:pPr>
            <a:r>
              <a:rPr lang="es-ES" sz="7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</a:t>
            </a:r>
            <a:r>
              <a:rPr lang="es-ES" sz="7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compañías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servicios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públicos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conmutando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principales</a:t>
            </a:r>
            <a:endParaRPr sz="7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900" dirty="0">
              <a:latin typeface="Microsoft Sans Serif"/>
              <a:cs typeface="Microsoft Sans Serif"/>
            </a:endParaRPr>
          </a:p>
          <a:p>
            <a:pPr marL="12700">
              <a:spcBef>
                <a:spcPts val="720"/>
              </a:spcBef>
              <a:tabLst>
                <a:tab pos="3924300" algn="l"/>
              </a:tabLst>
            </a:pPr>
            <a:r>
              <a:rPr sz="10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lang="es-ES" sz="10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lámpara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00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watts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00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joules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10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350" dirty="0">
              <a:latin typeface="Microsoft Sans Serif"/>
              <a:cs typeface="Microsoft Sans Serif"/>
            </a:endParaRPr>
          </a:p>
          <a:p>
            <a:pPr marL="12700"/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1150" spc="-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hora</a:t>
            </a:r>
            <a:endParaRPr sz="1150" dirty="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b</a:t>
            </a:r>
            <a:r>
              <a:rPr lang="es-ES" sz="11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70" dirty="0">
                <a:solidFill>
                  <a:srgbClr val="171514"/>
                </a:solidFill>
                <a:latin typeface="Microsoft Sans Serif"/>
                <a:cs typeface="Microsoft Sans Serif"/>
              </a:rPr>
              <a:t>minuto</a:t>
            </a:r>
            <a:endParaRPr sz="1150" dirty="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</a:t>
            </a:r>
            <a:r>
              <a:rPr lang="es-ES" sz="1150" spc="-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segundo</a:t>
            </a:r>
            <a:endParaRPr sz="1150" dirty="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</a:t>
            </a:r>
            <a:r>
              <a:rPr lang="es-ES" sz="11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milisegundo</a:t>
            </a:r>
            <a:endParaRPr sz="1150" dirty="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 dirty="0">
              <a:latin typeface="Microsoft Sans Serif"/>
              <a:cs typeface="Microsoft Sans Serif"/>
            </a:endParaRPr>
          </a:p>
          <a:p>
            <a:pPr marL="12700">
              <a:tabLst>
                <a:tab pos="354330" algn="l"/>
                <a:tab pos="782955" algn="l"/>
              </a:tabLst>
            </a:pPr>
            <a:r>
              <a:rPr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r>
              <a:rPr lang="es-ES"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u="sng" spc="-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medida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capacidad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limitación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  <a:p>
            <a:pPr marL="354965">
              <a:spcBef>
                <a:spcPts val="250"/>
              </a:spcBef>
            </a:pP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MOV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  <a:p>
            <a:pPr>
              <a:spcBef>
                <a:spcPts val="30"/>
              </a:spcBef>
            </a:pPr>
            <a:endParaRPr sz="1600" dirty="0">
              <a:latin typeface="Microsoft Sans Serif"/>
              <a:cs typeface="Microsoft Sans Serif"/>
            </a:endParaRPr>
          </a:p>
          <a:p>
            <a:pPr marL="12700"/>
            <a:r>
              <a:rPr lang="es-ES" sz="8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Régimen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máxima</a:t>
            </a:r>
            <a:endParaRPr sz="850" dirty="0">
              <a:latin typeface="Microsoft Sans Serif"/>
              <a:cs typeface="Microsoft Sans Serif"/>
            </a:endParaRPr>
          </a:p>
          <a:p>
            <a:pPr marL="12700">
              <a:spcBef>
                <a:spcPts val="120"/>
              </a:spcBef>
            </a:pPr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b</a:t>
            </a:r>
            <a:r>
              <a:rPr lang="es-ES" sz="11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Tensión</a:t>
            </a:r>
            <a:r>
              <a:rPr sz="11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sujeción</a:t>
            </a:r>
            <a:endParaRPr sz="1150" dirty="0">
              <a:latin typeface="Microsoft Sans Serif"/>
              <a:cs typeface="Microsoft Sans Serif"/>
            </a:endParaRPr>
          </a:p>
          <a:p>
            <a:pPr marL="12700">
              <a:spcBef>
                <a:spcPts val="310"/>
              </a:spcBef>
            </a:pPr>
            <a:r>
              <a:rPr lang="es-ES" sz="9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</a:t>
            </a:r>
            <a:r>
              <a:rPr lang="es-ES" sz="9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Régimen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máximo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impulso</a:t>
            </a:r>
            <a:endParaRPr sz="900" dirty="0">
              <a:latin typeface="Microsoft Sans Serif"/>
              <a:cs typeface="Microsoft Sans Serif"/>
            </a:endParaRPr>
          </a:p>
          <a:p>
            <a:pPr marL="12700">
              <a:spcBef>
                <a:spcPts val="110"/>
              </a:spcBef>
            </a:pPr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</a:t>
            </a:r>
            <a:r>
              <a:rPr lang="es-ES" sz="11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Joule</a:t>
            </a:r>
            <a:r>
              <a:rPr lang="es-ES"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rating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105082" y="9536430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39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77891" y="431681"/>
            <a:ext cx="4200525" cy="378924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54330" marR="5080" indent="-342265">
              <a:lnSpc>
                <a:spcPct val="132700"/>
              </a:lnSpc>
              <a:spcBef>
                <a:spcPts val="120"/>
              </a:spcBef>
              <a:tabLst>
                <a:tab pos="354330" algn="l"/>
                <a:tab pos="1011555" algn="l"/>
              </a:tabLst>
            </a:pPr>
            <a:r>
              <a:rPr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5</a:t>
            </a:r>
            <a:r>
              <a:rPr lang="es-ES"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A/An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utilizado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protectores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sobrevoltaje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cambia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resistencia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alta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baja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resistencia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produce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350" dirty="0">
              <a:latin typeface="Microsoft Sans Serif"/>
              <a:cs typeface="Microsoft Sans Serif"/>
            </a:endParaRPr>
          </a:p>
          <a:p>
            <a:pPr marL="12700"/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1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dirty="0">
                <a:solidFill>
                  <a:srgbClr val="171514"/>
                </a:solidFill>
                <a:latin typeface="Microsoft Sans Serif"/>
                <a:cs typeface="Microsoft Sans Serif"/>
              </a:rPr>
              <a:t>MOV</a:t>
            </a:r>
            <a:endParaRPr sz="1150" dirty="0">
              <a:latin typeface="Microsoft Sans Serif"/>
              <a:cs typeface="Microsoft Sans Serif"/>
            </a:endParaRPr>
          </a:p>
          <a:p>
            <a:pPr marL="12700">
              <a:spcBef>
                <a:spcPts val="360"/>
              </a:spcBef>
            </a:pPr>
            <a:r>
              <a:rPr lang="es-ES" sz="8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segundo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inductor</a:t>
            </a:r>
            <a:endParaRPr sz="850" dirty="0">
              <a:latin typeface="Microsoft Sans Serif"/>
              <a:cs typeface="Microsoft Sans Serif"/>
            </a:endParaRPr>
          </a:p>
          <a:p>
            <a:pPr marL="12700">
              <a:spcBef>
                <a:spcPts val="170"/>
              </a:spcBef>
            </a:pPr>
            <a:r>
              <a:rPr lang="es-ES" sz="11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</a:t>
            </a:r>
            <a:r>
              <a:rPr lang="es-ES" sz="11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condensador</a:t>
            </a:r>
            <a:endParaRPr sz="1100" dirty="0">
              <a:latin typeface="Microsoft Sans Serif"/>
              <a:cs typeface="Microsoft Sans Serif"/>
            </a:endParaRPr>
          </a:p>
          <a:p>
            <a:pPr marL="12700">
              <a:spcBef>
                <a:spcPts val="70"/>
              </a:spcBef>
            </a:pPr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</a:t>
            </a:r>
            <a:r>
              <a:rPr lang="es-ES" sz="11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4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resistencia</a:t>
            </a:r>
            <a:endParaRPr sz="1150" dirty="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 dirty="0">
              <a:latin typeface="Microsoft Sans Serif"/>
              <a:cs typeface="Microsoft Sans Serif"/>
            </a:endParaRPr>
          </a:p>
          <a:p>
            <a:pPr marL="12700">
              <a:tabLst>
                <a:tab pos="354330" algn="l"/>
              </a:tabLst>
            </a:pPr>
            <a:r>
              <a:rPr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6</a:t>
            </a:r>
            <a:r>
              <a:rPr lang="es-ES"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i="1" dirty="0" err="1" smtClean="0">
                <a:solidFill>
                  <a:srgbClr val="171514"/>
                </a:solidFill>
                <a:latin typeface="Trebuchet MS"/>
                <a:cs typeface="Trebuchet MS"/>
              </a:rPr>
              <a:t>Comité</a:t>
            </a:r>
            <a:r>
              <a:rPr sz="800" i="1" spc="-45" dirty="0" smtClean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i="1" dirty="0">
                <a:solidFill>
                  <a:srgbClr val="171514"/>
                </a:solidFill>
                <a:latin typeface="Trebuchet MS"/>
                <a:cs typeface="Trebuchet MS"/>
              </a:rPr>
              <a:t>ejecutivo</a:t>
            </a:r>
            <a:r>
              <a:rPr sz="800" i="1" spc="-4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i="1" spc="15" dirty="0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endParaRPr sz="800" dirty="0">
              <a:latin typeface="Trebuchet MS"/>
              <a:cs typeface="Trebuchet MS"/>
            </a:endParaRPr>
          </a:p>
          <a:p>
            <a:pPr marL="354330">
              <a:spcBef>
                <a:spcPts val="400"/>
              </a:spcBef>
              <a:tabLst>
                <a:tab pos="3968750" algn="l"/>
              </a:tabLst>
            </a:pP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®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define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SPD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SPD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permanentemente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conectado</a:t>
            </a:r>
            <a:r>
              <a:rPr lang="es-ES" sz="8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400" dirty="0">
              <a:latin typeface="Microsoft Sans Serif"/>
              <a:cs typeface="Microsoft Sans Serif"/>
            </a:endParaRPr>
          </a:p>
          <a:p>
            <a:pPr marL="12700"/>
            <a:r>
              <a:rPr lang="es-ES" sz="11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1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1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1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entrada</a:t>
            </a:r>
            <a:r>
              <a:rPr lang="es-ES" sz="11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1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11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frente</a:t>
            </a:r>
            <a:r>
              <a:rPr lang="es-ES" sz="11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1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1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desconexión</a:t>
            </a:r>
            <a:r>
              <a:rPr lang="es-ES" sz="11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principal</a:t>
            </a:r>
            <a:endParaRPr sz="1100" dirty="0">
              <a:latin typeface="Microsoft Sans Serif"/>
              <a:cs typeface="Microsoft Sans Serif"/>
            </a:endParaRPr>
          </a:p>
          <a:p>
            <a:pPr marL="12700">
              <a:spcBef>
                <a:spcPts val="220"/>
              </a:spcBef>
            </a:pPr>
            <a:r>
              <a:rPr lang="es-ES" sz="10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b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lado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desconectar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sobrecorriente</a:t>
            </a:r>
            <a:endParaRPr sz="1000" dirty="0">
              <a:latin typeface="Microsoft Sans Serif"/>
              <a:cs typeface="Microsoft Sans Serif"/>
            </a:endParaRPr>
          </a:p>
          <a:p>
            <a:pPr marL="12700">
              <a:spcBef>
                <a:spcPts val="240"/>
              </a:spcBef>
            </a:pPr>
            <a:r>
              <a:rPr lang="es-ES" sz="10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sz="10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endParaRPr sz="1000" dirty="0">
              <a:latin typeface="Microsoft Sans Serif"/>
              <a:cs typeface="Microsoft Sans Serif"/>
            </a:endParaRPr>
          </a:p>
          <a:p>
            <a:pPr marL="12700">
              <a:spcBef>
                <a:spcPts val="90"/>
              </a:spcBef>
            </a:pPr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</a:t>
            </a:r>
            <a:r>
              <a:rPr lang="es-ES" sz="1150" spc="-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sólo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punto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endParaRPr sz="1150" dirty="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</a:t>
            </a:r>
            <a:r>
              <a:rPr lang="es-ES" sz="11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ya</a:t>
            </a:r>
            <a:r>
              <a:rPr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sea</a:t>
            </a:r>
            <a:r>
              <a:rPr lang="es-ES"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frente</a:t>
            </a:r>
            <a:r>
              <a:rPr lang="es-ES"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lado</a:t>
            </a:r>
            <a:r>
              <a:rPr lang="es-ES"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endParaRPr sz="1150" dirty="0">
              <a:latin typeface="Microsoft Sans Serif"/>
              <a:cs typeface="Microsoft Sans Serif"/>
            </a:endParaRPr>
          </a:p>
          <a:p>
            <a:pPr marL="12700">
              <a:spcBef>
                <a:spcPts val="310"/>
              </a:spcBef>
            </a:pPr>
            <a:r>
              <a:rPr lang="es-ES" sz="9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desconectar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sobrecorriente</a:t>
            </a:r>
            <a:endParaRPr sz="900" dirty="0">
              <a:latin typeface="Microsoft Sans Serif"/>
              <a:cs typeface="Microsoft Sans Serif"/>
            </a:endParaRPr>
          </a:p>
          <a:p>
            <a:pPr>
              <a:spcBef>
                <a:spcPts val="20"/>
              </a:spcBef>
            </a:pPr>
            <a:endParaRPr sz="1750" dirty="0">
              <a:latin typeface="Microsoft Sans Serif"/>
              <a:cs typeface="Microsoft Sans Serif"/>
            </a:endParaRPr>
          </a:p>
          <a:p>
            <a:pPr marL="65405"/>
            <a:r>
              <a:rPr lang="es-ES" sz="7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buena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estrategia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toda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casa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requiere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00" dirty="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645717" y="4334953"/>
            <a:ext cx="778510" cy="0"/>
          </a:xfrm>
          <a:custGeom>
            <a:avLst/>
            <a:gdLst/>
            <a:ahLst/>
            <a:cxnLst/>
            <a:rect l="l" t="t" r="r" b="b"/>
            <a:pathLst>
              <a:path w="778510">
                <a:moveTo>
                  <a:pt x="0" y="0"/>
                </a:moveTo>
                <a:lnTo>
                  <a:pt x="778154" y="0"/>
                </a:lnTo>
              </a:path>
            </a:pathLst>
          </a:custGeom>
          <a:ln w="9347">
            <a:solidFill>
              <a:srgbClr val="16141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411172" y="4158384"/>
            <a:ext cx="64769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77890" y="4158384"/>
            <a:ext cx="1880870" cy="748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todo</a:t>
            </a:r>
            <a:r>
              <a:rPr lang="es-ES" sz="11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</a:t>
            </a:r>
            <a:r>
              <a:rPr lang="es-ES" sz="11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lang="es-ES" sz="11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excepto</a:t>
            </a:r>
            <a:r>
              <a:rPr lang="es-ES" sz="11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300" dirty="0">
              <a:latin typeface="Microsoft Sans Serif"/>
              <a:cs typeface="Microsoft Sans Serif"/>
            </a:endParaRPr>
          </a:p>
          <a:p>
            <a:pPr marL="12700"/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1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70" dirty="0">
                <a:solidFill>
                  <a:srgbClr val="171514"/>
                </a:solidFill>
                <a:latin typeface="Microsoft Sans Serif"/>
                <a:cs typeface="Microsoft Sans Serif"/>
              </a:rPr>
              <a:t>SPD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70" dirty="0">
                <a:solidFill>
                  <a:srgbClr val="171514"/>
                </a:solidFill>
                <a:latin typeface="Microsoft Sans Serif"/>
                <a:cs typeface="Microsoft Sans Serif"/>
              </a:rPr>
              <a:t>punto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endParaRPr sz="1150" dirty="0">
              <a:latin typeface="Microsoft Sans Serif"/>
              <a:cs typeface="Microsoft Sans Serif"/>
            </a:endParaRPr>
          </a:p>
          <a:p>
            <a:pPr marL="12700">
              <a:spcBef>
                <a:spcPts val="110"/>
              </a:spcBef>
            </a:pPr>
            <a:r>
              <a:rPr lang="es-ES" sz="11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b</a:t>
            </a:r>
            <a:r>
              <a:rPr lang="es-ES" sz="11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línea</a:t>
            </a:r>
            <a:r>
              <a:rPr lang="es-ES" sz="11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1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señal</a:t>
            </a:r>
            <a:r>
              <a:rPr lang="es-ES" sz="11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SPDs</a:t>
            </a:r>
            <a:endParaRPr sz="1100" dirty="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0439072" y="5609690"/>
            <a:ext cx="406400" cy="0"/>
          </a:xfrm>
          <a:custGeom>
            <a:avLst/>
            <a:gdLst/>
            <a:ahLst/>
            <a:cxnLst/>
            <a:rect l="l" t="t" r="r" b="b"/>
            <a:pathLst>
              <a:path w="406400">
                <a:moveTo>
                  <a:pt x="0" y="0"/>
                </a:moveTo>
                <a:lnTo>
                  <a:pt x="405993" y="0"/>
                </a:lnTo>
              </a:path>
            </a:pathLst>
          </a:custGeom>
          <a:ln w="6502">
            <a:solidFill>
              <a:srgbClr val="16141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777890" y="4916743"/>
            <a:ext cx="4141470" cy="3332322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>
              <a:spcBef>
                <a:spcPts val="185"/>
              </a:spcBef>
            </a:pPr>
            <a:r>
              <a:rPr lang="es-ES" sz="8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</a:t>
            </a:r>
            <a:r>
              <a:rPr lang="es-ES" sz="8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punto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entrada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endParaRPr sz="850" dirty="0">
              <a:latin typeface="Microsoft Sans Serif"/>
              <a:cs typeface="Microsoft Sans Serif"/>
            </a:endParaRPr>
          </a:p>
          <a:p>
            <a:pPr marL="12700">
              <a:spcBef>
                <a:spcPts val="120"/>
              </a:spcBef>
            </a:pPr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</a:t>
            </a:r>
            <a:r>
              <a:rPr lang="es-ES" sz="11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ICFT</a:t>
            </a:r>
            <a:endParaRPr sz="1150" dirty="0">
              <a:latin typeface="Microsoft Sans Serif"/>
              <a:cs typeface="Microsoft Sans Serif"/>
            </a:endParaRPr>
          </a:p>
          <a:p>
            <a:pPr>
              <a:spcBef>
                <a:spcPts val="30"/>
              </a:spcBef>
            </a:pPr>
            <a:endParaRPr sz="1300" dirty="0">
              <a:latin typeface="Microsoft Sans Serif"/>
              <a:cs typeface="Microsoft Sans Serif"/>
            </a:endParaRPr>
          </a:p>
          <a:p>
            <a:pPr marL="354330" marR="5080" indent="-342265">
              <a:lnSpc>
                <a:spcPts val="1440"/>
              </a:lnSpc>
              <a:tabLst>
                <a:tab pos="354330" algn="l"/>
                <a:tab pos="3067050" algn="l"/>
              </a:tabLst>
            </a:pPr>
            <a:r>
              <a:rPr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8</a:t>
            </a:r>
            <a:r>
              <a:rPr lang="es-ES"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acuerdo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i="1" spc="15" dirty="0" err="1" smtClean="0">
                <a:solidFill>
                  <a:srgbClr val="171514"/>
                </a:solidFill>
                <a:latin typeface="Trebuchet MS"/>
                <a:cs typeface="Trebuchet MS"/>
              </a:rPr>
              <a:t>Comité</a:t>
            </a:r>
            <a:r>
              <a:rPr sz="800" i="1" spc="-35" dirty="0" smtClean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i="1" dirty="0">
                <a:solidFill>
                  <a:srgbClr val="171514"/>
                </a:solidFill>
                <a:latin typeface="Trebuchet MS"/>
                <a:cs typeface="Trebuchet MS"/>
              </a:rPr>
              <a:t>ejecutivo</a:t>
            </a:r>
            <a:r>
              <a:rPr sz="800" i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i="1" spc="15" dirty="0" err="1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®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conectado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entre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transformador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desconectador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sobrecorriente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 dirty="0">
              <a:latin typeface="Microsoft Sans Serif"/>
              <a:cs typeface="Microsoft Sans Serif"/>
            </a:endParaRPr>
          </a:p>
          <a:p>
            <a:pPr marL="12700"/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7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1150" spc="-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4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1150" spc="4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1150" spc="-5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5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SPD</a:t>
            </a:r>
            <a:endParaRPr sz="1150" dirty="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b</a:t>
            </a:r>
            <a:r>
              <a:rPr lang="es-ES" sz="11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5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11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lang="es-ES" sz="11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SPD</a:t>
            </a:r>
            <a:endParaRPr sz="1150" dirty="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</a:t>
            </a:r>
            <a:r>
              <a:rPr lang="es-ES" sz="1150" spc="-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11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lang="es-ES" sz="11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SPD</a:t>
            </a:r>
            <a:endParaRPr sz="1150" dirty="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</a:t>
            </a:r>
            <a:r>
              <a:rPr lang="es-ES" sz="11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5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11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r>
              <a:rPr lang="es-ES" sz="11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SPD</a:t>
            </a:r>
            <a:endParaRPr sz="1150" dirty="0">
              <a:latin typeface="Microsoft Sans Serif"/>
              <a:cs typeface="Microsoft Sans Serif"/>
            </a:endParaRPr>
          </a:p>
          <a:p>
            <a:pPr>
              <a:spcBef>
                <a:spcPts val="10"/>
              </a:spcBef>
            </a:pPr>
            <a:endParaRPr sz="1450" dirty="0">
              <a:latin typeface="Microsoft Sans Serif"/>
              <a:cs typeface="Microsoft Sans Serif"/>
            </a:endParaRPr>
          </a:p>
          <a:p>
            <a:pPr marL="12700"/>
            <a:r>
              <a:rPr sz="10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9</a:t>
            </a:r>
            <a:r>
              <a:rPr lang="es-ES" sz="10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¿</a:t>
            </a:r>
            <a:r>
              <a:rPr sz="100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Cuál</a:t>
            </a:r>
            <a:r>
              <a:rPr lang="es-ES"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lang="es-ES"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siguientes</a:t>
            </a:r>
            <a:r>
              <a:rPr lang="es-ES"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clasificaciones</a:t>
            </a:r>
            <a:r>
              <a:rPr lang="es-ES"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SPD</a:t>
            </a:r>
            <a:r>
              <a:rPr lang="es-ES"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mide</a:t>
            </a:r>
            <a:r>
              <a:rPr lang="es-ES"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julios</a:t>
            </a:r>
            <a:r>
              <a:rPr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?</a:t>
            </a:r>
            <a:r>
              <a:rPr lang="es-ES"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550" dirty="0">
              <a:latin typeface="Microsoft Sans Serif"/>
              <a:cs typeface="Microsoft Sans Serif"/>
            </a:endParaRPr>
          </a:p>
          <a:p>
            <a:pPr marL="12700"/>
            <a:r>
              <a:rPr lang="es-ES" sz="9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sujeción</a:t>
            </a:r>
            <a:endParaRPr sz="900" dirty="0">
              <a:latin typeface="Microsoft Sans Serif"/>
              <a:cs typeface="Microsoft Sans Serif"/>
            </a:endParaRPr>
          </a:p>
          <a:p>
            <a:pPr marL="12700">
              <a:spcBef>
                <a:spcPts val="360"/>
              </a:spcBef>
            </a:pPr>
            <a:r>
              <a:rPr lang="es-ES" sz="9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b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índice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máxima</a:t>
            </a:r>
            <a:endParaRPr sz="900" dirty="0">
              <a:latin typeface="Microsoft Sans Serif"/>
              <a:cs typeface="Microsoft Sans Serif"/>
            </a:endParaRPr>
          </a:p>
          <a:p>
            <a:pPr marL="12700">
              <a:spcBef>
                <a:spcPts val="409"/>
              </a:spcBef>
            </a:pPr>
            <a:r>
              <a:rPr lang="es-ES" sz="8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</a:t>
            </a:r>
            <a:r>
              <a:rPr lang="es-ES" sz="8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transitoria</a:t>
            </a:r>
            <a:endParaRPr sz="850" dirty="0">
              <a:latin typeface="Microsoft Sans Serif"/>
              <a:cs typeface="Microsoft Sans Serif"/>
            </a:endParaRPr>
          </a:p>
          <a:p>
            <a:pPr marL="12700">
              <a:spcBef>
                <a:spcPts val="320"/>
              </a:spcBef>
            </a:pPr>
            <a:r>
              <a:rPr lang="es-ES" sz="9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9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</a:t>
            </a:r>
            <a:r>
              <a:rPr lang="es-ES" sz="9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nominal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81651" y="9536430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40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958140" y="454580"/>
            <a:ext cx="4390390" cy="1162050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85725">
              <a:spcBef>
                <a:spcPts val="415"/>
              </a:spcBef>
            </a:pPr>
            <a:r>
              <a:rPr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0</a:t>
            </a:r>
            <a:r>
              <a:rPr lang="es-ES"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200" dirty="0">
              <a:latin typeface="Microsoft Sans Serif"/>
              <a:cs typeface="Microsoft Sans Serif"/>
            </a:endParaRPr>
          </a:p>
          <a:p>
            <a:pPr marL="354330" marR="5080">
              <a:lnSpc>
                <a:spcPts val="1440"/>
              </a:lnSpc>
              <a:spcBef>
                <a:spcPts val="45"/>
              </a:spcBef>
              <a:tabLst>
                <a:tab pos="1106170" algn="l"/>
                <a:tab pos="2282825" algn="l"/>
              </a:tabLst>
            </a:pP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descargador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incorpora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-polo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amp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-polo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amp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QP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endParaRPr sz="950" dirty="0">
              <a:latin typeface="Microsoft Sans Serif"/>
              <a:cs typeface="Microsoft Sans Serif"/>
            </a:endParaRPr>
          </a:p>
          <a:p>
            <a:pPr>
              <a:spcBef>
                <a:spcPts val="30"/>
              </a:spcBef>
            </a:pPr>
            <a:endParaRPr sz="1250" dirty="0">
              <a:latin typeface="Microsoft Sans Serif"/>
              <a:cs typeface="Microsoft Sans Serif"/>
            </a:endParaRPr>
          </a:p>
          <a:p>
            <a:pPr marL="12700"/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5</a:t>
            </a:r>
            <a:r>
              <a:rPr sz="11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1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0</a:t>
            </a:r>
            <a:endParaRPr sz="1150" dirty="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b</a:t>
            </a:r>
            <a:r>
              <a:rPr lang="es-ES" sz="11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5</a:t>
            </a:r>
            <a:r>
              <a:rPr sz="11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1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5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58141" y="1598315"/>
            <a:ext cx="287655" cy="383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4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</a:t>
            </a:r>
            <a:r>
              <a:rPr lang="es-ES" sz="1150" spc="-4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</a:t>
            </a:r>
            <a:r>
              <a:rPr lang="es-ES" sz="11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578865" y="1583712"/>
            <a:ext cx="344170" cy="39687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>
              <a:spcBef>
                <a:spcPts val="215"/>
              </a:spcBef>
            </a:pPr>
            <a:r>
              <a:rPr sz="1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0</a:t>
            </a:r>
            <a:r>
              <a:rPr sz="11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1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5</a:t>
            </a:r>
            <a:endParaRPr sz="1150" dirty="0">
              <a:latin typeface="Microsoft Sans Serif"/>
              <a:cs typeface="Microsoft Sans Serif"/>
            </a:endParaRPr>
          </a:p>
          <a:p>
            <a:pPr marL="16510">
              <a:spcBef>
                <a:spcPts val="110"/>
              </a:spcBef>
            </a:pPr>
            <a:r>
              <a:rPr sz="11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5</a:t>
            </a:r>
            <a:r>
              <a:rPr sz="11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1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20</a:t>
            </a:r>
            <a:endParaRPr sz="1100" dirty="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8140" y="2118833"/>
            <a:ext cx="4234180" cy="620195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54330" marR="140970" indent="-212090">
              <a:lnSpc>
                <a:spcPct val="110400"/>
              </a:lnSpc>
              <a:spcBef>
                <a:spcPts val="120"/>
              </a:spcBef>
              <a:tabLst>
                <a:tab pos="1880235" algn="l"/>
              </a:tabLst>
            </a:pPr>
            <a:r>
              <a:rPr lang="es-ES" sz="12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</a:t>
            </a:r>
            <a:r>
              <a:rPr sz="10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Breaker</a:t>
            </a:r>
            <a:r>
              <a:rPr lang="es-ES"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and</a:t>
            </a:r>
            <a:r>
              <a:rPr lang="es-ES"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TVSS</a:t>
            </a:r>
            <a:r>
              <a:rPr lang="es-ES"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disponible</a:t>
            </a:r>
            <a:r>
              <a:rPr lang="es-ES"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lang="es-ES"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-</a:t>
            </a:r>
            <a:r>
              <a:rPr lang="es-ES" sz="10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sz="10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poste</a:t>
            </a:r>
            <a:r>
              <a:rPr lang="es-ES"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amp</a:t>
            </a:r>
            <a:r>
              <a:rPr lang="es-ES"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QP</a:t>
            </a:r>
            <a:r>
              <a:rPr lang="es-ES"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50" dirty="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1300" dirty="0">
              <a:latin typeface="Microsoft Sans Serif"/>
              <a:cs typeface="Microsoft Sans Serif"/>
            </a:endParaRPr>
          </a:p>
          <a:p>
            <a:pPr marL="12700"/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20</a:t>
            </a:r>
            <a:endParaRPr sz="1150" dirty="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b</a:t>
            </a:r>
            <a:r>
              <a:rPr lang="es-ES" sz="11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4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5</a:t>
            </a:r>
            <a:endParaRPr sz="1150" dirty="0">
              <a:latin typeface="Microsoft Sans Serif"/>
              <a:cs typeface="Microsoft Sans Serif"/>
            </a:endParaRPr>
          </a:p>
          <a:p>
            <a:pPr marL="12700">
              <a:spcBef>
                <a:spcPts val="10"/>
              </a:spcBef>
              <a:tabLst>
                <a:tab pos="636905" algn="l"/>
              </a:tabLst>
            </a:pPr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4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</a:t>
            </a:r>
            <a:r>
              <a:rPr lang="es-ES" sz="1150" spc="-4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5</a:t>
            </a:r>
            <a:endParaRPr sz="1200" dirty="0">
              <a:latin typeface="Microsoft Sans Serif"/>
              <a:cs typeface="Microsoft Sans Serif"/>
            </a:endParaRPr>
          </a:p>
          <a:p>
            <a:pPr marL="12700">
              <a:tabLst>
                <a:tab pos="633095" algn="l"/>
              </a:tabLst>
            </a:pPr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</a:t>
            </a:r>
            <a:r>
              <a:rPr lang="es-ES" sz="11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0</a:t>
            </a:r>
            <a:endParaRPr sz="1200" dirty="0">
              <a:latin typeface="Microsoft Sans Serif"/>
              <a:cs typeface="Microsoft Sans Serif"/>
            </a:endParaRPr>
          </a:p>
          <a:p>
            <a:pPr marL="354330" marR="5080" indent="-265430">
              <a:lnSpc>
                <a:spcPct val="112999"/>
              </a:lnSpc>
              <a:spcBef>
                <a:spcPts val="1250"/>
              </a:spcBef>
              <a:tabLst>
                <a:tab pos="3160395" algn="l"/>
                <a:tab pos="3354704" algn="l"/>
              </a:tabLst>
            </a:pPr>
            <a:r>
              <a:rPr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lang="es-ES"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comparación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pararrayos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lang="es-ES"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TVSS</a:t>
            </a:r>
            <a:r>
              <a:rPr lang="es-ES"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tiene</a:t>
            </a:r>
            <a:r>
              <a:rPr lang="es-ES"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1050" u="sng" spc="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10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tensión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sujeción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proporciona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sz="10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conectados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50" dirty="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500" dirty="0">
              <a:latin typeface="Microsoft Sans Serif"/>
              <a:cs typeface="Microsoft Sans Serif"/>
            </a:endParaRPr>
          </a:p>
          <a:p>
            <a:pPr marL="12700"/>
            <a:r>
              <a:rPr lang="es-ES" sz="9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9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bajo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menos</a:t>
            </a:r>
            <a:endParaRPr sz="950" dirty="0">
              <a:latin typeface="Microsoft Sans Serif"/>
              <a:cs typeface="Microsoft Sans Serif"/>
            </a:endParaRPr>
          </a:p>
          <a:p>
            <a:pPr marL="12700">
              <a:spcBef>
                <a:spcPts val="200"/>
              </a:spcBef>
            </a:pPr>
            <a:r>
              <a:rPr lang="es-ES" sz="10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b</a:t>
            </a:r>
            <a:r>
              <a:rPr lang="es-ES"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10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alto</a:t>
            </a:r>
            <a:r>
              <a:rPr sz="1050" spc="4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50" spc="4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aumentado</a:t>
            </a:r>
            <a:endParaRPr sz="1050" dirty="0">
              <a:latin typeface="Microsoft Sans Serif"/>
              <a:cs typeface="Microsoft Sans Serif"/>
            </a:endParaRPr>
          </a:p>
          <a:p>
            <a:pPr marL="12700">
              <a:spcBef>
                <a:spcPts val="229"/>
              </a:spcBef>
            </a:pPr>
            <a:r>
              <a:rPr lang="es-ES" sz="10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</a:t>
            </a:r>
            <a:r>
              <a:rPr lang="es-ES" sz="10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10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alto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menos</a:t>
            </a:r>
            <a:endParaRPr sz="1000" dirty="0">
              <a:latin typeface="Microsoft Sans Serif"/>
              <a:cs typeface="Microsoft Sans Serif"/>
            </a:endParaRPr>
          </a:p>
          <a:p>
            <a:pPr marL="12700">
              <a:spcBef>
                <a:spcPts val="240"/>
              </a:spcBef>
            </a:pPr>
            <a:r>
              <a:rPr lang="es-ES" sz="10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10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bajo</a:t>
            </a:r>
            <a:r>
              <a:rPr sz="10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aumentado</a:t>
            </a:r>
            <a:endParaRPr sz="1000" dirty="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050" dirty="0">
              <a:latin typeface="Microsoft Sans Serif"/>
              <a:cs typeface="Microsoft Sans Serif"/>
            </a:endParaRPr>
          </a:p>
          <a:p>
            <a:pPr marL="354330" marR="375920" indent="-265430">
              <a:lnSpc>
                <a:spcPct val="116900"/>
              </a:lnSpc>
              <a:tabLst>
                <a:tab pos="1343660" algn="l"/>
              </a:tabLst>
            </a:pPr>
            <a:r>
              <a:rPr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lang="es-ES"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46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montado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externo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centro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utilizar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cargas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centros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350" dirty="0">
              <a:latin typeface="Microsoft Sans Serif"/>
              <a:cs typeface="Microsoft Sans Serif"/>
            </a:endParaRPr>
          </a:p>
          <a:p>
            <a:pPr marL="12700"/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1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pararrayos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b</a:t>
            </a:r>
            <a:r>
              <a:rPr lang="es-ES" sz="11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lang="es-ES" sz="11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1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TVSS</a:t>
            </a:r>
            <a:endParaRPr sz="1150" dirty="0">
              <a:latin typeface="Microsoft Sans Serif"/>
              <a:cs typeface="Microsoft Sans Serif"/>
            </a:endParaRPr>
          </a:p>
          <a:p>
            <a:pPr marL="12700">
              <a:spcBef>
                <a:spcPts val="110"/>
              </a:spcBef>
            </a:pPr>
            <a:r>
              <a:rPr lang="es-ES" sz="11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</a:t>
            </a:r>
            <a:r>
              <a:rPr lang="es-ES" sz="11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TPSA9040</a:t>
            </a:r>
            <a:r>
              <a:rPr lang="es-ES" sz="11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punto</a:t>
            </a:r>
            <a:r>
              <a:rPr sz="11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entrada</a:t>
            </a:r>
            <a:r>
              <a:rPr lang="es-ES" sz="11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TVSS</a:t>
            </a:r>
            <a:endParaRPr sz="1100" dirty="0">
              <a:latin typeface="Microsoft Sans Serif"/>
              <a:cs typeface="Microsoft Sans Serif"/>
            </a:endParaRPr>
          </a:p>
          <a:p>
            <a:pPr marL="12700">
              <a:spcBef>
                <a:spcPts val="270"/>
              </a:spcBef>
            </a:pPr>
            <a:r>
              <a:rPr lang="es-ES" sz="9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Ninguna</a:t>
            </a:r>
            <a:r>
              <a:rPr sz="9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anteriores</a:t>
            </a:r>
            <a:endParaRPr sz="950" dirty="0">
              <a:latin typeface="Microsoft Sans Serif"/>
              <a:cs typeface="Microsoft Sans Serif"/>
            </a:endParaRPr>
          </a:p>
          <a:p>
            <a:pPr>
              <a:spcBef>
                <a:spcPts val="10"/>
              </a:spcBef>
            </a:pPr>
            <a:endParaRPr sz="1350" dirty="0">
              <a:latin typeface="Microsoft Sans Serif"/>
              <a:cs typeface="Microsoft Sans Serif"/>
            </a:endParaRPr>
          </a:p>
          <a:p>
            <a:pPr marL="89535">
              <a:tabLst>
                <a:tab pos="1426845" algn="l"/>
              </a:tabLst>
            </a:pPr>
            <a:r>
              <a:rPr sz="11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r>
              <a:rPr lang="es-ES" sz="11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pararrayos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monofásico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  <a:p>
            <a:pPr>
              <a:spcBef>
                <a:spcPts val="30"/>
              </a:spcBef>
            </a:pPr>
            <a:endParaRPr sz="1300" dirty="0">
              <a:latin typeface="Microsoft Sans Serif"/>
              <a:cs typeface="Microsoft Sans Serif"/>
            </a:endParaRPr>
          </a:p>
          <a:p>
            <a:pPr marL="12700"/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1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85" dirty="0">
                <a:solidFill>
                  <a:srgbClr val="171514"/>
                </a:solidFill>
                <a:latin typeface="Microsoft Sans Serif"/>
                <a:cs typeface="Microsoft Sans Serif"/>
              </a:rPr>
              <a:t>TPSTEL</a:t>
            </a:r>
            <a:endParaRPr sz="1150" dirty="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b</a:t>
            </a:r>
            <a:r>
              <a:rPr lang="es-ES" sz="11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75" dirty="0">
                <a:solidFill>
                  <a:srgbClr val="171514"/>
                </a:solidFill>
                <a:latin typeface="Microsoft Sans Serif"/>
                <a:cs typeface="Microsoft Sans Serif"/>
              </a:rPr>
              <a:t>TPSCOAX</a:t>
            </a:r>
            <a:endParaRPr sz="1150" dirty="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</a:t>
            </a:r>
            <a:r>
              <a:rPr lang="es-ES" sz="1150" spc="-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80" dirty="0">
                <a:solidFill>
                  <a:srgbClr val="171514"/>
                </a:solidFill>
                <a:latin typeface="Microsoft Sans Serif"/>
                <a:cs typeface="Microsoft Sans Serif"/>
              </a:rPr>
              <a:t>TPSASA</a:t>
            </a:r>
            <a:endParaRPr sz="1150" dirty="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</a:t>
            </a:r>
            <a:r>
              <a:rPr lang="es-ES" sz="11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80" dirty="0">
                <a:solidFill>
                  <a:srgbClr val="171514"/>
                </a:solidFill>
                <a:latin typeface="Microsoft Sans Serif"/>
                <a:cs typeface="Microsoft Sans Serif"/>
              </a:rPr>
              <a:t>TPSESA3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105081" y="9536430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412226" y="5244431"/>
            <a:ext cx="361315" cy="0"/>
          </a:xfrm>
          <a:custGeom>
            <a:avLst/>
            <a:gdLst/>
            <a:ahLst/>
            <a:cxnLst/>
            <a:rect l="l" t="t" r="r" b="b"/>
            <a:pathLst>
              <a:path w="361314">
                <a:moveTo>
                  <a:pt x="0" y="0"/>
                </a:moveTo>
                <a:lnTo>
                  <a:pt x="360883" y="0"/>
                </a:lnTo>
              </a:path>
            </a:pathLst>
          </a:custGeom>
          <a:ln w="6502">
            <a:solidFill>
              <a:srgbClr val="16141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757209" y="6707470"/>
            <a:ext cx="361315" cy="0"/>
          </a:xfrm>
          <a:custGeom>
            <a:avLst/>
            <a:gdLst/>
            <a:ahLst/>
            <a:cxnLst/>
            <a:rect l="l" t="t" r="r" b="b"/>
            <a:pathLst>
              <a:path w="361314">
                <a:moveTo>
                  <a:pt x="0" y="0"/>
                </a:moveTo>
                <a:lnTo>
                  <a:pt x="360883" y="0"/>
                </a:lnTo>
              </a:path>
            </a:pathLst>
          </a:custGeom>
          <a:ln w="6502">
            <a:solidFill>
              <a:srgbClr val="16141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777891" y="501286"/>
            <a:ext cx="4308475" cy="74915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9535">
              <a:spcBef>
                <a:spcPts val="100"/>
              </a:spcBef>
              <a:tabLst>
                <a:tab pos="1426845" algn="l"/>
              </a:tabLst>
            </a:pPr>
            <a:r>
              <a:rPr sz="11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5</a:t>
            </a:r>
            <a:r>
              <a:rPr lang="es-ES" sz="11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pararrayos</a:t>
            </a:r>
            <a:r>
              <a:rPr lang="es-ES"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trifásico</a:t>
            </a:r>
            <a:r>
              <a:rPr lang="es-ES"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300" dirty="0">
              <a:latin typeface="Microsoft Sans Serif"/>
              <a:cs typeface="Microsoft Sans Serif"/>
            </a:endParaRPr>
          </a:p>
          <a:p>
            <a:pPr marL="12700"/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1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85" dirty="0">
                <a:solidFill>
                  <a:srgbClr val="171514"/>
                </a:solidFill>
                <a:latin typeface="Microsoft Sans Serif"/>
                <a:cs typeface="Microsoft Sans Serif"/>
              </a:rPr>
              <a:t>TPSTEL</a:t>
            </a:r>
            <a:endParaRPr sz="1150" dirty="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b</a:t>
            </a:r>
            <a:r>
              <a:rPr lang="es-ES" sz="11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75" dirty="0">
                <a:solidFill>
                  <a:srgbClr val="171514"/>
                </a:solidFill>
                <a:latin typeface="Microsoft Sans Serif"/>
                <a:cs typeface="Microsoft Sans Serif"/>
              </a:rPr>
              <a:t>TPSCOAX</a:t>
            </a:r>
            <a:endParaRPr sz="1150" dirty="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</a:t>
            </a:r>
            <a:r>
              <a:rPr lang="es-ES" sz="1150" spc="-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80" dirty="0">
                <a:solidFill>
                  <a:srgbClr val="171514"/>
                </a:solidFill>
                <a:latin typeface="Microsoft Sans Serif"/>
                <a:cs typeface="Microsoft Sans Serif"/>
              </a:rPr>
              <a:t>TPSASA</a:t>
            </a:r>
            <a:endParaRPr sz="1150" dirty="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</a:t>
            </a:r>
            <a:r>
              <a:rPr lang="es-ES" sz="11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80" dirty="0">
                <a:solidFill>
                  <a:srgbClr val="171514"/>
                </a:solidFill>
                <a:latin typeface="Microsoft Sans Serif"/>
                <a:cs typeface="Microsoft Sans Serif"/>
              </a:rPr>
              <a:t>TPSESA3</a:t>
            </a:r>
            <a:endParaRPr sz="115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500" dirty="0">
              <a:latin typeface="Microsoft Sans Serif"/>
              <a:cs typeface="Microsoft Sans Serif"/>
            </a:endParaRPr>
          </a:p>
          <a:p>
            <a:pPr marL="354965" marR="574675" indent="-265430">
              <a:lnSpc>
                <a:spcPct val="117400"/>
              </a:lnSpc>
              <a:spcBef>
                <a:spcPts val="944"/>
              </a:spcBef>
              <a:tabLst>
                <a:tab pos="1294130" algn="l"/>
              </a:tabLst>
            </a:pPr>
            <a:r>
              <a:rPr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6</a:t>
            </a:r>
            <a:r>
              <a:rPr lang="es-ES"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9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proporciona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rayos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equipos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conectados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líneas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telefónicas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  <a:p>
            <a:pPr>
              <a:spcBef>
                <a:spcPts val="10"/>
              </a:spcBef>
            </a:pPr>
            <a:endParaRPr sz="1350" dirty="0">
              <a:latin typeface="Microsoft Sans Serif"/>
              <a:cs typeface="Microsoft Sans Serif"/>
            </a:endParaRPr>
          </a:p>
          <a:p>
            <a:pPr marL="12700"/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1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85" dirty="0">
                <a:solidFill>
                  <a:srgbClr val="171514"/>
                </a:solidFill>
                <a:latin typeface="Microsoft Sans Serif"/>
                <a:cs typeface="Microsoft Sans Serif"/>
              </a:rPr>
              <a:t>TPSTEL</a:t>
            </a:r>
            <a:endParaRPr sz="1150" dirty="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b</a:t>
            </a:r>
            <a:r>
              <a:rPr lang="es-ES" sz="11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75" dirty="0">
                <a:solidFill>
                  <a:srgbClr val="171514"/>
                </a:solidFill>
                <a:latin typeface="Microsoft Sans Serif"/>
                <a:cs typeface="Microsoft Sans Serif"/>
              </a:rPr>
              <a:t>TPSCOAX</a:t>
            </a:r>
            <a:endParaRPr sz="1150" dirty="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</a:t>
            </a:r>
            <a:r>
              <a:rPr lang="es-ES" sz="1150" spc="-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80" dirty="0">
                <a:solidFill>
                  <a:srgbClr val="171514"/>
                </a:solidFill>
                <a:latin typeface="Microsoft Sans Serif"/>
                <a:cs typeface="Microsoft Sans Serif"/>
              </a:rPr>
              <a:t>TPSASA</a:t>
            </a:r>
            <a:endParaRPr sz="1150" dirty="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</a:t>
            </a:r>
            <a:r>
              <a:rPr lang="es-ES" sz="11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80" dirty="0">
                <a:solidFill>
                  <a:srgbClr val="171514"/>
                </a:solidFill>
                <a:latin typeface="Microsoft Sans Serif"/>
                <a:cs typeface="Microsoft Sans Serif"/>
              </a:rPr>
              <a:t>TPSESA3</a:t>
            </a:r>
            <a:endParaRPr sz="115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500" dirty="0">
              <a:latin typeface="Microsoft Sans Serif"/>
              <a:cs typeface="Microsoft Sans Serif"/>
            </a:endParaRPr>
          </a:p>
          <a:p>
            <a:pPr marL="354965" marR="574675" indent="-219710">
              <a:lnSpc>
                <a:spcPct val="117400"/>
              </a:lnSpc>
              <a:spcBef>
                <a:spcPts val="945"/>
              </a:spcBef>
              <a:tabLst>
                <a:tab pos="1294130" algn="l"/>
              </a:tabLst>
            </a:pPr>
            <a:r>
              <a:rPr lang="es-ES" sz="12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9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proporciona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rayos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equipo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conectado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cable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TV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  <a:p>
            <a:pPr>
              <a:spcBef>
                <a:spcPts val="10"/>
              </a:spcBef>
            </a:pPr>
            <a:endParaRPr sz="1350" dirty="0">
              <a:latin typeface="Microsoft Sans Serif"/>
              <a:cs typeface="Microsoft Sans Serif"/>
            </a:endParaRPr>
          </a:p>
          <a:p>
            <a:pPr marL="12700"/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1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80" dirty="0">
                <a:solidFill>
                  <a:srgbClr val="171514"/>
                </a:solidFill>
                <a:latin typeface="Microsoft Sans Serif"/>
                <a:cs typeface="Microsoft Sans Serif"/>
              </a:rPr>
              <a:t>TPSASA</a:t>
            </a:r>
            <a:endParaRPr sz="1150" dirty="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b</a:t>
            </a:r>
            <a:r>
              <a:rPr lang="es-ES" sz="11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65" dirty="0">
                <a:solidFill>
                  <a:srgbClr val="171514"/>
                </a:solidFill>
                <a:latin typeface="Microsoft Sans Serif"/>
                <a:cs typeface="Microsoft Sans Serif"/>
              </a:rPr>
              <a:t>TPAESA3</a:t>
            </a:r>
            <a:endParaRPr sz="1150" dirty="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</a:t>
            </a:r>
            <a:r>
              <a:rPr lang="es-ES" sz="1150" spc="-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85" dirty="0">
                <a:solidFill>
                  <a:srgbClr val="171514"/>
                </a:solidFill>
                <a:latin typeface="Microsoft Sans Serif"/>
                <a:cs typeface="Microsoft Sans Serif"/>
              </a:rPr>
              <a:t>TPSTEL</a:t>
            </a:r>
            <a:endParaRPr sz="1150" dirty="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</a:t>
            </a:r>
            <a:r>
              <a:rPr lang="es-ES" sz="11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75" dirty="0">
                <a:solidFill>
                  <a:srgbClr val="171514"/>
                </a:solidFill>
                <a:latin typeface="Microsoft Sans Serif"/>
                <a:cs typeface="Microsoft Sans Serif"/>
              </a:rPr>
              <a:t>TPSCOAX</a:t>
            </a:r>
            <a:endParaRPr sz="1150" dirty="0">
              <a:latin typeface="Microsoft Sans Serif"/>
              <a:cs typeface="Microsoft Sans Serif"/>
            </a:endParaRPr>
          </a:p>
          <a:p>
            <a:pPr>
              <a:spcBef>
                <a:spcPts val="40"/>
              </a:spcBef>
            </a:pPr>
            <a:endParaRPr sz="1600" dirty="0">
              <a:latin typeface="Microsoft Sans Serif"/>
              <a:cs typeface="Microsoft Sans Serif"/>
            </a:endParaRPr>
          </a:p>
          <a:p>
            <a:pPr marL="92075">
              <a:tabLst>
                <a:tab pos="2994660" algn="l"/>
              </a:tabLst>
            </a:pPr>
            <a:r>
              <a:rPr sz="8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8</a:t>
            </a:r>
            <a:r>
              <a:rPr lang="es-ES" sz="8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7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Supresores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punto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-de-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lang="es-ES" sz="8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600" dirty="0">
              <a:latin typeface="Microsoft Sans Serif"/>
              <a:cs typeface="Microsoft Sans Serif"/>
            </a:endParaRPr>
          </a:p>
          <a:p>
            <a:pPr marL="12700">
              <a:spcBef>
                <a:spcPts val="5"/>
              </a:spcBef>
            </a:pPr>
            <a:r>
              <a:rPr lang="es-ES" sz="9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necesarios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utiliza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SPD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punto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-de-entrada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  <a:p>
            <a:pPr marL="12700">
              <a:spcBef>
                <a:spcPts val="409"/>
              </a:spcBef>
            </a:pPr>
            <a:r>
              <a:rPr lang="es-ES" sz="8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b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sólo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necesarios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líneas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señal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teléfono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televisión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  <a:p>
            <a:pPr marL="12700">
              <a:spcBef>
                <a:spcPts val="320"/>
              </a:spcBef>
            </a:pPr>
            <a:r>
              <a:rPr lang="es-ES" sz="9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</a:t>
            </a:r>
            <a:r>
              <a:rPr lang="es-ES" sz="9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generalmente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necesarios</a:t>
            </a:r>
            <a:endParaRPr sz="950" dirty="0">
              <a:latin typeface="Microsoft Sans Serif"/>
              <a:cs typeface="Microsoft Sans Serif"/>
            </a:endParaRPr>
          </a:p>
          <a:p>
            <a:pPr marL="12700" marR="5080">
              <a:lnSpc>
                <a:spcPts val="1440"/>
              </a:lnSpc>
              <a:spcBef>
                <a:spcPts val="95"/>
              </a:spcBef>
            </a:pPr>
            <a:r>
              <a:rPr lang="es-ES" sz="8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14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parte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importante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toda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casa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estrategia</a:t>
            </a:r>
            <a:endParaRPr sz="800" dirty="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550" dirty="0">
              <a:latin typeface="Microsoft Sans Serif"/>
              <a:cs typeface="Microsoft Sans Serif"/>
            </a:endParaRPr>
          </a:p>
          <a:p>
            <a:pPr marL="89535">
              <a:spcBef>
                <a:spcPts val="5"/>
              </a:spcBef>
              <a:tabLst>
                <a:tab pos="3340100" algn="l"/>
              </a:tabLst>
            </a:pPr>
            <a:r>
              <a:rPr sz="8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9</a:t>
            </a:r>
            <a:r>
              <a:rPr lang="es-ES" sz="8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8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buen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protector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punto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-de-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lang="es-ES" sz="8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400" dirty="0">
              <a:latin typeface="Microsoft Sans Serif"/>
              <a:cs typeface="Microsoft Sans Serif"/>
            </a:endParaRPr>
          </a:p>
          <a:p>
            <a:pPr marL="12700"/>
            <a:r>
              <a:rPr lang="es-ES" sz="11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1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11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esencialmente</a:t>
            </a:r>
            <a:r>
              <a:rPr lang="es-ES" sz="11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solo</a:t>
            </a:r>
            <a:r>
              <a:rPr lang="es-ES" sz="11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11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regleta</a:t>
            </a:r>
            <a:r>
              <a:rPr lang="es-ES" sz="11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00" dirty="0">
              <a:latin typeface="Microsoft Sans Serif"/>
              <a:cs typeface="Microsoft Sans Serif"/>
            </a:endParaRPr>
          </a:p>
          <a:p>
            <a:pPr marL="12700" marR="467995">
              <a:lnSpc>
                <a:spcPts val="1440"/>
              </a:lnSpc>
              <a:spcBef>
                <a:spcPts val="65"/>
              </a:spcBef>
            </a:pPr>
            <a:r>
              <a:rPr lang="es-ES" sz="8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b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9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indicación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visual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funcional</a:t>
            </a:r>
            <a:endParaRPr sz="850" dirty="0">
              <a:latin typeface="Microsoft Sans Serif"/>
              <a:cs typeface="Microsoft Sans Serif"/>
            </a:endParaRPr>
          </a:p>
          <a:p>
            <a:pPr marL="12700">
              <a:spcBef>
                <a:spcPts val="155"/>
              </a:spcBef>
            </a:pPr>
            <a:r>
              <a:rPr lang="es-ES" sz="10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</a:t>
            </a:r>
            <a:r>
              <a:rPr lang="es-ES" sz="10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funciona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mejor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conecta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cable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extensión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larga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  <a:p>
            <a:pPr marL="12700">
              <a:spcBef>
                <a:spcPts val="90"/>
              </a:spcBef>
            </a:pPr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</a:t>
            </a:r>
            <a:r>
              <a:rPr lang="es-ES" sz="11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sacrificará</a:t>
            </a:r>
            <a:r>
              <a:rPr lang="es-ES"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caso</a:t>
            </a:r>
            <a:r>
              <a:rPr lang="es-ES"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catastrófico</a:t>
            </a:r>
            <a:r>
              <a:rPr lang="es-ES"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77890" y="8175893"/>
            <a:ext cx="4222750" cy="13030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354965" marR="5080" indent="-342900">
              <a:lnSpc>
                <a:spcPts val="1440"/>
              </a:lnSpc>
              <a:spcBef>
                <a:spcPts val="145"/>
              </a:spcBef>
              <a:tabLst>
                <a:tab pos="2440305" algn="l"/>
              </a:tabLst>
            </a:pPr>
            <a:r>
              <a:rPr sz="12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20</a:t>
            </a:r>
            <a:r>
              <a:rPr lang="es-ES" sz="12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14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necesidad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equipos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industriales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comerciales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sistemas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distribución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7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900" dirty="0">
              <a:latin typeface="Microsoft Sans Serif"/>
              <a:cs typeface="Microsoft Sans Serif"/>
            </a:endParaRPr>
          </a:p>
          <a:p>
            <a:pPr marL="12700">
              <a:spcBef>
                <a:spcPts val="625"/>
              </a:spcBef>
            </a:pPr>
            <a:r>
              <a:rPr lang="es-ES" sz="9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incluso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mayor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distribución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doméstica</a:t>
            </a:r>
            <a:endParaRPr sz="950" dirty="0">
              <a:latin typeface="Microsoft Sans Serif"/>
              <a:cs typeface="Microsoft Sans Serif"/>
            </a:endParaRPr>
          </a:p>
          <a:p>
            <a:pPr marL="12700">
              <a:spcBef>
                <a:spcPts val="350"/>
              </a:spcBef>
            </a:pPr>
            <a:r>
              <a:rPr lang="es-ES" sz="9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b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menos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distribución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doméstica</a:t>
            </a:r>
            <a:endParaRPr sz="900" dirty="0">
              <a:latin typeface="Microsoft Sans Serif"/>
              <a:cs typeface="Microsoft Sans Serif"/>
            </a:endParaRPr>
          </a:p>
          <a:p>
            <a:pPr marL="12700">
              <a:spcBef>
                <a:spcPts val="459"/>
              </a:spcBef>
            </a:pPr>
            <a:r>
              <a:rPr lang="es-ES" sz="8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</a:t>
            </a:r>
            <a:r>
              <a:rPr lang="es-ES" sz="8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aproximadamente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igual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distribución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doméstica</a:t>
            </a:r>
            <a:endParaRPr sz="800" dirty="0">
              <a:latin typeface="Microsoft Sans Serif"/>
              <a:cs typeface="Microsoft Sans Serif"/>
            </a:endParaRPr>
          </a:p>
          <a:p>
            <a:pPr marL="12700">
              <a:spcBef>
                <a:spcPts val="180"/>
              </a:spcBef>
            </a:pPr>
            <a:r>
              <a:rPr lang="es-ES" sz="11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</a:t>
            </a:r>
            <a:r>
              <a:rPr lang="es-ES" sz="11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insignificante</a:t>
            </a:r>
            <a:r>
              <a:rPr lang="es-ES" sz="11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00" dirty="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81651" y="9536430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42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105082" y="9536430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43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95171" y="1315124"/>
            <a:ext cx="1876958" cy="1250111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814304" y="6650243"/>
            <a:ext cx="2468245" cy="2280920"/>
            <a:chOff x="2759703" y="6650243"/>
            <a:chExt cx="2468245" cy="228092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09714" y="6914571"/>
              <a:ext cx="740422" cy="65576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59703" y="6650243"/>
              <a:ext cx="2468068" cy="2280848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7778050" y="527300"/>
            <a:ext cx="238506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Cursos</a:t>
            </a:r>
            <a:r>
              <a:rPr sz="15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15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</a:t>
            </a:r>
            <a:r>
              <a:rPr sz="15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QuickSTEP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778050" y="2948508"/>
            <a:ext cx="5015230" cy="31843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258060">
              <a:lnSpc>
                <a:spcPct val="141200"/>
              </a:lnSpc>
              <a:spcBef>
                <a:spcPts val="100"/>
              </a:spcBef>
            </a:pP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cursos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línea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quickSTEP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smtClean="0">
                <a:solidFill>
                  <a:srgbClr val="171514"/>
                </a:solidFill>
                <a:latin typeface="Microsoft Sans Serif"/>
                <a:cs typeface="Microsoft Sans Serif"/>
                <a:hlinkClick r:id="rId5"/>
              </a:rPr>
              <a:t>http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  <a:hlinkClick r:id="rId5"/>
              </a:rPr>
              <a:t>://</a:t>
            </a:r>
            <a:r>
              <a:rPr sz="850" spc="30" dirty="0" smtClean="0">
                <a:solidFill>
                  <a:srgbClr val="171514"/>
                </a:solidFill>
                <a:latin typeface="Microsoft Sans Serif"/>
                <a:cs typeface="Microsoft Sans Serif"/>
                <a:hlinkClick r:id="rId5"/>
              </a:rPr>
              <a:t>www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  <a:hlinkClick r:id="rId5"/>
              </a:rPr>
              <a:t> </a:t>
            </a:r>
            <a:r>
              <a:rPr sz="850" spc="30" dirty="0" smtClean="0">
                <a:solidFill>
                  <a:srgbClr val="171514"/>
                </a:solidFill>
                <a:latin typeface="Microsoft Sans Serif"/>
                <a:cs typeface="Microsoft Sans Serif"/>
                <a:hlinkClick r:id="rId5"/>
              </a:rPr>
              <a:t>sea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  <a:hlinkClick r:id="rId5"/>
              </a:rPr>
              <a:t> </a:t>
            </a:r>
            <a:r>
              <a:rPr sz="850" spc="30" dirty="0" err="1" smtClean="0">
                <a:solidFill>
                  <a:srgbClr val="171514"/>
                </a:solidFill>
                <a:latin typeface="Microsoft Sans Serif"/>
                <a:cs typeface="Microsoft Sans Serif"/>
                <a:hlinkClick r:id="rId5"/>
              </a:rPr>
              <a:t>siemens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  <a:hlinkClick r:id="rId5"/>
              </a:rPr>
              <a:t> </a:t>
            </a:r>
            <a:r>
              <a:rPr sz="850" spc="30" dirty="0" smtClean="0">
                <a:solidFill>
                  <a:srgbClr val="171514"/>
                </a:solidFill>
                <a:latin typeface="Microsoft Sans Serif"/>
                <a:cs typeface="Microsoft Sans Serif"/>
                <a:hlinkClick r:id="rId5"/>
              </a:rPr>
              <a:t>com/step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  <a:hlinkClick r:id="rId5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  <a:p>
            <a:pPr>
              <a:spcBef>
                <a:spcPts val="55"/>
              </a:spcBef>
            </a:pPr>
            <a:endParaRPr sz="125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20000"/>
              </a:lnSpc>
            </a:pP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sitio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formación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quickSTEP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divide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tres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secciones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: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Cursos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Descargas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Glosario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0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Cursos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línea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incluir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revisiones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examen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final,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capacidad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imprimir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certificado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finalización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oportunidad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registrarse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venta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&amp;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Base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datos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capacitación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distribuidores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mantener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registro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logros</a:t>
            </a:r>
            <a:endParaRPr sz="1000" dirty="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250" dirty="0">
              <a:latin typeface="Microsoft Sans Serif"/>
              <a:cs typeface="Microsoft Sans Serif"/>
            </a:endParaRPr>
          </a:p>
          <a:p>
            <a:pPr marL="12700" marR="812800">
              <a:lnSpc>
                <a:spcPct val="133300"/>
              </a:lnSpc>
            </a:pP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Desde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sitio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obtener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texto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completo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todos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cursos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STEP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descargados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formato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PDF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Estos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archivos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contienen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recientes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cambios</a:t>
            </a:r>
            <a:r>
              <a:rPr lang="es-ES" sz="9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actualizaciones</a:t>
            </a:r>
            <a:r>
              <a:rPr lang="es-ES" sz="9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cursos</a:t>
            </a:r>
            <a:r>
              <a:rPr lang="es-ES" sz="9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STEP</a:t>
            </a:r>
            <a:r>
              <a:rPr lang="es-ES" sz="9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 dirty="0">
              <a:latin typeface="Microsoft Sans Serif"/>
              <a:cs typeface="Microsoft Sans Serif"/>
            </a:endParaRPr>
          </a:p>
          <a:p>
            <a:pPr marL="12700" marR="848994">
              <a:lnSpc>
                <a:spcPct val="126299"/>
              </a:lnSpc>
            </a:pP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característica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única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sitio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quickSTEP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nuestro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glosario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pictórico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acceder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glosario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pictórico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cualquier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lugar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curso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quickSTEP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Esto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permite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estudiante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buscar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palabra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desconocida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salir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área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trabajo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actual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81651" y="9536430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44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7439</Words>
  <Application>Microsoft Office PowerPoint</Application>
  <PresentationFormat>Personalizado</PresentationFormat>
  <Paragraphs>933</Paragraphs>
  <Slides>44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44</vt:i4>
      </vt:variant>
    </vt:vector>
  </HeadingPairs>
  <TitlesOfParts>
    <vt:vector size="50" baseType="lpstr">
      <vt:lpstr>Calibri</vt:lpstr>
      <vt:lpstr>Microsoft Sans Serif</vt:lpstr>
      <vt:lpstr>Tahoma</vt:lpstr>
      <vt:lpstr>Times New Roman</vt:lpstr>
      <vt:lpstr>Trebuchet MS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Marita</cp:lastModifiedBy>
  <cp:revision>1</cp:revision>
  <dcterms:created xsi:type="dcterms:W3CDTF">2023-02-06T03:36:28Z</dcterms:created>
  <dcterms:modified xsi:type="dcterms:W3CDTF">2023-02-06T03:40:36Z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2008-01-23T00:00:00Z</vt:filetime>
  </property>
  <property fmtid="{D5CDD505-2E9C-101B-9397-08002B2CF9AE}" pid="3" name="Creator">
    <vt:lpwstr>Adobe InDesign CS2 (4.0)</vt:lpwstr>
  </property>
  <property fmtid="{D5CDD505-2E9C-101B-9397-08002B2CF9AE}" pid="4" name="LastSaved">
    <vt:filetime>2023-02-06T00:00:00Z</vt:filetime>
  </property>
</Properties>
</file>